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72" r:id="rId8"/>
    <p:sldId id="271" r:id="rId9"/>
    <p:sldId id="268" r:id="rId10"/>
    <p:sldId id="269" r:id="rId11"/>
    <p:sldId id="270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B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26C-80F0-407B-9D9F-A7E80467F880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373-B7FC-4750-98D4-7B968F80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26C-80F0-407B-9D9F-A7E80467F880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373-B7FC-4750-98D4-7B968F80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0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26C-80F0-407B-9D9F-A7E80467F880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373-B7FC-4750-98D4-7B968F809FB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879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26C-80F0-407B-9D9F-A7E80467F880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373-B7FC-4750-98D4-7B968F80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77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26C-80F0-407B-9D9F-A7E80467F880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373-B7FC-4750-98D4-7B968F809FB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029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26C-80F0-407B-9D9F-A7E80467F880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373-B7FC-4750-98D4-7B968F80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59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26C-80F0-407B-9D9F-A7E80467F880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373-B7FC-4750-98D4-7B968F80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33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26C-80F0-407B-9D9F-A7E80467F880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373-B7FC-4750-98D4-7B968F80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5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26C-80F0-407B-9D9F-A7E80467F880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373-B7FC-4750-98D4-7B968F80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8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26C-80F0-407B-9D9F-A7E80467F880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373-B7FC-4750-98D4-7B968F80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8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26C-80F0-407B-9D9F-A7E80467F880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373-B7FC-4750-98D4-7B968F80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6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26C-80F0-407B-9D9F-A7E80467F880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373-B7FC-4750-98D4-7B968F80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3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26C-80F0-407B-9D9F-A7E80467F880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373-B7FC-4750-98D4-7B968F80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5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26C-80F0-407B-9D9F-A7E80467F880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373-B7FC-4750-98D4-7B968F80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8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26C-80F0-407B-9D9F-A7E80467F880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373-B7FC-4750-98D4-7B968F80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1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373-B7FC-4750-98D4-7B968F809F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C26C-80F0-407B-9D9F-A7E80467F880}" type="datetimeFigureOut">
              <a:rPr lang="en-US" smtClean="0"/>
              <a:t>5/6/2016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8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3C26C-80F0-407B-9D9F-A7E80467F880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D63373-B7FC-4750-98D4-7B968F809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7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isa.fr/vista/Papers/2003_iccv_laptev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CS510 PA4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Colin Eason, </a:t>
            </a:r>
            <a:r>
              <a:rPr lang="en-US" dirty="0" err="1" smtClean="0"/>
              <a:t>Haiming</a:t>
            </a:r>
            <a:r>
              <a:rPr lang="en-US" dirty="0" smtClean="0"/>
              <a:t> Tan, Matthew Morel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57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: Edge Images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291" y="2160588"/>
            <a:ext cx="5417455" cy="388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23" y="1520457"/>
            <a:ext cx="6666614" cy="481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08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: No Velocity Information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291" y="2160588"/>
            <a:ext cx="5417455" cy="388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58" y="1371600"/>
            <a:ext cx="6847367" cy="4890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63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elocity data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Helps classify motion based actions (i.e. run vs walk)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dge images</a:t>
            </a:r>
          </a:p>
          <a:p>
            <a:pPr marL="0" indent="0">
              <a:buNone/>
            </a:pPr>
            <a:r>
              <a:rPr lang="en-US" sz="2400" dirty="0" smtClean="0"/>
              <a:t>	- Might cut down on clothing/background sensitivity</a:t>
            </a:r>
          </a:p>
          <a:p>
            <a:r>
              <a:rPr lang="en-US" sz="2400" dirty="0" smtClean="0"/>
              <a:t>Clustering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Speed up classification time</a:t>
            </a:r>
          </a:p>
          <a:p>
            <a:r>
              <a:rPr lang="en-US" sz="2400" dirty="0" smtClean="0"/>
              <a:t>Smoothing</a:t>
            </a: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- HMM : reduce classification noise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910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[1] </a:t>
            </a:r>
            <a:r>
              <a:rPr lang="en-US" dirty="0"/>
              <a:t>David S. </a:t>
            </a:r>
            <a:r>
              <a:rPr lang="en-US" dirty="0" err="1"/>
              <a:t>Bolme</a:t>
            </a:r>
            <a:r>
              <a:rPr lang="en-US" dirty="0"/>
              <a:t> et al. "Visual Object Tracking using Adaptive Correlation </a:t>
            </a:r>
            <a:r>
              <a:rPr lang="en-US" dirty="0" smtClean="0"/>
              <a:t>Filters“</a:t>
            </a:r>
          </a:p>
          <a:p>
            <a:r>
              <a:rPr lang="en-US" dirty="0" smtClean="0"/>
              <a:t>[2] </a:t>
            </a:r>
            <a:r>
              <a:rPr lang="en-US" dirty="0"/>
              <a:t>I. Laptev and T. </a:t>
            </a:r>
            <a:r>
              <a:rPr lang="en-US" dirty="0" err="1"/>
              <a:t>Lindeberg</a:t>
            </a:r>
            <a:r>
              <a:rPr lang="en-US" dirty="0"/>
              <a:t>; </a:t>
            </a:r>
            <a:r>
              <a:rPr lang="en-US" b="1" dirty="0">
                <a:hlinkClick r:id="rId2"/>
              </a:rPr>
              <a:t>"Space-Time Interest Points"</a:t>
            </a:r>
            <a:r>
              <a:rPr lang="en-US" dirty="0"/>
              <a:t> (2003), in Proc. ICCV'03, Nice, France, pp.I:432-439.</a:t>
            </a:r>
            <a:r>
              <a:rPr lang="en-US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6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Pedestrian domain</a:t>
            </a:r>
          </a:p>
          <a:p>
            <a:r>
              <a:rPr lang="en-US" sz="2400" dirty="0" smtClean="0"/>
              <a:t>Non-</a:t>
            </a:r>
            <a:r>
              <a:rPr lang="en-US" sz="2400" dirty="0" err="1" smtClean="0"/>
              <a:t>BoW</a:t>
            </a:r>
            <a:r>
              <a:rPr lang="en-US" sz="2400" dirty="0" smtClean="0"/>
              <a:t> approach</a:t>
            </a:r>
          </a:p>
          <a:p>
            <a:r>
              <a:rPr lang="en-US" sz="2400" dirty="0" smtClean="0"/>
              <a:t>Simplify tracking</a:t>
            </a:r>
          </a:p>
          <a:p>
            <a:r>
              <a:rPr lang="en-US" sz="2400" dirty="0" smtClean="0"/>
              <a:t>Evaluation : compare system parameters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827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: Basic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Collect </a:t>
            </a:r>
            <a:r>
              <a:rPr lang="en-US" sz="2400" dirty="0" err="1" smtClean="0"/>
              <a:t>tracklets</a:t>
            </a:r>
            <a:r>
              <a:rPr lang="en-US" sz="2400" dirty="0" smtClean="0"/>
              <a:t> in sliding window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Used tracker from PA3</a:t>
            </a:r>
          </a:p>
          <a:p>
            <a:r>
              <a:rPr lang="en-US" sz="2400" dirty="0" smtClean="0"/>
              <a:t>Compute PCA Eigenvectors</a:t>
            </a:r>
          </a:p>
          <a:p>
            <a:r>
              <a:rPr lang="en-US" sz="2400" dirty="0" smtClean="0"/>
              <a:t>Compare with known action video samples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SVD based principle angles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205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Tracklets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433" y="1930400"/>
            <a:ext cx="6220046" cy="4193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018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910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Created video samples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Tried to vary background and clothing</a:t>
            </a:r>
          </a:p>
          <a:p>
            <a:r>
              <a:rPr lang="en-US" sz="2400" dirty="0" smtClean="0"/>
              <a:t>Sorted into training and </a:t>
            </a:r>
            <a:r>
              <a:rPr lang="en-US" sz="2400" dirty="0" smtClean="0"/>
              <a:t>test</a:t>
            </a:r>
          </a:p>
          <a:p>
            <a:pPr marL="0" indent="0">
              <a:buNone/>
            </a:pPr>
            <a:r>
              <a:rPr lang="en-US" sz="2400" dirty="0" smtClean="0"/>
              <a:t>	- </a:t>
            </a:r>
            <a:r>
              <a:rPr lang="en-US" sz="2400" dirty="0"/>
              <a:t>single actions vs </a:t>
            </a:r>
            <a:r>
              <a:rPr lang="en-US" sz="2400" dirty="0" smtClean="0"/>
              <a:t>multiple</a:t>
            </a:r>
            <a:endParaRPr lang="en-US" sz="2400" dirty="0" smtClean="0"/>
          </a:p>
          <a:p>
            <a:r>
              <a:rPr lang="en-US" sz="2400" dirty="0"/>
              <a:t>Cut out interesting </a:t>
            </a:r>
            <a:r>
              <a:rPr lang="en-US" sz="2400" dirty="0" smtClean="0"/>
              <a:t>snippets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- </a:t>
            </a:r>
            <a:r>
              <a:rPr lang="en-US" sz="2400" dirty="0"/>
              <a:t>5 to 8 per </a:t>
            </a:r>
            <a:r>
              <a:rPr lang="en-US" sz="2400" dirty="0" smtClean="0"/>
              <a:t>action</a:t>
            </a:r>
          </a:p>
          <a:p>
            <a:r>
              <a:rPr lang="en-US" sz="2400" dirty="0" smtClean="0"/>
              <a:t>Pre-compute PCA eigenvectors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all 3 video cube slices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8362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Same “ground truth” tool</a:t>
            </a:r>
          </a:p>
          <a:p>
            <a:r>
              <a:rPr lang="en-US" sz="2400" dirty="0" smtClean="0"/>
              <a:t>Only considered action labels per frame</a:t>
            </a:r>
            <a:endParaRPr lang="en-US" dirty="0"/>
          </a:p>
          <a:p>
            <a:r>
              <a:rPr lang="en-US" sz="2400" dirty="0" smtClean="0"/>
              <a:t>Ignored </a:t>
            </a:r>
            <a:r>
              <a:rPr lang="en-US" sz="2400" dirty="0" smtClean="0"/>
              <a:t>results until full video cube captured (45 frames)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- </a:t>
            </a:r>
            <a:r>
              <a:rPr lang="en-US" sz="2400" dirty="0"/>
              <a:t>Large influence on short test samples</a:t>
            </a:r>
            <a:endParaRPr lang="en-US" sz="2400" dirty="0" smtClean="0"/>
          </a:p>
          <a:p>
            <a:r>
              <a:rPr lang="en-US" sz="2400" dirty="0" smtClean="0"/>
              <a:t>Three variations: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Full system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Edge images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No use of velocity information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8398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: Accuracy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315" y="1722475"/>
            <a:ext cx="9148705" cy="232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9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: F-Score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092" y="1930400"/>
            <a:ext cx="9215159" cy="17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: Full System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191" y="1488558"/>
            <a:ext cx="6581554" cy="4912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07897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1774</TotalTime>
  <Words>136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CS510 PA4</vt:lpstr>
      <vt:lpstr>Scope</vt:lpstr>
      <vt:lpstr>Actions : Basic Approach</vt:lpstr>
      <vt:lpstr>Tracklets</vt:lpstr>
      <vt:lpstr>Training Data</vt:lpstr>
      <vt:lpstr>Evaluation</vt:lpstr>
      <vt:lpstr>Results : Accuracy</vt:lpstr>
      <vt:lpstr>Results : F-Score Comparison</vt:lpstr>
      <vt:lpstr>Results : Full System</vt:lpstr>
      <vt:lpstr>Results : Edge Images</vt:lpstr>
      <vt:lpstr>Results : No Velocity Information</vt:lpstr>
      <vt:lpstr>Improvements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Morel, Matthew</dc:creator>
  <cp:lastModifiedBy>Morel, Matthew</cp:lastModifiedBy>
  <cp:revision>61</cp:revision>
  <dcterms:created xsi:type="dcterms:W3CDTF">2016-04-06T15:04:04Z</dcterms:created>
  <dcterms:modified xsi:type="dcterms:W3CDTF">2016-05-06T14:17:44Z</dcterms:modified>
</cp:coreProperties>
</file>