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A71F-7958-4142-988D-ECC6F9F9BBE4}" v="28" dt="2020-04-04T14:04:10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 Lizé" userId="7e071b444fd45cd8" providerId="LiveId" clId="{2A9BA71F-7958-4142-988D-ECC6F9F9BBE4}"/>
    <pc:docChg chg="undo redo custSel addSld delSld modSld">
      <pc:chgData name="Antonin Lizé" userId="7e071b444fd45cd8" providerId="LiveId" clId="{2A9BA71F-7958-4142-988D-ECC6F9F9BBE4}" dt="2020-04-04T14:09:15.054" v="560" actId="20577"/>
      <pc:docMkLst>
        <pc:docMk/>
      </pc:docMkLst>
      <pc:sldChg chg="addSp delSp modSp add del">
        <pc:chgData name="Antonin Lizé" userId="7e071b444fd45cd8" providerId="LiveId" clId="{2A9BA71F-7958-4142-988D-ECC6F9F9BBE4}" dt="2020-04-04T13:36:20.821" v="142" actId="47"/>
        <pc:sldMkLst>
          <pc:docMk/>
          <pc:sldMk cId="4247828720" sldId="258"/>
        </pc:sldMkLst>
        <pc:spChg chg="del">
          <ac:chgData name="Antonin Lizé" userId="7e071b444fd45cd8" providerId="LiveId" clId="{2A9BA71F-7958-4142-988D-ECC6F9F9BBE4}" dt="2020-04-04T13:26:38.697" v="1" actId="478"/>
          <ac:spMkLst>
            <pc:docMk/>
            <pc:sldMk cId="4247828720" sldId="258"/>
            <ac:spMk id="2" creationId="{94AA0CB1-A96B-4F20-92D1-43C565AA448F}"/>
          </ac:spMkLst>
        </pc:spChg>
        <pc:spChg chg="del">
          <ac:chgData name="Antonin Lizé" userId="7e071b444fd45cd8" providerId="LiveId" clId="{2A9BA71F-7958-4142-988D-ECC6F9F9BBE4}" dt="2020-04-04T13:26:38.697" v="1" actId="478"/>
          <ac:spMkLst>
            <pc:docMk/>
            <pc:sldMk cId="4247828720" sldId="258"/>
            <ac:spMk id="3" creationId="{9ED6994C-8473-4FAA-83B7-C9AC3FE8EBBA}"/>
          </ac:spMkLst>
        </pc:spChg>
        <pc:picChg chg="add del mod modCrop">
          <ac:chgData name="Antonin Lizé" userId="7e071b444fd45cd8" providerId="LiveId" clId="{2A9BA71F-7958-4142-988D-ECC6F9F9BBE4}" dt="2020-04-04T13:36:17.470" v="141" actId="478"/>
          <ac:picMkLst>
            <pc:docMk/>
            <pc:sldMk cId="4247828720" sldId="258"/>
            <ac:picMk id="5" creationId="{2F794C4E-44E5-42AD-9397-35CB22999B10}"/>
          </ac:picMkLst>
        </pc:picChg>
      </pc:sldChg>
      <pc:sldChg chg="addSp delSp modSp add">
        <pc:chgData name="Antonin Lizé" userId="7e071b444fd45cd8" providerId="LiveId" clId="{2A9BA71F-7958-4142-988D-ECC6F9F9BBE4}" dt="2020-04-04T14:09:15.054" v="560" actId="20577"/>
        <pc:sldMkLst>
          <pc:docMk/>
          <pc:sldMk cId="314563279" sldId="259"/>
        </pc:sldMkLst>
        <pc:spChg chg="del">
          <ac:chgData name="Antonin Lizé" userId="7e071b444fd45cd8" providerId="LiveId" clId="{2A9BA71F-7958-4142-988D-ECC6F9F9BBE4}" dt="2020-04-04T13:26:52.889" v="4" actId="478"/>
          <ac:spMkLst>
            <pc:docMk/>
            <pc:sldMk cId="314563279" sldId="259"/>
            <ac:spMk id="2" creationId="{AC5B4A26-35FA-40AE-808B-D94B12C6F1DD}"/>
          </ac:spMkLst>
        </pc:spChg>
        <pc:spChg chg="del">
          <ac:chgData name="Antonin Lizé" userId="7e071b444fd45cd8" providerId="LiveId" clId="{2A9BA71F-7958-4142-988D-ECC6F9F9BBE4}" dt="2020-04-04T13:26:52.889" v="4" actId="478"/>
          <ac:spMkLst>
            <pc:docMk/>
            <pc:sldMk cId="314563279" sldId="259"/>
            <ac:spMk id="3" creationId="{5323EB41-B295-46A2-9475-904E58D92FB8}"/>
          </ac:spMkLst>
        </pc:spChg>
        <pc:spChg chg="add mod topLvl">
          <ac:chgData name="Antonin Lizé" userId="7e071b444fd45cd8" providerId="LiveId" clId="{2A9BA71F-7958-4142-988D-ECC6F9F9BBE4}" dt="2020-04-04T14:07:36.200" v="549" actId="255"/>
          <ac:spMkLst>
            <pc:docMk/>
            <pc:sldMk cId="314563279" sldId="259"/>
            <ac:spMk id="4" creationId="{34F1D020-76A1-4C89-A4CB-6A85759610C7}"/>
          </ac:spMkLst>
        </pc:spChg>
        <pc:spChg chg="add del mod">
          <ac:chgData name="Antonin Lizé" userId="7e071b444fd45cd8" providerId="LiveId" clId="{2A9BA71F-7958-4142-988D-ECC6F9F9BBE4}" dt="2020-04-04T13:29:05.086" v="36" actId="478"/>
          <ac:spMkLst>
            <pc:docMk/>
            <pc:sldMk cId="314563279" sldId="259"/>
            <ac:spMk id="5" creationId="{0D3C81DD-D1CB-40CA-BDA9-589BA4878056}"/>
          </ac:spMkLst>
        </pc:spChg>
        <pc:spChg chg="add mod topLvl">
          <ac:chgData name="Antonin Lizé" userId="7e071b444fd45cd8" providerId="LiveId" clId="{2A9BA71F-7958-4142-988D-ECC6F9F9BBE4}" dt="2020-04-04T14:07:40.585" v="550" actId="255"/>
          <ac:spMkLst>
            <pc:docMk/>
            <pc:sldMk cId="314563279" sldId="259"/>
            <ac:spMk id="6" creationId="{50CB7B98-5DBB-4124-9BFD-83D62E0E156A}"/>
          </ac:spMkLst>
        </pc:spChg>
        <pc:spChg chg="add mod topLvl">
          <ac:chgData name="Antonin Lizé" userId="7e071b444fd45cd8" providerId="LiveId" clId="{2A9BA71F-7958-4142-988D-ECC6F9F9BBE4}" dt="2020-04-04T13:53:11.655" v="333" actId="164"/>
          <ac:spMkLst>
            <pc:docMk/>
            <pc:sldMk cId="314563279" sldId="259"/>
            <ac:spMk id="8" creationId="{ADA1C63F-32FB-4EBE-A817-9A7986CB82C7}"/>
          </ac:spMkLst>
        </pc:spChg>
        <pc:spChg chg="add mod topLvl">
          <ac:chgData name="Antonin Lizé" userId="7e071b444fd45cd8" providerId="LiveId" clId="{2A9BA71F-7958-4142-988D-ECC6F9F9BBE4}" dt="2020-04-04T13:53:11.655" v="333" actId="164"/>
          <ac:spMkLst>
            <pc:docMk/>
            <pc:sldMk cId="314563279" sldId="259"/>
            <ac:spMk id="12" creationId="{4789E36A-E21E-4E27-88CD-2C337E94D5F5}"/>
          </ac:spMkLst>
        </pc:spChg>
        <pc:spChg chg="add del mod">
          <ac:chgData name="Antonin Lizé" userId="7e071b444fd45cd8" providerId="LiveId" clId="{2A9BA71F-7958-4142-988D-ECC6F9F9BBE4}" dt="2020-04-04T13:49:51.619" v="303" actId="478"/>
          <ac:spMkLst>
            <pc:docMk/>
            <pc:sldMk cId="314563279" sldId="259"/>
            <ac:spMk id="14" creationId="{6424B571-CF80-45F3-8538-6022858E746E}"/>
          </ac:spMkLst>
        </pc:spChg>
        <pc:spChg chg="add del mod">
          <ac:chgData name="Antonin Lizé" userId="7e071b444fd45cd8" providerId="LiveId" clId="{2A9BA71F-7958-4142-988D-ECC6F9F9BBE4}" dt="2020-04-04T13:49:56.215" v="305" actId="478"/>
          <ac:spMkLst>
            <pc:docMk/>
            <pc:sldMk cId="314563279" sldId="259"/>
            <ac:spMk id="15" creationId="{6FB2B317-819A-4F81-A7FD-AC85C029EACF}"/>
          </ac:spMkLst>
        </pc:spChg>
        <pc:spChg chg="add mod">
          <ac:chgData name="Antonin Lizé" userId="7e071b444fd45cd8" providerId="LiveId" clId="{2A9BA71F-7958-4142-988D-ECC6F9F9BBE4}" dt="2020-04-04T14:09:15.054" v="560" actId="20577"/>
          <ac:spMkLst>
            <pc:docMk/>
            <pc:sldMk cId="314563279" sldId="259"/>
            <ac:spMk id="16" creationId="{885C1CC8-B481-4C82-93A0-CAA3BE39E7F8}"/>
          </ac:spMkLst>
        </pc:spChg>
        <pc:spChg chg="add mod">
          <ac:chgData name="Antonin Lizé" userId="7e071b444fd45cd8" providerId="LiveId" clId="{2A9BA71F-7958-4142-988D-ECC6F9F9BBE4}" dt="2020-04-04T14:04:10.787" v="468" actId="164"/>
          <ac:spMkLst>
            <pc:docMk/>
            <pc:sldMk cId="314563279" sldId="259"/>
            <ac:spMk id="18" creationId="{272DB265-4F98-4535-9335-71EBE8B27C71}"/>
          </ac:spMkLst>
        </pc:spChg>
        <pc:grpChg chg="add del mod">
          <ac:chgData name="Antonin Lizé" userId="7e071b444fd45cd8" providerId="LiveId" clId="{2A9BA71F-7958-4142-988D-ECC6F9F9BBE4}" dt="2020-04-04T13:52:54.532" v="332" actId="165"/>
          <ac:grpSpMkLst>
            <pc:docMk/>
            <pc:sldMk cId="314563279" sldId="259"/>
            <ac:grpSpMk id="13" creationId="{5C53F971-EA2F-4FC5-B731-992606F9082E}"/>
          </ac:grpSpMkLst>
        </pc:grpChg>
        <pc:grpChg chg="add mod">
          <ac:chgData name="Antonin Lizé" userId="7e071b444fd45cd8" providerId="LiveId" clId="{2A9BA71F-7958-4142-988D-ECC6F9F9BBE4}" dt="2020-04-04T14:04:10.787" v="468" actId="164"/>
          <ac:grpSpMkLst>
            <pc:docMk/>
            <pc:sldMk cId="314563279" sldId="259"/>
            <ac:grpSpMk id="17" creationId="{EEF187C3-6E19-42D1-9643-96F52FD453B2}"/>
          </ac:grpSpMkLst>
        </pc:grpChg>
        <pc:grpChg chg="add mod">
          <ac:chgData name="Antonin Lizé" userId="7e071b444fd45cd8" providerId="LiveId" clId="{2A9BA71F-7958-4142-988D-ECC6F9F9BBE4}" dt="2020-04-04T14:04:15.379" v="482" actId="1036"/>
          <ac:grpSpMkLst>
            <pc:docMk/>
            <pc:sldMk cId="314563279" sldId="259"/>
            <ac:grpSpMk id="19" creationId="{AEA06DB5-84E8-4DD7-8962-CF80074928F1}"/>
          </ac:grpSpMkLst>
        </pc:grpChg>
        <pc:picChg chg="add mod topLvl modCrop">
          <ac:chgData name="Antonin Lizé" userId="7e071b444fd45cd8" providerId="LiveId" clId="{2A9BA71F-7958-4142-988D-ECC6F9F9BBE4}" dt="2020-04-04T13:53:11.655" v="333" actId="164"/>
          <ac:picMkLst>
            <pc:docMk/>
            <pc:sldMk cId="314563279" sldId="259"/>
            <ac:picMk id="7" creationId="{393737C6-7D7B-4640-9A88-79DCCF6A2832}"/>
          </ac:picMkLst>
        </pc:picChg>
        <pc:picChg chg="add del mod modCrop">
          <ac:chgData name="Antonin Lizé" userId="7e071b444fd45cd8" providerId="LiveId" clId="{2A9BA71F-7958-4142-988D-ECC6F9F9BBE4}" dt="2020-04-04T13:52:14.145" v="308" actId="478"/>
          <ac:picMkLst>
            <pc:docMk/>
            <pc:sldMk cId="314563279" sldId="259"/>
            <ac:picMk id="9" creationId="{3D7454A6-927B-4256-BCE1-020B1AC86F98}"/>
          </ac:picMkLst>
        </pc:picChg>
        <pc:picChg chg="add mod topLvl">
          <ac:chgData name="Antonin Lizé" userId="7e071b444fd45cd8" providerId="LiveId" clId="{2A9BA71F-7958-4142-988D-ECC6F9F9BBE4}" dt="2020-04-04T13:53:11.655" v="333" actId="164"/>
          <ac:picMkLst>
            <pc:docMk/>
            <pc:sldMk cId="314563279" sldId="259"/>
            <ac:picMk id="10" creationId="{EBF5097E-370B-4996-A20A-CCEFA3EF1F3E}"/>
          </ac:picMkLst>
        </pc:picChg>
        <pc:picChg chg="add del mod topLvl">
          <ac:chgData name="Antonin Lizé" userId="7e071b444fd45cd8" providerId="LiveId" clId="{2A9BA71F-7958-4142-988D-ECC6F9F9BBE4}" dt="2020-04-04T13:53:11.655" v="333" actId="164"/>
          <ac:picMkLst>
            <pc:docMk/>
            <pc:sldMk cId="314563279" sldId="259"/>
            <ac:picMk id="11" creationId="{9D34B41F-3C97-47CD-BDCC-818AD9049F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AAAFF-3F66-4AA9-A149-FA1E85DD7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1572AE-3B26-40EE-8BEE-B9399323E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0041A-397D-46B1-AA26-0B98499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D098A-37A4-4C69-9915-B12F7F1E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0AD47-D187-4DAC-B867-F5FB6C84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18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6380C-EC6C-48A0-8FC6-B895B5C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B58743-6E65-4F76-A35F-34BC5E68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01A27-46B6-49D9-B8B8-9EC94949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CD723-979B-450D-AF08-A4761E8A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A45BF-2FA9-4144-BE4F-2D634751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1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D0E972-B8AF-433D-9F40-F462ED59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BEE580-961C-43C5-936E-CF967920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81359-B30C-49E4-BAF5-C7522A56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9DF5D0-3240-4228-8FE8-3E459CC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5AE01-0479-44EE-84E1-16E252EA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94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4DC0E-A45D-4252-9386-7718382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CBAEA-C4BE-4AD1-9D65-02FDD3D5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A5347-9DD9-4CE1-B3AB-9047FCC2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80944-FCF1-41C8-9916-27694E86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B8A89-465F-4575-AF62-BA9806F0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2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A888-F891-4DBB-AD8F-785B4EE2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32C1A-DCEE-4E90-BC29-6A64D9CB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DF624-EA64-4CD2-8D70-8DD49F7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65E77-AE00-432E-8B4E-0B9590CB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D568D-C0CA-4FC3-A54B-B4B64CF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8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F960C-D788-42D9-B893-F1ACBEAF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F0561-265D-45C5-9CF5-D06ADBD2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B2634-1D72-4B4B-9D02-A2040F52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FCFF5C-9D0C-4EE2-A3AB-E77FE86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42B4-E05F-4EBB-A8F8-1E80C8D4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84FDB-7C69-434E-9A35-3A0F90B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29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A8B6F-DB2F-43EE-A842-984AAB68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CA634D-CE93-41AC-BE99-5051CD39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22AD84-BDAC-4081-B7DB-50903FC0D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9C5F37-325C-4746-B2E9-848A3C28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912E44-940B-4BB2-8380-EC6C73D1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52674F-7969-40DB-8C8D-5A6BAC87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29E42B-0AD5-4DBC-B4D1-D1759B7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073D8C-4725-4ABF-8B02-695F6F81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69856-B78C-445A-8E6F-675FE427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31ECB0-8800-4C19-B943-0EC4789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57944E-3113-4A81-B9CB-9EA8D753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D9A77A-ED72-4323-969C-338F3209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3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D32EB9-5A46-4F88-8254-87374758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5A54C2-29E3-4DB8-9CF6-8CB8FF22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B72BC4-178E-4E95-906E-43B00D0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B4DC4-F7E0-4A85-8A16-22F08B7C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9309D-E473-43CF-AB66-22E114B7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F8D6DD-1111-40B3-B067-7DC4D99A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6DB9F-9F47-4819-A48A-55841E89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879973-4B91-4A7E-A825-096E036E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CC2CE-F958-4483-8F4C-F34733E4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3C47E-5214-4C05-9DA1-554508BB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ED467F-1D4C-410B-805A-82205D717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9AB69E-F3D7-49AD-AA73-18F325EE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0F425-F80C-4C47-A92F-8A9BAD13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51B419-E132-4081-9D67-9296B6C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081830-BE1D-4032-8384-8E480656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7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5533BA-A1CE-4544-AAFF-C6E18873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C8874-EE7E-460C-9F71-A8B6B650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5A8D85-CEB7-4198-81DA-C7F04543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58CC-4424-4EC9-880D-535549B1D4C9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EF737-5C6A-4ECB-B2EB-9A79CDB0C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9DD32-EB1B-43CA-BA20-B2DB5E11C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76E2C-8BF9-4BE0-99FC-5EA9F7808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3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3554791-6897-43EE-A725-AC768A160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2851"/>
              </p:ext>
            </p:extLst>
          </p:nvPr>
        </p:nvGraphicFramePr>
        <p:xfrm>
          <a:off x="609600" y="719666"/>
          <a:ext cx="11309685" cy="518382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61937">
                  <a:extLst>
                    <a:ext uri="{9D8B030D-6E8A-4147-A177-3AD203B41FA5}">
                      <a16:colId xmlns:a16="http://schemas.microsoft.com/office/drawing/2014/main" val="2620324343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3805096682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480003417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1205228678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3757682993"/>
                    </a:ext>
                  </a:extLst>
                </a:gridCol>
              </a:tblGrid>
              <a:tr h="611829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Critères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Fléxibilité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74330"/>
                  </a:ext>
                </a:extLst>
              </a:tr>
              <a:tr h="592063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Permettre que la voiture fasse un tour de circuit en autonomie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Vitesse</a:t>
                      </a:r>
                    </a:p>
                    <a:p>
                      <a:pPr lvl="0" algn="ctr"/>
                      <a:endParaRPr lang="fr-FR" dirty="0"/>
                    </a:p>
                    <a:p>
                      <a:pPr lvl="0" algn="ctr"/>
                      <a:r>
                        <a:rPr lang="fr-FR" dirty="0"/>
                        <a:t>Précision max par rapport au milieu de la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10km/h</a:t>
                      </a:r>
                    </a:p>
                    <a:p>
                      <a:pPr lvl="0" algn="ctr"/>
                      <a:endParaRPr lang="fr-FR" dirty="0"/>
                    </a:p>
                    <a:p>
                      <a:pPr lvl="0" algn="ctr"/>
                      <a:r>
                        <a:rPr lang="fr-FR" dirty="0"/>
                        <a:t>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F3: ±5km/h</a:t>
                      </a:r>
                    </a:p>
                    <a:p>
                      <a:pPr lvl="0" algn="ctr"/>
                      <a:endParaRPr lang="fr-FR" dirty="0"/>
                    </a:p>
                    <a:p>
                      <a:pPr lvl="0" algn="ctr"/>
                      <a:r>
                        <a:rPr lang="fr-FR" dirty="0"/>
                        <a:t>F1: +1cm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00648"/>
                  </a:ext>
                </a:extLst>
              </a:tr>
              <a:tr h="592063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sz="1800" dirty="0">
                          <a:effectLst/>
                        </a:rPr>
                        <a:t>Doit avoir un poids adapté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4kg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31514"/>
                  </a:ext>
                </a:extLst>
              </a:tr>
              <a:tr h="592063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sz="1800" dirty="0">
                          <a:effectLst/>
                        </a:rPr>
                        <a:t>Doit permettre la maîtrise de la vitesse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Commande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55476"/>
                  </a:ext>
                </a:extLst>
              </a:tr>
              <a:tr h="592063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Ne doit pas consommer trop de batterie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72816"/>
                  </a:ext>
                </a:extLst>
              </a:tr>
              <a:tr h="592063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sz="1800" dirty="0">
                          <a:effectLst/>
                        </a:rPr>
                        <a:t>Doit gommer les aspérités du terrain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Souplesse de la structure et des 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8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A3ED414E-DC02-4636-BB0E-B64959001F3F}"/>
              </a:ext>
            </a:extLst>
          </p:cNvPr>
          <p:cNvSpPr/>
          <p:nvPr/>
        </p:nvSpPr>
        <p:spPr>
          <a:xfrm>
            <a:off x="4724400" y="2654423"/>
            <a:ext cx="2743200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Voiture CJC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8D2FBF-1E5D-49EB-9262-6A937A76D3B2}"/>
              </a:ext>
            </a:extLst>
          </p:cNvPr>
          <p:cNvSpPr/>
          <p:nvPr/>
        </p:nvSpPr>
        <p:spPr>
          <a:xfrm>
            <a:off x="640671" y="1186648"/>
            <a:ext cx="2743200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Piste / Circuit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142D76-6650-49CE-832F-5EA7F69776F6}"/>
              </a:ext>
            </a:extLst>
          </p:cNvPr>
          <p:cNvSpPr/>
          <p:nvPr/>
        </p:nvSpPr>
        <p:spPr>
          <a:xfrm>
            <a:off x="8808129" y="1186648"/>
            <a:ext cx="2743200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Autonomie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4C5A57C-8D2C-4FA9-B2BF-822DA7B6146C}"/>
              </a:ext>
            </a:extLst>
          </p:cNvPr>
          <p:cNvSpPr/>
          <p:nvPr/>
        </p:nvSpPr>
        <p:spPr>
          <a:xfrm>
            <a:off x="640671" y="4543888"/>
            <a:ext cx="2743200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Sécurité (voiture)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C30CBE2-45A2-4E8D-AFC3-B252ACD6F043}"/>
              </a:ext>
            </a:extLst>
          </p:cNvPr>
          <p:cNvSpPr/>
          <p:nvPr/>
        </p:nvSpPr>
        <p:spPr>
          <a:xfrm>
            <a:off x="2920753" y="1748901"/>
            <a:ext cx="6400800" cy="1234130"/>
          </a:xfrm>
          <a:custGeom>
            <a:avLst/>
            <a:gdLst>
              <a:gd name="connsiteX0" fmla="*/ 0 w 6400800"/>
              <a:gd name="connsiteY0" fmla="*/ 62144 h 1234130"/>
              <a:gd name="connsiteX1" fmla="*/ 3178206 w 6400800"/>
              <a:gd name="connsiteY1" fmla="*/ 1233996 h 1234130"/>
              <a:gd name="connsiteX2" fmla="*/ 6400800 w 6400800"/>
              <a:gd name="connsiteY2" fmla="*/ 0 h 12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0" h="1234130">
                <a:moveTo>
                  <a:pt x="0" y="62144"/>
                </a:moveTo>
                <a:cubicBezTo>
                  <a:pt x="1055703" y="653248"/>
                  <a:pt x="2111406" y="1244353"/>
                  <a:pt x="3178206" y="1233996"/>
                </a:cubicBezTo>
                <a:cubicBezTo>
                  <a:pt x="4245006" y="1223639"/>
                  <a:pt x="5856303" y="216023"/>
                  <a:pt x="6400800" y="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5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EE144AD-A7D8-440A-A674-49FF92C15D56}"/>
              </a:ext>
            </a:extLst>
          </p:cNvPr>
          <p:cNvSpPr/>
          <p:nvPr/>
        </p:nvSpPr>
        <p:spPr>
          <a:xfrm>
            <a:off x="8808129" y="4543888"/>
            <a:ext cx="2743200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Usager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5DB1A90-3A07-42AF-9B24-CCD782982752}"/>
              </a:ext>
            </a:extLst>
          </p:cNvPr>
          <p:cNvCxnSpPr/>
          <p:nvPr/>
        </p:nvCxnSpPr>
        <p:spPr>
          <a:xfrm>
            <a:off x="6862439" y="3429000"/>
            <a:ext cx="79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23910D3-4835-4CD9-AEBC-815694BEFD1E}"/>
              </a:ext>
            </a:extLst>
          </p:cNvPr>
          <p:cNvSpPr/>
          <p:nvPr/>
        </p:nvSpPr>
        <p:spPr>
          <a:xfrm>
            <a:off x="7057748" y="3382393"/>
            <a:ext cx="2308194" cy="1722268"/>
          </a:xfrm>
          <a:custGeom>
            <a:avLst/>
            <a:gdLst>
              <a:gd name="connsiteX0" fmla="*/ 72604 w 2673762"/>
              <a:gd name="connsiteY0" fmla="*/ 45397 h 1696643"/>
              <a:gd name="connsiteX1" fmla="*/ 125870 w 2673762"/>
              <a:gd name="connsiteY1" fmla="*/ 80907 h 1696643"/>
              <a:gd name="connsiteX2" fmla="*/ 2673762 w 2673762"/>
              <a:gd name="connsiteY2" fmla="*/ 1696643 h 169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762" h="1696643">
                <a:moveTo>
                  <a:pt x="72604" y="45397"/>
                </a:moveTo>
                <a:cubicBezTo>
                  <a:pt x="-117526" y="-74452"/>
                  <a:pt x="125870" y="80907"/>
                  <a:pt x="125870" y="80907"/>
                </a:cubicBezTo>
                <a:lnTo>
                  <a:pt x="2673762" y="1696643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BC4DF940-D504-4657-8FFA-AA9583E69676}"/>
              </a:ext>
            </a:extLst>
          </p:cNvPr>
          <p:cNvSpPr/>
          <p:nvPr/>
        </p:nvSpPr>
        <p:spPr>
          <a:xfrm>
            <a:off x="3009531" y="3364638"/>
            <a:ext cx="2149876" cy="1722268"/>
          </a:xfrm>
          <a:custGeom>
            <a:avLst/>
            <a:gdLst>
              <a:gd name="connsiteX0" fmla="*/ 2175029 w 2175029"/>
              <a:gd name="connsiteY0" fmla="*/ 0 h 1704513"/>
              <a:gd name="connsiteX1" fmla="*/ 0 w 2175029"/>
              <a:gd name="connsiteY1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5029" h="1704513">
                <a:moveTo>
                  <a:pt x="2175029" y="0"/>
                </a:moveTo>
                <a:lnTo>
                  <a:pt x="0" y="1704513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C0F63356-4A3F-4450-A9EE-65DCDFEA4429}"/>
              </a:ext>
            </a:extLst>
          </p:cNvPr>
          <p:cNvSpPr/>
          <p:nvPr/>
        </p:nvSpPr>
        <p:spPr>
          <a:xfrm>
            <a:off x="2778710" y="2006352"/>
            <a:ext cx="2380696" cy="1171853"/>
          </a:xfrm>
          <a:custGeom>
            <a:avLst/>
            <a:gdLst>
              <a:gd name="connsiteX0" fmla="*/ 2361460 w 2361460"/>
              <a:gd name="connsiteY0" fmla="*/ 1136342 h 1136342"/>
              <a:gd name="connsiteX1" fmla="*/ 0 w 2361460"/>
              <a:gd name="connsiteY1" fmla="*/ 0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1460" h="1136342">
                <a:moveTo>
                  <a:pt x="2361460" y="113634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5D5940AC-FF89-456E-A32B-7D04D6BB99F3}"/>
              </a:ext>
            </a:extLst>
          </p:cNvPr>
          <p:cNvSpPr/>
          <p:nvPr/>
        </p:nvSpPr>
        <p:spPr>
          <a:xfrm>
            <a:off x="7057748" y="1988598"/>
            <a:ext cx="2352582" cy="1171852"/>
          </a:xfrm>
          <a:custGeom>
            <a:avLst/>
            <a:gdLst>
              <a:gd name="connsiteX0" fmla="*/ 0 w 2352582"/>
              <a:gd name="connsiteY0" fmla="*/ 1171852 h 1171852"/>
              <a:gd name="connsiteX1" fmla="*/ 2352582 w 2352582"/>
              <a:gd name="connsiteY1" fmla="*/ 0 h 11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2582" h="1171852">
                <a:moveTo>
                  <a:pt x="0" y="1171852"/>
                </a:moveTo>
                <a:lnTo>
                  <a:pt x="2352582" y="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313FBC4-6006-421E-B6AF-79E09BD50AFE}"/>
              </a:ext>
            </a:extLst>
          </p:cNvPr>
          <p:cNvSpPr txBox="1"/>
          <p:nvPr/>
        </p:nvSpPr>
        <p:spPr>
          <a:xfrm>
            <a:off x="4580878" y="2267537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FP1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E8D7430-DD32-4ECF-BF98-97079C2D5B5C}"/>
              </a:ext>
            </a:extLst>
          </p:cNvPr>
          <p:cNvSpPr txBox="1"/>
          <p:nvPr/>
        </p:nvSpPr>
        <p:spPr>
          <a:xfrm>
            <a:off x="2920753" y="4320601"/>
            <a:ext cx="77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FC2</a:t>
            </a:r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7D41A4-75BF-4CF5-A558-3BE802EFBC97}"/>
              </a:ext>
            </a:extLst>
          </p:cNvPr>
          <p:cNvSpPr txBox="1"/>
          <p:nvPr/>
        </p:nvSpPr>
        <p:spPr>
          <a:xfrm>
            <a:off x="2920753" y="2267537"/>
            <a:ext cx="77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FC4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9BC120-FDF6-453A-9461-5B70DDD9AACB}"/>
              </a:ext>
            </a:extLst>
          </p:cNvPr>
          <p:cNvSpPr txBox="1"/>
          <p:nvPr/>
        </p:nvSpPr>
        <p:spPr>
          <a:xfrm>
            <a:off x="8885808" y="2273881"/>
            <a:ext cx="77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FC3</a:t>
            </a:r>
          </a:p>
          <a:p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4E13793-C651-4E4F-8585-C349AF57C635}"/>
              </a:ext>
            </a:extLst>
          </p:cNvPr>
          <p:cNvSpPr txBox="1"/>
          <p:nvPr/>
        </p:nvSpPr>
        <p:spPr>
          <a:xfrm>
            <a:off x="8936114" y="4321945"/>
            <a:ext cx="77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FC1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AEA06DB5-84E8-4DD7-8962-CF80074928F1}"/>
              </a:ext>
            </a:extLst>
          </p:cNvPr>
          <p:cNvGrpSpPr/>
          <p:nvPr/>
        </p:nvGrpSpPr>
        <p:grpSpPr>
          <a:xfrm>
            <a:off x="1" y="301514"/>
            <a:ext cx="12191999" cy="6369028"/>
            <a:chOff x="1" y="-30993"/>
            <a:chExt cx="12191999" cy="636902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EF187C3-6E19-42D1-9643-96F52FD453B2}"/>
                </a:ext>
              </a:extLst>
            </p:cNvPr>
            <p:cNvGrpSpPr/>
            <p:nvPr/>
          </p:nvGrpSpPr>
          <p:grpSpPr>
            <a:xfrm>
              <a:off x="2303755" y="861711"/>
              <a:ext cx="7584490" cy="5476324"/>
              <a:chOff x="2303755" y="891618"/>
              <a:chExt cx="7584490" cy="5476324"/>
            </a:xfrm>
          </p:grpSpPr>
          <p:sp>
            <p:nvSpPr>
              <p:cNvPr id="4" name="Nuage 3">
                <a:extLst>
                  <a:ext uri="{FF2B5EF4-FFF2-40B4-BE49-F238E27FC236}">
                    <a16:creationId xmlns:a16="http://schemas.microsoft.com/office/drawing/2014/main" id="{34F1D020-76A1-4C89-A4CB-6A85759610C7}"/>
                  </a:ext>
                </a:extLst>
              </p:cNvPr>
              <p:cNvSpPr/>
              <p:nvPr/>
            </p:nvSpPr>
            <p:spPr>
              <a:xfrm>
                <a:off x="2303755" y="891618"/>
                <a:ext cx="3728621" cy="131389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Capteurs : GPS, Caméra, IMU</a:t>
                </a: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50CB7B98-5DBB-4124-9BFD-83D62E0E156A}"/>
                  </a:ext>
                </a:extLst>
              </p:cNvPr>
              <p:cNvSpPr/>
              <p:nvPr/>
            </p:nvSpPr>
            <p:spPr>
              <a:xfrm>
                <a:off x="2303755" y="3004505"/>
                <a:ext cx="3728621" cy="107419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Traitement : Raspberry Pi</a:t>
                </a:r>
              </a:p>
            </p:txBody>
          </p:sp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393737C6-7D7B-4640-9A88-79DCCF6A2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217" t="22912" r="36634" b="61165"/>
              <a:stretch/>
            </p:blipFill>
            <p:spPr>
              <a:xfrm>
                <a:off x="6032374" y="2050155"/>
                <a:ext cx="562253" cy="1091953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DA1C63F-32FB-4EBE-A817-9A7986CB82C7}"/>
                  </a:ext>
                </a:extLst>
              </p:cNvPr>
              <p:cNvSpPr txBox="1"/>
              <p:nvPr/>
            </p:nvSpPr>
            <p:spPr>
              <a:xfrm>
                <a:off x="6594629" y="2158443"/>
                <a:ext cx="32936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Récupération des données des capteurs.</a:t>
                </a:r>
              </a:p>
              <a:p>
                <a:endParaRPr lang="fr-FR" sz="1100" dirty="0"/>
              </a:p>
              <a:p>
                <a:r>
                  <a:rPr lang="fr-FR" sz="1100" dirty="0"/>
                  <a:t>Langage : C++</a:t>
                </a:r>
              </a:p>
            </p:txBody>
          </p:sp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EBF5097E-370B-4996-A20A-CCEFA3EF1F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217" t="22912" r="36634" b="61165"/>
              <a:stretch/>
            </p:blipFill>
            <p:spPr>
              <a:xfrm>
                <a:off x="6032375" y="4078703"/>
                <a:ext cx="562253" cy="1091953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9D34B41F-3C97-47CD-BDCC-818AD9049F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217" t="22912" r="36634" b="61165"/>
              <a:stretch/>
            </p:blipFill>
            <p:spPr>
              <a:xfrm>
                <a:off x="6032376" y="1992451"/>
                <a:ext cx="562253" cy="1091953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789E36A-E21E-4E27-88CD-2C337E94D5F5}"/>
                  </a:ext>
                </a:extLst>
              </p:cNvPr>
              <p:cNvSpPr txBox="1"/>
              <p:nvPr/>
            </p:nvSpPr>
            <p:spPr>
              <a:xfrm>
                <a:off x="6594629" y="4242941"/>
                <a:ext cx="3293616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Traitement des données, et renvoie des topics aux moteurs et servomoteur pour contrôler direction et vitesse.</a:t>
                </a:r>
              </a:p>
              <a:p>
                <a:endParaRPr lang="fr-FR" sz="1100" dirty="0"/>
              </a:p>
              <a:p>
                <a:r>
                  <a:rPr lang="fr-FR" sz="1100" dirty="0"/>
                  <a:t>Langage : C++</a:t>
                </a:r>
              </a:p>
            </p:txBody>
          </p:sp>
          <p:sp>
            <p:nvSpPr>
              <p:cNvPr id="16" name="Rectangle : carré corné 15">
                <a:extLst>
                  <a:ext uri="{FF2B5EF4-FFF2-40B4-BE49-F238E27FC236}">
                    <a16:creationId xmlns:a16="http://schemas.microsoft.com/office/drawing/2014/main" id="{885C1CC8-B481-4C82-93A0-CAA3BE39E7F8}"/>
                  </a:ext>
                </a:extLst>
              </p:cNvPr>
              <p:cNvSpPr/>
              <p:nvPr/>
            </p:nvSpPr>
            <p:spPr>
              <a:xfrm>
                <a:off x="3260436" y="4584688"/>
                <a:ext cx="1826647" cy="1783254"/>
              </a:xfrm>
              <a:prstGeom prst="foldedCorne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Actionneurs + carte conversion PWM (Moteur, </a:t>
                </a:r>
                <a:r>
                  <a:rPr lang="fr-FR" sz="1600" dirty="0" err="1"/>
                  <a:t>Pololu</a:t>
                </a:r>
                <a:r>
                  <a:rPr lang="fr-FR" sz="1600" dirty="0"/>
                  <a:t> Maestro, Servomoteur)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2DB265-4F98-4535-9335-71EBE8B27C71}"/>
                </a:ext>
              </a:extLst>
            </p:cNvPr>
            <p:cNvSpPr txBox="1"/>
            <p:nvPr/>
          </p:nvSpPr>
          <p:spPr>
            <a:xfrm>
              <a:off x="1" y="-30993"/>
              <a:ext cx="12191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500" dirty="0"/>
                <a:t>Architecture logicielle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3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159</Words>
  <Application>Microsoft Office PowerPoint</Application>
  <PresentationFormat>Grand écran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 Lizé</dc:creator>
  <cp:lastModifiedBy>Antonin Lizé</cp:lastModifiedBy>
  <cp:revision>3</cp:revision>
  <dcterms:created xsi:type="dcterms:W3CDTF">2020-04-04T13:00:40Z</dcterms:created>
  <dcterms:modified xsi:type="dcterms:W3CDTF">2020-04-04T14:09:20Z</dcterms:modified>
</cp:coreProperties>
</file>