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AB4F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642-F98E-4FD1-8E2A-18EEB46FB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E6E58-EB9B-436F-92E5-B805D736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FDB2-7791-4CFF-A0B3-3710EA7C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6B0F-C74E-4C40-9C4D-0A298DAB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A0D6-B9BE-480C-A959-C7FD8939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D251-E15B-433F-909E-5A57722D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303F-0661-42EB-A24B-6F63E51BE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A205-EBD5-415C-A082-AF18CAA8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D4B3-6A8E-4D91-8146-F8E5F305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0872-0E17-4C29-9C17-0CFA36E2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50626-D142-44C3-A2D0-218782785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614C4-EE74-483A-8B8D-6A198A51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CB8F-A1D5-403C-B891-81F7F160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448B-8CF9-420E-8E1A-8E4D3A56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B438-1A8F-46BC-B6C9-1C39E0B6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B219-81D7-415F-991D-84D0DC16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F37D-23D3-49E3-903B-F1F29764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164-8DB2-4D35-AF67-18C5EE52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773F-AD55-4845-A655-EF9DE63E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16AE-CC18-4145-BCC1-DF90D91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5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DDF4-5E5F-4AD6-BE5C-1423B9F9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F3DC1-A810-4290-9C34-F0ABDEF3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CCFC-4C34-41D9-B54A-4335F877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7164-E935-4AFA-A9DE-70EC6ECE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554A-5E36-4C82-9064-7D80EB6D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3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11C3-53D8-478F-BCB7-07D30C3F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07F8-7C46-446C-8D8D-92B89283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DD74B-2CE9-4D6A-A645-CC5A8A91F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CA16-988B-433A-A7FA-9F3D7FA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131C-5A90-457C-949D-7C3468B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84B4-F259-4C20-A885-A1884DC8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D445-C90E-4683-A06B-371C946B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8829-B6FB-4429-9353-2D28E9E0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5565-6C6F-4152-8E76-02C5C3225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888DE-2A1A-46AB-90F1-8240701BD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8D37B-13EE-4275-AFA7-137907D2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2E10D-94DA-4F85-A23C-C1B18E76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06259-0372-4A00-99FB-E4AE1725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05FEE-F869-4E11-8ABA-44987EA2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7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D430-D7CC-4B19-861F-6E4B5CC2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828A2-D265-40AD-B11D-FB2CA96D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4ACD3-4043-440F-B4AA-43BBB943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6D5D2-9A65-40CB-BBB0-8FE5B65D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9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AD13-7DD4-466C-A36F-EFB92817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52AD6-3E3A-4DF2-8E2A-F6E12B4C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448AA-DE4F-4D38-94A1-90F3EEDC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6764-18B9-459F-B942-39AB5F27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DEF-9A90-4B53-8BFD-723FD274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61877-306B-4DD5-B349-7EC77903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3639-E2C5-4C85-9BB3-542286F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AB6BC-EE52-48FC-8CA2-AA2A8881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B3991-EB65-41E5-A474-3C55426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925A-C572-4539-8C94-0E341D58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9E7FF-37F5-4D62-95F6-ACE58BD7C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0B6A6-1832-4DED-885D-56709AAB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9FF0-9F60-42A3-B5DC-41A2405C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6609-0799-4A3A-883F-97A8E4CB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B3DC-8EC0-4316-A47F-2E50B02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2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5748D-A88F-43EF-B2A1-797BE0EF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9E78-03A0-42D4-B51C-7B40FDED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7CC2-27B2-49EC-A87C-19CB2AB8C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B1AE-51D6-4B43-9B09-5D931634D828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3248-67E4-404F-B13E-7D9972614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0211-05D5-464A-990F-7CB828D43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2637-FC05-4942-BB94-80073D0C5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64E6A4-B59C-48BB-8CB0-E1943DD0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F9677-01D6-4D97-82B9-02827248B10F}"/>
              </a:ext>
            </a:extLst>
          </p:cNvPr>
          <p:cNvSpPr txBox="1"/>
          <p:nvPr/>
        </p:nvSpPr>
        <p:spPr>
          <a:xfrm>
            <a:off x="8575651" y="55329"/>
            <a:ext cx="361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Moody’s Analytics Hack Day 2020</a:t>
            </a:r>
            <a:endParaRPr lang="en-GB" sz="1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3F07D-77AD-4F88-8593-A1D99777852F}"/>
              </a:ext>
            </a:extLst>
          </p:cNvPr>
          <p:cNvSpPr/>
          <p:nvPr/>
        </p:nvSpPr>
        <p:spPr>
          <a:xfrm>
            <a:off x="8529535" y="522853"/>
            <a:ext cx="330243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{ </a:t>
            </a:r>
            <a:r>
              <a:rPr lang="en-US" sz="6000" b="1" cap="none" spc="0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Virtual </a:t>
            </a:r>
          </a:p>
          <a:p>
            <a:pPr algn="ctr"/>
            <a:r>
              <a:rPr lang="en-US" sz="6000" b="1" cap="none" spc="0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    Office }</a:t>
            </a:r>
            <a:endParaRPr lang="en-GB" sz="6000" b="1" cap="none" spc="0" dirty="0">
              <a:ln w="22225">
                <a:solidFill>
                  <a:srgbClr val="FAB4F7"/>
                </a:solidFill>
                <a:prstDash val="solid"/>
              </a:ln>
              <a:solidFill>
                <a:srgbClr val="9933FF"/>
              </a:solidFill>
              <a:effectLst>
                <a:glow rad="101600">
                  <a:srgbClr val="9933FF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76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30326-80B7-4AE0-8EAC-D2A6A0ABA998}"/>
              </a:ext>
            </a:extLst>
          </p:cNvPr>
          <p:cNvSpPr txBox="1"/>
          <p:nvPr/>
        </p:nvSpPr>
        <p:spPr>
          <a:xfrm>
            <a:off x="5713464" y="197346"/>
            <a:ext cx="62829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Justin Whitehouse </a:t>
            </a:r>
            <a:r>
              <a:rPr lang="en-US" dirty="0"/>
              <a:t>(Benevolent Leader)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Neil Murphy </a:t>
            </a:r>
            <a:r>
              <a:rPr lang="en-US" dirty="0"/>
              <a:t>(Graphics Monkey)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NPC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Dean Lambert </a:t>
            </a:r>
            <a:r>
              <a:rPr lang="en-US" dirty="0"/>
              <a:t>(Unity Maestro)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Colin Carson </a:t>
            </a:r>
            <a:r>
              <a:rPr lang="en-US" dirty="0"/>
              <a:t>(Plumber)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Communications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Conrad Visagie </a:t>
            </a:r>
            <a:r>
              <a:rPr lang="en-US" dirty="0"/>
              <a:t>(Sage Council)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Unity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63779-A337-43DC-8E74-1A3CFF2A07CC}"/>
              </a:ext>
            </a:extLst>
          </p:cNvPr>
          <p:cNvSpPr/>
          <p:nvPr/>
        </p:nvSpPr>
        <p:spPr>
          <a:xfrm>
            <a:off x="195609" y="414108"/>
            <a:ext cx="53582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{ </a:t>
            </a:r>
            <a:r>
              <a:rPr lang="en-US" sz="6000" b="1" cap="none" spc="0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Virtual </a:t>
            </a:r>
          </a:p>
          <a:p>
            <a:pPr algn="ctr"/>
            <a:r>
              <a:rPr lang="en-US" sz="6000" b="1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   </a:t>
            </a:r>
            <a:r>
              <a:rPr lang="en-US" sz="6000" b="1" cap="none" spc="0" dirty="0">
                <a:ln w="22225">
                  <a:solidFill>
                    <a:srgbClr val="FAB4F7"/>
                  </a:solidFill>
                  <a:prstDash val="solid"/>
                </a:ln>
                <a:solidFill>
                  <a:srgbClr val="9933FF"/>
                </a:solidFill>
                <a:effectLst>
                  <a:glow rad="101600">
                    <a:srgbClr val="9933FF">
                      <a:alpha val="60000"/>
                    </a:srgbClr>
                  </a:glow>
                </a:effectLst>
              </a:rPr>
              <a:t>Office }</a:t>
            </a:r>
            <a:endParaRPr lang="en-GB" sz="6000" b="1" cap="none" spc="0" dirty="0">
              <a:ln w="22225">
                <a:solidFill>
                  <a:srgbClr val="FAB4F7"/>
                </a:solidFill>
                <a:prstDash val="solid"/>
              </a:ln>
              <a:solidFill>
                <a:srgbClr val="9933FF"/>
              </a:solidFill>
              <a:effectLst>
                <a:glow rad="101600">
                  <a:srgbClr val="9933FF">
                    <a:alpha val="60000"/>
                  </a:srgbClr>
                </a:glow>
              </a:effectLst>
            </a:endParaRPr>
          </a:p>
        </p:txBody>
      </p:sp>
      <p:pic>
        <p:nvPicPr>
          <p:cNvPr id="1026" name="Picture 2" descr="Creative Team Building Activities for Remote Working - Purpose HR">
            <a:extLst>
              <a:ext uri="{FF2B5EF4-FFF2-40B4-BE49-F238E27FC236}">
                <a16:creationId xmlns:a16="http://schemas.microsoft.com/office/drawing/2014/main" id="{143DD8D6-DF62-4556-84FD-9100DF7B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6" y="2777836"/>
            <a:ext cx="4573154" cy="32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4C4F07-008A-409B-93D1-5F14DCF08828}"/>
              </a:ext>
            </a:extLst>
          </p:cNvPr>
          <p:cNvSpPr/>
          <p:nvPr/>
        </p:nvSpPr>
        <p:spPr>
          <a:xfrm>
            <a:off x="1000196" y="4277225"/>
            <a:ext cx="2537503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C# Scripts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074" name="Picture 2" descr="Unity Technologies - Wikipedia">
            <a:extLst>
              <a:ext uri="{FF2B5EF4-FFF2-40B4-BE49-F238E27FC236}">
                <a16:creationId xmlns:a16="http://schemas.microsoft.com/office/drawing/2014/main" id="{381E447F-2B2D-48CD-A7CB-3B62C705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3" y="369048"/>
            <a:ext cx="2390565" cy="8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8DA0F-F5C5-4B4E-95EF-EEE97691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0" y="1369116"/>
            <a:ext cx="2126263" cy="16937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3D03C5-29D9-4BBD-84EC-4EA0BCB41D02}"/>
              </a:ext>
            </a:extLst>
          </p:cNvPr>
          <p:cNvSpPr/>
          <p:nvPr/>
        </p:nvSpPr>
        <p:spPr>
          <a:xfrm>
            <a:off x="1000198" y="4623060"/>
            <a:ext cx="2537503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C# Slack plugin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078" name="Picture 6" descr="Using the Slack Web API | Slack">
            <a:extLst>
              <a:ext uri="{FF2B5EF4-FFF2-40B4-BE49-F238E27FC236}">
                <a16:creationId xmlns:a16="http://schemas.microsoft.com/office/drawing/2014/main" id="{609520B0-C3CA-4C4E-BD78-81B8328C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63" y="5111232"/>
            <a:ext cx="1445679" cy="33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est Overall Video Conferencing Service - Business News Daily">
            <a:extLst>
              <a:ext uri="{FF2B5EF4-FFF2-40B4-BE49-F238E27FC236}">
                <a16:creationId xmlns:a16="http://schemas.microsoft.com/office/drawing/2014/main" id="{71C5CEC5-128F-45F6-B754-2D1E64F0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54" y="341586"/>
            <a:ext cx="1670237" cy="10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ideo Conferencing, Web Conferencing, Webinars, Screen Sharing - Zoom">
            <a:extLst>
              <a:ext uri="{FF2B5EF4-FFF2-40B4-BE49-F238E27FC236}">
                <a16:creationId xmlns:a16="http://schemas.microsoft.com/office/drawing/2014/main" id="{156A59AD-EFE6-4435-B6F4-361C1059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869" y="3288792"/>
            <a:ext cx="1033105" cy="8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Windows | Downloads | Slack">
            <a:extLst>
              <a:ext uri="{FF2B5EF4-FFF2-40B4-BE49-F238E27FC236}">
                <a16:creationId xmlns:a16="http://schemas.microsoft.com/office/drawing/2014/main" id="{2CA09C00-C756-4F55-A720-6C5C1769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64" y="1723650"/>
            <a:ext cx="2044197" cy="151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8CC315-0F7A-449F-ADA8-B3BE5E46E6B3}"/>
              </a:ext>
            </a:extLst>
          </p:cNvPr>
          <p:cNvSpPr/>
          <p:nvPr/>
        </p:nvSpPr>
        <p:spPr>
          <a:xfrm>
            <a:off x="1000198" y="3568471"/>
            <a:ext cx="2537503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Graphics Tile Set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AFACA0-F11D-415B-BF42-39957C6D1142}"/>
              </a:ext>
            </a:extLst>
          </p:cNvPr>
          <p:cNvSpPr/>
          <p:nvPr/>
        </p:nvSpPr>
        <p:spPr>
          <a:xfrm>
            <a:off x="1000198" y="3914306"/>
            <a:ext cx="2537503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Audio Files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088" name="Picture 16" descr="Slack Review | PCMag">
            <a:extLst>
              <a:ext uri="{FF2B5EF4-FFF2-40B4-BE49-F238E27FC236}">
                <a16:creationId xmlns:a16="http://schemas.microsoft.com/office/drawing/2014/main" id="{75BACE62-788E-4A52-A049-82E6C4D2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570" y="0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Visual Studio 2019 IDE - Programming Software for Windows">
            <a:extLst>
              <a:ext uri="{FF2B5EF4-FFF2-40B4-BE49-F238E27FC236}">
                <a16:creationId xmlns:a16="http://schemas.microsoft.com/office/drawing/2014/main" id="{BA5935DB-843A-4038-AFFD-C7D77B7B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49" y="2156340"/>
            <a:ext cx="2075194" cy="11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B79F1-75EE-4B84-B28A-B66470239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7530" y="4334796"/>
            <a:ext cx="2934612" cy="7691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34C4F6-AE77-4F1B-9AC2-23EB7BC0EA9C}"/>
              </a:ext>
            </a:extLst>
          </p:cNvPr>
          <p:cNvCxnSpPr/>
          <p:nvPr/>
        </p:nvCxnSpPr>
        <p:spPr>
          <a:xfrm>
            <a:off x="4778256" y="341586"/>
            <a:ext cx="0" cy="5619202"/>
          </a:xfrm>
          <a:prstGeom prst="line">
            <a:avLst/>
          </a:prstGeom>
          <a:ln w="254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29F98A-8DC7-4D21-B3F2-CF96CF56FE48}"/>
              </a:ext>
            </a:extLst>
          </p:cNvPr>
          <p:cNvCxnSpPr/>
          <p:nvPr/>
        </p:nvCxnSpPr>
        <p:spPr>
          <a:xfrm>
            <a:off x="9626410" y="425659"/>
            <a:ext cx="0" cy="5619202"/>
          </a:xfrm>
          <a:prstGeom prst="line">
            <a:avLst/>
          </a:prstGeom>
          <a:ln w="254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3FD3A6-CA6F-4B9A-8A3F-AB7E4E828A16}"/>
              </a:ext>
            </a:extLst>
          </p:cNvPr>
          <p:cNvSpPr/>
          <p:nvPr/>
        </p:nvSpPr>
        <p:spPr>
          <a:xfrm>
            <a:off x="5208529" y="2654921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Presence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80EA03-EA1A-48FC-82FD-9DD80977A866}"/>
              </a:ext>
            </a:extLst>
          </p:cNvPr>
          <p:cNvSpPr/>
          <p:nvPr/>
        </p:nvSpPr>
        <p:spPr>
          <a:xfrm>
            <a:off x="5208529" y="3178901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Group Chat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D9BDE54-37AC-48FD-8F72-80541004BA53}"/>
              </a:ext>
            </a:extLst>
          </p:cNvPr>
          <p:cNvSpPr/>
          <p:nvPr/>
        </p:nvSpPr>
        <p:spPr>
          <a:xfrm>
            <a:off x="5214170" y="3567578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Messages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A3EC10-35BB-4D54-A752-14F614850E1F}"/>
              </a:ext>
            </a:extLst>
          </p:cNvPr>
          <p:cNvSpPr/>
          <p:nvPr/>
        </p:nvSpPr>
        <p:spPr>
          <a:xfrm>
            <a:off x="7413745" y="3567578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Zoom Invitation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20B15A-6A41-4AF8-8A13-DA0E1C6536E0}"/>
              </a:ext>
            </a:extLst>
          </p:cNvPr>
          <p:cNvSpPr/>
          <p:nvPr/>
        </p:nvSpPr>
        <p:spPr>
          <a:xfrm>
            <a:off x="5208529" y="1885735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List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977D93-BEF1-4CA0-AD47-F5F8E4E15AA9}"/>
              </a:ext>
            </a:extLst>
          </p:cNvPr>
          <p:cNvSpPr/>
          <p:nvPr/>
        </p:nvSpPr>
        <p:spPr>
          <a:xfrm>
            <a:off x="5215336" y="2252600"/>
            <a:ext cx="1696322" cy="2706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List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3094" name="Picture 22" descr="Getting Started on Windows and Mac – Zoom Help Center">
            <a:extLst>
              <a:ext uri="{FF2B5EF4-FFF2-40B4-BE49-F238E27FC236}">
                <a16:creationId xmlns:a16="http://schemas.microsoft.com/office/drawing/2014/main" id="{9FFF7DBF-51C5-4545-8FF5-D5174BFD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53" y="1727221"/>
            <a:ext cx="1543819" cy="10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0F4524-8691-4BBE-BB05-6D37C0C6DCD7}"/>
              </a:ext>
            </a:extLst>
          </p:cNvPr>
          <p:cNvSpPr/>
          <p:nvPr/>
        </p:nvSpPr>
        <p:spPr>
          <a:xfrm>
            <a:off x="3836695" y="4623061"/>
            <a:ext cx="1762638" cy="2706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D047D29-F64E-494B-B64B-D85D30E9FF43}"/>
              </a:ext>
            </a:extLst>
          </p:cNvPr>
          <p:cNvSpPr/>
          <p:nvPr/>
        </p:nvSpPr>
        <p:spPr>
          <a:xfrm>
            <a:off x="9303561" y="3567579"/>
            <a:ext cx="873831" cy="2706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A06DA8-4595-4A23-A932-88D80563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6278143-BA98-4575-97BC-B423D5F6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6" y="1094169"/>
            <a:ext cx="4495908" cy="44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4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Carson</dc:creator>
  <cp:lastModifiedBy>Colin Carson</cp:lastModifiedBy>
  <cp:revision>15</cp:revision>
  <dcterms:created xsi:type="dcterms:W3CDTF">2020-06-19T13:12:57Z</dcterms:created>
  <dcterms:modified xsi:type="dcterms:W3CDTF">2020-06-22T07:57:18Z</dcterms:modified>
</cp:coreProperties>
</file>