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0D2DB"/>
    <a:srgbClr val="EFEFEF"/>
    <a:srgbClr val="947EB0"/>
    <a:srgbClr val="F68E5F"/>
    <a:srgbClr val="678D58"/>
    <a:srgbClr val="FCFDAF"/>
    <a:srgbClr val="F7EE7F"/>
    <a:srgbClr val="9BC53D"/>
    <a:srgbClr val="876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6DDF-DE2E-4FB4-A6BE-175199CE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6FF93-9429-4927-802D-EFD5BDF3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3E313-9F2E-4C37-88D1-D6B3CC6E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08537-18C6-427E-9D38-01C3D05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F6ECE-A1B6-40EC-BE52-3352AA43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FCA68-7918-4E3D-8C57-A4C406F3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0055B1-2877-4B1E-B2B5-20D06EE0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4E2A7-060E-4377-AC2C-FB2AA8A6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453D1-DD07-462C-9A59-68E7BE09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F4C5B-50E9-4FF2-81B2-6D56E6D5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1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836DEF-12F4-4D43-AE02-F4D28C69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A5970-351F-43A9-A15F-3C8B6589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0338B-6D7D-4F2D-A48C-E90E98BD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8FF44-BD54-4B62-A4BC-A7FDDFD2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77542-F4EE-46DB-AA4F-A7A598B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103C-E9FA-4D7E-ACE4-2B8FAD83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692-06AF-4931-9B59-4BC04278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BFD18-874F-442C-9AF2-18CB70B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216E5-FABA-40C2-8429-0F6ABC7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C237-C2C8-4AEA-A888-81781C18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5B66E-72EF-407B-9749-E8B6D13D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08230-2899-45A4-BB69-29E6678B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87464-F579-4D01-AADC-747A705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32A48-4EEA-417B-9F3C-02D10818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F1292-BAC8-4F13-A0DC-15383691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02D7A-7F14-4771-ABB2-6563629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45E39-E8A6-43E3-8D1E-014C25D52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F3F20D-6A61-4C31-A545-E3BFE633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861C6-D0BA-4E5F-A858-E2D4E82E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B5D537-C3B4-41EA-BEFB-F74881B6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CC7FD-EA69-4AAE-B6B2-06661A9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3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4D7A3-1920-45D8-88D2-30BA276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0AA9-4074-4EB9-818B-F990850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070D4-08E2-4616-A191-A8B8326A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1261BB-8299-4C98-B0B8-A62400E49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BA6B5B-7F1C-4B8F-94A5-0B79E599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5E15AA-9DAA-4F4E-98E5-DDF15F3F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CAF93-6A9B-49E3-BBA0-1E5FEA3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15C4C5-5356-4EA2-A4A6-F5D3A03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B3683-05D3-4BC2-880F-5761A1D8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E752CD-4CFB-4744-9C5B-533FE8C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EDB580-4468-457C-A5B1-3928D81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4AE8B-116D-4DCD-8174-2B3132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976E40-8621-4356-812C-79CDDE8C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992FC-4758-40B1-8A86-AABD08C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C6EBA-0181-4799-AC13-9B1A2FCA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ABEA-01AD-4E23-9330-0072DEB3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12FA5-C0F1-45CF-AB98-96044E1A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F2030-1EEB-4068-996C-3F748BB6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51607-0D9D-4B6E-BF84-7332303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3A90F5-DE95-45FB-8B1B-6648750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64E0B-4811-4DCE-91D2-55433DDC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7605-1790-4728-BD1E-775B9F49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9A5AD7-7124-4FAE-8B54-31F76740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5276F-3786-4BE3-819E-0673C1A2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307B4-A0F0-46E0-966C-0BE9E752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1D5EAF-7537-4658-8BAD-634C2EE8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C0B14-6F14-4F8A-8B8D-1E66120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43B5F-4BF2-4274-8E58-ABB9D30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E7848-3063-4348-998E-792AB542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21E56-ACFE-4D29-BC4B-4A5F0DF2C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B6B2-2600-4A21-9E12-A2E59B03FFBB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A7BA8-D5FE-48A1-BF1A-AC6C8258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85B47-1FEE-4770-AB7A-23F9FB2E9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F13481-219C-42DE-AE5A-97DAA7715743}"/>
              </a:ext>
            </a:extLst>
          </p:cNvPr>
          <p:cNvSpPr/>
          <p:nvPr/>
        </p:nvSpPr>
        <p:spPr>
          <a:xfrm>
            <a:off x="5146765" y="644433"/>
            <a:ext cx="1898469" cy="2194560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E318-339E-4D17-BAF7-D9DCFD0BFDAA}"/>
              </a:ext>
            </a:extLst>
          </p:cNvPr>
          <p:cNvSpPr/>
          <p:nvPr/>
        </p:nvSpPr>
        <p:spPr>
          <a:xfrm>
            <a:off x="3132909" y="3936273"/>
            <a:ext cx="1898469" cy="2194560"/>
          </a:xfrm>
          <a:prstGeom prst="rect">
            <a:avLst/>
          </a:prstGeom>
          <a:solidFill>
            <a:srgbClr val="F68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62493-9661-458E-9658-02D873B811DC}"/>
              </a:ext>
            </a:extLst>
          </p:cNvPr>
          <p:cNvSpPr/>
          <p:nvPr/>
        </p:nvSpPr>
        <p:spPr>
          <a:xfrm>
            <a:off x="7160624" y="3936273"/>
            <a:ext cx="1898469" cy="2194560"/>
          </a:xfrm>
          <a:prstGeom prst="rect">
            <a:avLst/>
          </a:prstGeom>
          <a:solidFill>
            <a:srgbClr val="947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1119049" y="644433"/>
            <a:ext cx="1898469" cy="21945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0A083-40F7-495D-BF98-8ACA1CADF1C4}"/>
              </a:ext>
            </a:extLst>
          </p:cNvPr>
          <p:cNvSpPr/>
          <p:nvPr/>
        </p:nvSpPr>
        <p:spPr>
          <a:xfrm>
            <a:off x="9174482" y="644433"/>
            <a:ext cx="1898469" cy="2194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F4110D-4E8F-457E-A6E6-D59EE45D3B15}"/>
              </a:ext>
            </a:extLst>
          </p:cNvPr>
          <p:cNvSpPr txBox="1"/>
          <p:nvPr/>
        </p:nvSpPr>
        <p:spPr>
          <a:xfrm>
            <a:off x="4894387" y="65113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ECFE3EE-4769-4DC8-AB46-241FA8269F16}"/>
              </a:ext>
            </a:extLst>
          </p:cNvPr>
          <p:cNvSpPr txBox="1"/>
          <p:nvPr/>
        </p:nvSpPr>
        <p:spPr>
          <a:xfrm>
            <a:off x="4397999" y="54793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A0D2DB"/>
                </a:solidFill>
              </a:rPr>
              <a:t>C’est parti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D9D082F-1DC2-4A77-A5CF-8434FAEB3E30}"/>
              </a:ext>
            </a:extLst>
          </p:cNvPr>
          <p:cNvSpPr txBox="1"/>
          <p:nvPr/>
        </p:nvSpPr>
        <p:spPr>
          <a:xfrm>
            <a:off x="155067" y="246700"/>
            <a:ext cx="240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C942F72-E58A-448F-8621-6A1EA0DF6E51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81AC37-E206-4BDD-B31E-78DB8CCBFDF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20E5E64-F923-467C-A311-D36D41D087BF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FE6A2EE-1EE1-4AF1-8811-EB9E2AFC3534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39C1EDC-13F4-4025-AC7E-FAF7F6F0A1A1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0D54F9D8-DE49-41CC-9C70-73ADDF60A8CD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28FC95A-902C-4E14-9B9B-0D581F9009F4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11F186D-DC29-4217-9E6A-073F70F3E667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49A4D7B-94D3-42B0-900F-68778548006C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A2FB621-E722-4D77-A210-FD99D883CE31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D10724A-3BEF-44C1-BAEF-676790FA9D64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85AF350-EB96-4630-B266-4B5B2B086DB4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2324A51-B45C-442F-AC33-EDC19CDBDC22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7D54A12-8CF4-4EF3-A81E-637FEA1BE62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2B5B222-F6C3-496D-B26B-CC5ED9A6011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FBF1959-3979-4948-B844-BA9BF887A5E3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DC0E434-9891-4178-B1D5-D0BE46EB5A44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D97FE07-0C9B-4BE7-A3B8-E3CC041913E3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580526E-739C-4DF2-9046-DA7A6662BF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7FFE2D1-0EB0-425A-8AAE-2F0BA53C2857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97BA74BF-668E-4AD4-BC5B-EBA5369354F5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4DE87CC-B00B-4517-AF72-F450D3B7B04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A0D2DB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ZoneTexte 162">
            <a:extLst>
              <a:ext uri="{FF2B5EF4-FFF2-40B4-BE49-F238E27FC236}">
                <a16:creationId xmlns:a16="http://schemas.microsoft.com/office/drawing/2014/main" id="{BC5108E5-98A4-4B53-84DB-EBB826ED8D90}"/>
              </a:ext>
            </a:extLst>
          </p:cNvPr>
          <p:cNvSpPr txBox="1"/>
          <p:nvPr/>
        </p:nvSpPr>
        <p:spPr>
          <a:xfrm>
            <a:off x="3535851" y="2592924"/>
            <a:ext cx="782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EFEFEF"/>
                </a:solidFill>
              </a:rPr>
              <a:t>Nom du joueur 1 :</a:t>
            </a:r>
            <a:r>
              <a:rPr lang="fr-FR" sz="4800" b="1" dirty="0">
                <a:solidFill>
                  <a:srgbClr val="F68E5F"/>
                </a:solidFill>
              </a:rPr>
              <a:t> Colin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0997C78-C6FC-45D0-8876-433C0586B1D0}"/>
              </a:ext>
            </a:extLst>
          </p:cNvPr>
          <p:cNvSpPr txBox="1"/>
          <p:nvPr/>
        </p:nvSpPr>
        <p:spPr>
          <a:xfrm>
            <a:off x="3535851" y="3802131"/>
            <a:ext cx="782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EFEFEF"/>
                </a:solidFill>
              </a:rPr>
              <a:t>Nom du joueur 2 :</a:t>
            </a:r>
            <a:r>
              <a:rPr lang="fr-FR" sz="4800" b="1" dirty="0">
                <a:solidFill>
                  <a:srgbClr val="947EB0"/>
                </a:solidFill>
              </a:rPr>
              <a:t> Lucas</a:t>
            </a:r>
          </a:p>
        </p:txBody>
      </p:sp>
    </p:spTree>
    <p:extLst>
      <p:ext uri="{BB962C8B-B14F-4D97-AF65-F5344CB8AC3E}">
        <p14:creationId xmlns:p14="http://schemas.microsoft.com/office/powerpoint/2010/main" val="25267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F4110D-4E8F-457E-A6E6-D59EE45D3B15}"/>
              </a:ext>
            </a:extLst>
          </p:cNvPr>
          <p:cNvSpPr txBox="1"/>
          <p:nvPr/>
        </p:nvSpPr>
        <p:spPr>
          <a:xfrm>
            <a:off x="4894387" y="65113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5DF7375-D2CD-479C-8B35-AEDE05E7FE92}"/>
              </a:ext>
            </a:extLst>
          </p:cNvPr>
          <p:cNvSpPr txBox="1"/>
          <p:nvPr/>
        </p:nvSpPr>
        <p:spPr>
          <a:xfrm>
            <a:off x="3535851" y="2592924"/>
            <a:ext cx="782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EFEFEF"/>
                </a:solidFill>
              </a:rPr>
              <a:t>Nom du joueur 1 :</a:t>
            </a:r>
            <a:r>
              <a:rPr lang="fr-FR" sz="4800" b="1" dirty="0">
                <a:solidFill>
                  <a:srgbClr val="F68E5F"/>
                </a:solidFill>
              </a:rPr>
              <a:t> Colin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3143B9-02D2-47CE-8768-38DAF00746ED}"/>
              </a:ext>
            </a:extLst>
          </p:cNvPr>
          <p:cNvSpPr txBox="1"/>
          <p:nvPr/>
        </p:nvSpPr>
        <p:spPr>
          <a:xfrm>
            <a:off x="3535851" y="3802131"/>
            <a:ext cx="782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EFEFEF"/>
                </a:solidFill>
              </a:rPr>
              <a:t>Nom du joueur 2 :</a:t>
            </a:r>
            <a:r>
              <a:rPr lang="fr-FR" sz="4800" b="1" dirty="0">
                <a:solidFill>
                  <a:srgbClr val="947EB0"/>
                </a:solidFill>
              </a:rPr>
              <a:t> Lucas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ECFE3EE-4769-4DC8-AB46-241FA8269F16}"/>
              </a:ext>
            </a:extLst>
          </p:cNvPr>
          <p:cNvSpPr txBox="1"/>
          <p:nvPr/>
        </p:nvSpPr>
        <p:spPr>
          <a:xfrm>
            <a:off x="4397999" y="54793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EFEFEF"/>
                </a:solidFill>
              </a:rPr>
              <a:t>C’est parti</a:t>
            </a:r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333333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A0D2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Graphique 4" descr="Curseur">
            <a:extLst>
              <a:ext uri="{FF2B5EF4-FFF2-40B4-BE49-F238E27FC236}">
                <a16:creationId xmlns:a16="http://schemas.microsoft.com/office/drawing/2014/main" id="{DF2233A4-20CD-457B-9203-5468AE1C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131734" y="5747311"/>
            <a:ext cx="616972" cy="616972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35002DF6-40BE-4141-A12C-BA9B1BEAE977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EA2ABEA-1E42-4187-B519-7AA87941D48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FDB7834-1B6F-4C23-9615-BFC918B6A82A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C7565CF6-1835-4A24-8195-943E39F87D25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E10B646-569F-49BF-BC60-8D89E750140B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2E136A2-4EBA-4110-ADF2-3CE362ABE09C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F7F19FD7-8F45-4C4D-8AAC-C4F84EF505B0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1A735A68-ED5C-4C03-BD4F-5284544E56ED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F5DC3B5A-0EE2-4FF8-AFC5-E8624CEC2DD9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E2D03E4-83AB-4C97-A05E-93C73118864C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4F37908-95CB-4544-B6B0-917434AE43D7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4AF8DB57-8389-4622-B5A6-C794D3BD4C0A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E9E58465-4483-4B29-B632-230AE86DCBAC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8234EAB-89CA-4511-9B0F-E40F7F377C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0B2B630C-9FF6-420C-B4C4-DE590B3C8928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25C9A65-9339-4813-B785-2DE3B316B090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6407366E-50F9-489F-B781-587083ED05AA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9FCA108-901E-475F-BC88-EDF12A442E8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B98DDAE-367B-42E3-915A-720E0E4885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625BB578-3013-4851-974C-AF71867E9918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1BE22985-620E-4C87-A33B-A7EE53173CD4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01AE7E7-6570-405C-878D-138ACAECAD5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3" name="Graphique 182" descr="Curseur">
            <a:extLst>
              <a:ext uri="{FF2B5EF4-FFF2-40B4-BE49-F238E27FC236}">
                <a16:creationId xmlns:a16="http://schemas.microsoft.com/office/drawing/2014/main" id="{79BE91F0-9F88-4202-A0AD-C04B45CE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78313" y="2192974"/>
            <a:ext cx="616972" cy="616972"/>
          </a:xfrm>
          <a:prstGeom prst="rect">
            <a:avLst/>
          </a:prstGeom>
        </p:spPr>
      </p:pic>
      <p:pic>
        <p:nvPicPr>
          <p:cNvPr id="184" name="Graphique 183" descr="Curseur">
            <a:extLst>
              <a:ext uri="{FF2B5EF4-FFF2-40B4-BE49-F238E27FC236}">
                <a16:creationId xmlns:a16="http://schemas.microsoft.com/office/drawing/2014/main" id="{D8187431-BAE4-4E5A-8F5F-0701F0E0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83942" y="4044148"/>
            <a:ext cx="616972" cy="616972"/>
          </a:xfrm>
          <a:prstGeom prst="rect">
            <a:avLst/>
          </a:prstGeom>
        </p:spPr>
      </p:pic>
      <p:sp>
        <p:nvSpPr>
          <p:cNvPr id="185" name="ZoneTexte 184">
            <a:extLst>
              <a:ext uri="{FF2B5EF4-FFF2-40B4-BE49-F238E27FC236}">
                <a16:creationId xmlns:a16="http://schemas.microsoft.com/office/drawing/2014/main" id="{23D521AB-29EB-4779-AC6D-E6127D1C2E24}"/>
              </a:ext>
            </a:extLst>
          </p:cNvPr>
          <p:cNvSpPr txBox="1"/>
          <p:nvPr/>
        </p:nvSpPr>
        <p:spPr>
          <a:xfrm>
            <a:off x="155067" y="246700"/>
            <a:ext cx="240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</p:spTree>
    <p:extLst>
      <p:ext uri="{BB962C8B-B14F-4D97-AF65-F5344CB8AC3E}">
        <p14:creationId xmlns:p14="http://schemas.microsoft.com/office/powerpoint/2010/main" val="36059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C55EA0-57C7-41D8-BD62-C08106D63003}"/>
              </a:ext>
            </a:extLst>
          </p:cNvPr>
          <p:cNvSpPr txBox="1"/>
          <p:nvPr/>
        </p:nvSpPr>
        <p:spPr>
          <a:xfrm>
            <a:off x="146431" y="4473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9360E6-F97E-4A15-AC9A-68088A30EE15}"/>
              </a:ext>
            </a:extLst>
          </p:cNvPr>
          <p:cNvSpPr txBox="1"/>
          <p:nvPr/>
        </p:nvSpPr>
        <p:spPr>
          <a:xfrm>
            <a:off x="123080" y="5978376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80C9BB-6EE4-4605-8C66-95D3BE2E59A5}"/>
              </a:ext>
            </a:extLst>
          </p:cNvPr>
          <p:cNvSpPr txBox="1"/>
          <p:nvPr/>
        </p:nvSpPr>
        <p:spPr>
          <a:xfrm>
            <a:off x="144728" y="2621315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8184E0-12AD-4711-A776-FA60DD75CF27}"/>
              </a:ext>
            </a:extLst>
          </p:cNvPr>
          <p:cNvSpPr txBox="1"/>
          <p:nvPr/>
        </p:nvSpPr>
        <p:spPr>
          <a:xfrm>
            <a:off x="144727" y="3273799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89A5DCF-6375-4A14-9ECE-FDF326AA3B60}"/>
              </a:ext>
            </a:extLst>
          </p:cNvPr>
          <p:cNvSpPr txBox="1"/>
          <p:nvPr/>
        </p:nvSpPr>
        <p:spPr>
          <a:xfrm>
            <a:off x="151621" y="386463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572B71-166F-40F7-995E-ABE22CACD857}"/>
              </a:ext>
            </a:extLst>
          </p:cNvPr>
          <p:cNvSpPr txBox="1"/>
          <p:nvPr/>
        </p:nvSpPr>
        <p:spPr>
          <a:xfrm>
            <a:off x="146429" y="53258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</p:spTree>
    <p:extLst>
      <p:ext uri="{BB962C8B-B14F-4D97-AF65-F5344CB8AC3E}">
        <p14:creationId xmlns:p14="http://schemas.microsoft.com/office/powerpoint/2010/main" val="391373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947EB0"/>
                </a:solidFill>
              </a:rPr>
              <a:t>Lucas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856AC0-106C-4676-839A-A0957CAED9B7}"/>
              </a:ext>
            </a:extLst>
          </p:cNvPr>
          <p:cNvSpPr txBox="1"/>
          <p:nvPr/>
        </p:nvSpPr>
        <p:spPr>
          <a:xfrm>
            <a:off x="146431" y="4473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Retour au 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A593BCB-A743-4DA5-9DDE-7583DCCCF573}"/>
              </a:ext>
            </a:extLst>
          </p:cNvPr>
          <p:cNvSpPr txBox="1"/>
          <p:nvPr/>
        </p:nvSpPr>
        <p:spPr>
          <a:xfrm>
            <a:off x="123080" y="5978376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61B761A-828F-4D87-B368-FA22E8CC1CFA}"/>
              </a:ext>
            </a:extLst>
          </p:cNvPr>
          <p:cNvSpPr txBox="1"/>
          <p:nvPr/>
        </p:nvSpPr>
        <p:spPr>
          <a:xfrm>
            <a:off x="144728" y="2621315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015A11C-E957-4A6D-8EFA-A5DF3BF42385}"/>
              </a:ext>
            </a:extLst>
          </p:cNvPr>
          <p:cNvSpPr txBox="1"/>
          <p:nvPr/>
        </p:nvSpPr>
        <p:spPr>
          <a:xfrm>
            <a:off x="144727" y="3273799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694075E-C7CC-4CBE-89F3-4FBD67DA89CB}"/>
              </a:ext>
            </a:extLst>
          </p:cNvPr>
          <p:cNvSpPr txBox="1"/>
          <p:nvPr/>
        </p:nvSpPr>
        <p:spPr>
          <a:xfrm>
            <a:off x="151621" y="386463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826212F-A3FA-4331-AE37-0C038E654DDE}"/>
              </a:ext>
            </a:extLst>
          </p:cNvPr>
          <p:cNvSpPr txBox="1"/>
          <p:nvPr/>
        </p:nvSpPr>
        <p:spPr>
          <a:xfrm>
            <a:off x="146429" y="53258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manche</a:t>
            </a:r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66C23EB0-2F50-4A23-8580-48C6A45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623637" y="600570"/>
            <a:ext cx="616972" cy="616972"/>
          </a:xfrm>
          <a:prstGeom prst="rect">
            <a:avLst/>
          </a:prstGeom>
        </p:spPr>
      </p:pic>
      <p:pic>
        <p:nvPicPr>
          <p:cNvPr id="37" name="Graphique 36" descr="Curseur">
            <a:extLst>
              <a:ext uri="{FF2B5EF4-FFF2-40B4-BE49-F238E27FC236}">
                <a16:creationId xmlns:a16="http://schemas.microsoft.com/office/drawing/2014/main" id="{4E0001CA-5AFA-46DB-A5A6-CA91A1C7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944723" y="5479070"/>
            <a:ext cx="616972" cy="616972"/>
          </a:xfrm>
          <a:prstGeom prst="rect">
            <a:avLst/>
          </a:prstGeom>
        </p:spPr>
      </p:pic>
      <p:pic>
        <p:nvPicPr>
          <p:cNvPr id="38" name="Graphique 37" descr="Curseur">
            <a:extLst>
              <a:ext uri="{FF2B5EF4-FFF2-40B4-BE49-F238E27FC236}">
                <a16:creationId xmlns:a16="http://schemas.microsoft.com/office/drawing/2014/main" id="{ABC3DF0F-718A-4A11-B22D-4CD7962C9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850480" y="6137258"/>
            <a:ext cx="616972" cy="616972"/>
          </a:xfrm>
          <a:prstGeom prst="rect">
            <a:avLst/>
          </a:prstGeom>
        </p:spPr>
      </p:pic>
      <p:pic>
        <p:nvPicPr>
          <p:cNvPr id="39" name="Graphique 38" descr="Curseur">
            <a:extLst>
              <a:ext uri="{FF2B5EF4-FFF2-40B4-BE49-F238E27FC236}">
                <a16:creationId xmlns:a16="http://schemas.microsoft.com/office/drawing/2014/main" id="{65BC7B6F-7D66-464C-B446-51D7F553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551050" y="2540855"/>
            <a:ext cx="616972" cy="6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Victoire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C55EA0-57C7-41D8-BD62-C08106D63003}"/>
              </a:ext>
            </a:extLst>
          </p:cNvPr>
          <p:cNvSpPr txBox="1"/>
          <p:nvPr/>
        </p:nvSpPr>
        <p:spPr>
          <a:xfrm>
            <a:off x="146431" y="4473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9360E6-F97E-4A15-AC9A-68088A30EE15}"/>
              </a:ext>
            </a:extLst>
          </p:cNvPr>
          <p:cNvSpPr txBox="1"/>
          <p:nvPr/>
        </p:nvSpPr>
        <p:spPr>
          <a:xfrm>
            <a:off x="123080" y="5978376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80C9BB-6EE4-4605-8C66-95D3BE2E59A5}"/>
              </a:ext>
            </a:extLst>
          </p:cNvPr>
          <p:cNvSpPr txBox="1"/>
          <p:nvPr/>
        </p:nvSpPr>
        <p:spPr>
          <a:xfrm>
            <a:off x="144728" y="2621315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8184E0-12AD-4711-A776-FA60DD75CF27}"/>
              </a:ext>
            </a:extLst>
          </p:cNvPr>
          <p:cNvSpPr txBox="1"/>
          <p:nvPr/>
        </p:nvSpPr>
        <p:spPr>
          <a:xfrm>
            <a:off x="144727" y="3273799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6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89A5DCF-6375-4A14-9ECE-FDF326AA3B60}"/>
              </a:ext>
            </a:extLst>
          </p:cNvPr>
          <p:cNvSpPr txBox="1"/>
          <p:nvPr/>
        </p:nvSpPr>
        <p:spPr>
          <a:xfrm>
            <a:off x="151621" y="386463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572B71-166F-40F7-995E-ABE22CACD857}"/>
              </a:ext>
            </a:extLst>
          </p:cNvPr>
          <p:cNvSpPr txBox="1"/>
          <p:nvPr/>
        </p:nvSpPr>
        <p:spPr>
          <a:xfrm>
            <a:off x="146429" y="5325892"/>
            <a:ext cx="240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D57CFF20-F10B-4D37-AB0D-5819DC214C5A}"/>
              </a:ext>
            </a:extLst>
          </p:cNvPr>
          <p:cNvSpPr/>
          <p:nvPr/>
        </p:nvSpPr>
        <p:spPr>
          <a:xfrm>
            <a:off x="11935054" y="1479365"/>
            <a:ext cx="931817" cy="527968"/>
          </a:xfrm>
          <a:prstGeom prst="wedgeRoundRectCallout">
            <a:avLst>
              <a:gd name="adj1" fmla="val -80646"/>
              <a:gd name="adj2" fmla="val -41415"/>
              <a:gd name="adj3" fmla="val 16667"/>
            </a:avLst>
          </a:prstGeom>
          <a:solidFill>
            <a:srgbClr val="A0D2DB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33333"/>
                </a:solidFill>
              </a:rPr>
              <a:t> Nouvelle manche</a:t>
            </a:r>
          </a:p>
        </p:txBody>
      </p:sp>
      <p:sp>
        <p:nvSpPr>
          <p:cNvPr id="6" name="Explosion : 8 points 5">
            <a:extLst>
              <a:ext uri="{FF2B5EF4-FFF2-40B4-BE49-F238E27FC236}">
                <a16:creationId xmlns:a16="http://schemas.microsoft.com/office/drawing/2014/main" id="{ACEB2075-0F3C-4DF7-97F5-AAD9296D64FC}"/>
              </a:ext>
            </a:extLst>
          </p:cNvPr>
          <p:cNvSpPr/>
          <p:nvPr/>
        </p:nvSpPr>
        <p:spPr>
          <a:xfrm>
            <a:off x="11085949" y="1110456"/>
            <a:ext cx="319441" cy="334462"/>
          </a:xfrm>
          <a:prstGeom prst="irregularSeal1">
            <a:avLst/>
          </a:prstGeom>
          <a:solidFill>
            <a:schemeClr val="bg1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0D40628C-78D0-49C9-8B23-380B8FB7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1115636" y="1170879"/>
            <a:ext cx="616972" cy="6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7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Colin Cazaubon</dc:creator>
  <cp:lastModifiedBy>Colin Cazaubon</cp:lastModifiedBy>
  <cp:revision>11</cp:revision>
  <dcterms:created xsi:type="dcterms:W3CDTF">2021-06-03T09:09:19Z</dcterms:created>
  <dcterms:modified xsi:type="dcterms:W3CDTF">2021-06-03T10:38:38Z</dcterms:modified>
</cp:coreProperties>
</file>