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DB"/>
    <a:srgbClr val="EFEFEF"/>
    <a:srgbClr val="333333"/>
    <a:srgbClr val="947EB0"/>
    <a:srgbClr val="F68E5F"/>
    <a:srgbClr val="678D58"/>
    <a:srgbClr val="FCFDAF"/>
    <a:srgbClr val="F7EE7F"/>
    <a:srgbClr val="9BC53D"/>
    <a:srgbClr val="876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B6DDF-DE2E-4FB4-A6BE-175199CE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6FF93-9429-4927-802D-EFD5BDF3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3E313-9F2E-4C37-88D1-D6B3CC6E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08537-18C6-427E-9D38-01C3D054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F6ECE-A1B6-40EC-BE52-3352AA43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9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FCA68-7918-4E3D-8C57-A4C406F3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0055B1-2877-4B1E-B2B5-20D06EE0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4E2A7-060E-4377-AC2C-FB2AA8A6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453D1-DD07-462C-9A59-68E7BE09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F4C5B-50E9-4FF2-81B2-6D56E6D5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1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836DEF-12F4-4D43-AE02-F4D28C69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8A5970-351F-43A9-A15F-3C8B6589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0338B-6D7D-4F2D-A48C-E90E98BD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8FF44-BD54-4B62-A4BC-A7FDDFD2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77542-F4EE-46DB-AA4F-A7A598B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1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103C-E9FA-4D7E-ACE4-2B8FAD83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692-06AF-4931-9B59-4BC04278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8BFD18-874F-442C-9AF2-18CB70B7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216E5-FABA-40C2-8429-0F6ABC75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FC237-C2C8-4AEA-A888-81781C18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5B66E-72EF-407B-9749-E8B6D13D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108230-2899-45A4-BB69-29E6678B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187464-F579-4D01-AADC-747A705B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32A48-4EEA-417B-9F3C-02D10818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F1292-BAC8-4F13-A0DC-15383691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1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02D7A-7F14-4771-ABB2-6563629D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45E39-E8A6-43E3-8D1E-014C25D52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F3F20D-6A61-4C31-A545-E3BFE633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0861C6-D0BA-4E5F-A858-E2D4E82E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B5D537-C3B4-41EA-BEFB-F74881B6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9CC7FD-EA69-4AAE-B6B2-06661A9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38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4D7A3-1920-45D8-88D2-30BA2764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80AA9-4074-4EB9-818B-F990850E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E070D4-08E2-4616-A191-A8B8326AB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1261BB-8299-4C98-B0B8-A62400E49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BA6B5B-7F1C-4B8F-94A5-0B79E5993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5E15AA-9DAA-4F4E-98E5-DDF15F3F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CAF93-6A9B-49E3-BBA0-1E5FEA36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15C4C5-5356-4EA2-A4A6-F5D3A03D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B3683-05D3-4BC2-880F-5761A1D8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E752CD-4CFB-4744-9C5B-533FE8CE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EDB580-4468-457C-A5B1-3928D81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74AE8B-116D-4DCD-8174-2B3132A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30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976E40-8621-4356-812C-79CDDE8C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992FC-4758-40B1-8A86-AABD08CC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8C6EBA-0181-4799-AC13-9B1A2FCA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8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3ABEA-01AD-4E23-9330-0072DEB3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12FA5-C0F1-45CF-AB98-96044E1A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8F2030-1EEB-4068-996C-3F748BB6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851607-0D9D-4B6E-BF84-7332303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3A90F5-DE95-45FB-8B1B-66487508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B64E0B-4811-4DCE-91D2-55433DDC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A7605-1790-4728-BD1E-775B9F49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9A5AD7-7124-4FAE-8B54-31F76740A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75276F-3786-4BE3-819E-0673C1A2B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307B4-A0F0-46E0-966C-0BE9E752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1D5EAF-7537-4658-8BAD-634C2EE8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9C0B14-6F14-4F8A-8B8D-1E66120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343B5F-4BF2-4274-8E58-ABB9D303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E7848-3063-4348-998E-792AB542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21E56-ACFE-4D29-BC4B-4A5F0DF2C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B6B2-2600-4A21-9E12-A2E59B03FFBB}" type="datetimeFigureOut">
              <a:rPr lang="fr-FR" smtClean="0"/>
              <a:t>06/06/2021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A7BA8-D5FE-48A1-BF1A-AC6C82583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85B47-1FEE-4770-AB7A-23F9FB2E9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30C-E6F2-4AAD-A94B-A1290D6C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5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F13481-219C-42DE-AE5A-97DAA7715743}"/>
              </a:ext>
            </a:extLst>
          </p:cNvPr>
          <p:cNvSpPr/>
          <p:nvPr/>
        </p:nvSpPr>
        <p:spPr>
          <a:xfrm>
            <a:off x="5146765" y="644433"/>
            <a:ext cx="1898469" cy="2194560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FE318-339E-4D17-BAF7-D9DCFD0BFDAA}"/>
              </a:ext>
            </a:extLst>
          </p:cNvPr>
          <p:cNvSpPr/>
          <p:nvPr/>
        </p:nvSpPr>
        <p:spPr>
          <a:xfrm>
            <a:off x="3132909" y="3936273"/>
            <a:ext cx="1898469" cy="2194560"/>
          </a:xfrm>
          <a:prstGeom prst="rect">
            <a:avLst/>
          </a:prstGeom>
          <a:solidFill>
            <a:srgbClr val="F68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62493-9661-458E-9658-02D873B811DC}"/>
              </a:ext>
            </a:extLst>
          </p:cNvPr>
          <p:cNvSpPr/>
          <p:nvPr/>
        </p:nvSpPr>
        <p:spPr>
          <a:xfrm>
            <a:off x="7160624" y="3936273"/>
            <a:ext cx="1898469" cy="2194560"/>
          </a:xfrm>
          <a:prstGeom prst="rect">
            <a:avLst/>
          </a:prstGeom>
          <a:solidFill>
            <a:srgbClr val="947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1119049" y="644433"/>
            <a:ext cx="1898469" cy="21945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0A083-40F7-495D-BF98-8ACA1CADF1C4}"/>
              </a:ext>
            </a:extLst>
          </p:cNvPr>
          <p:cNvSpPr/>
          <p:nvPr/>
        </p:nvSpPr>
        <p:spPr>
          <a:xfrm>
            <a:off x="9174482" y="644433"/>
            <a:ext cx="1898469" cy="21945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2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2699998" y="0"/>
            <a:ext cx="9492002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-2" y="0"/>
            <a:ext cx="2700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F4110D-4E8F-457E-A6E6-D59EE45D3B15}"/>
              </a:ext>
            </a:extLst>
          </p:cNvPr>
          <p:cNvSpPr txBox="1"/>
          <p:nvPr/>
        </p:nvSpPr>
        <p:spPr>
          <a:xfrm>
            <a:off x="4894387" y="570615"/>
            <a:ext cx="5103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A0D2DB"/>
                </a:solidFill>
              </a:rPr>
              <a:t>Puissance 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ECFE3EE-4769-4DC8-AB46-241FA8269F16}"/>
              </a:ext>
            </a:extLst>
          </p:cNvPr>
          <p:cNvSpPr txBox="1"/>
          <p:nvPr/>
        </p:nvSpPr>
        <p:spPr>
          <a:xfrm>
            <a:off x="4397999" y="55864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EFEFEF"/>
                </a:solidFill>
              </a:rPr>
              <a:t>C’est parti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D9D082F-1DC2-4A77-A5CF-8434FAEB3E30}"/>
              </a:ext>
            </a:extLst>
          </p:cNvPr>
          <p:cNvSpPr txBox="1"/>
          <p:nvPr/>
        </p:nvSpPr>
        <p:spPr>
          <a:xfrm>
            <a:off x="-1" y="246700"/>
            <a:ext cx="2699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333333"/>
                </a:solidFill>
              </a:rPr>
              <a:t>Choisissez la taille de la grille :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C942F72-E58A-448F-8621-6A1EA0DF6E51}"/>
              </a:ext>
            </a:extLst>
          </p:cNvPr>
          <p:cNvGrpSpPr/>
          <p:nvPr/>
        </p:nvGrpSpPr>
        <p:grpSpPr>
          <a:xfrm>
            <a:off x="620283" y="1383966"/>
            <a:ext cx="1459424" cy="1045026"/>
            <a:chOff x="4265793" y="1759131"/>
            <a:chExt cx="5898516" cy="4223655"/>
          </a:xfrm>
          <a:solidFill>
            <a:srgbClr val="EFEFEF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81AC37-E206-4BDD-B31E-78DB8CCBFDF9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20E5E64-F923-467C-A311-D36D41D087BF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FE6A2EE-1EE1-4AF1-8811-EB9E2AFC3534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39C1EDC-13F4-4025-AC7E-FAF7F6F0A1A1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0D54F9D8-DE49-41CC-9C70-73ADDF60A8CD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28FC95A-902C-4E14-9B9B-0D581F9009F4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11F186D-DC29-4217-9E6A-073F70F3E667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49A4D7B-94D3-42B0-900F-68778548006C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A2FB621-E722-4D77-A210-FD99D883CE31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1D10724A-3BEF-44C1-BAEF-676790FA9D64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85AF350-EB96-4630-B266-4B5B2B086DB4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82324A51-B45C-442F-AC33-EDC19CDBDC22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27D54A12-8CF4-4EF3-A81E-637FEA1BE62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2B5B222-F6C3-496D-B26B-CC5ED9A60113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EFBF1959-3979-4948-B844-BA9BF887A5E3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DC0E434-9891-4178-B1D5-D0BE46EB5A44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D97FE07-0C9B-4BE7-A3B8-E3CC041913E3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580526E-739C-4DF2-9046-DA7A6662BFB9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7FFE2D1-0EB0-425A-8AAE-2F0BA53C2857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97BA74BF-668E-4AD4-BC5B-EBA5369354F5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4DE87CC-B00B-4517-AF72-F450D3B7B048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30C400DB-3207-4147-BA5F-798EB16495B2}"/>
              </a:ext>
            </a:extLst>
          </p:cNvPr>
          <p:cNvGrpSpPr/>
          <p:nvPr/>
        </p:nvGrpSpPr>
        <p:grpSpPr>
          <a:xfrm>
            <a:off x="620283" y="3004225"/>
            <a:ext cx="1459425" cy="1304728"/>
            <a:chOff x="477381" y="2722443"/>
            <a:chExt cx="1459425" cy="1304728"/>
          </a:xfrm>
          <a:solidFill>
            <a:srgbClr val="A0D2DB"/>
          </a:solidFill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817EBD82-1B65-4ED1-A9B5-8ADB784CB817}"/>
                </a:ext>
              </a:extLst>
            </p:cNvPr>
            <p:cNvGrpSpPr/>
            <p:nvPr/>
          </p:nvGrpSpPr>
          <p:grpSpPr>
            <a:xfrm>
              <a:off x="477381" y="2722443"/>
              <a:ext cx="1459425" cy="1304728"/>
              <a:chOff x="4356080" y="1766830"/>
              <a:chExt cx="5898520" cy="5273286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9BD181-633B-4802-BDA9-3A7AFD5F2DC3}"/>
                  </a:ext>
                </a:extLst>
              </p:cNvPr>
              <p:cNvSpPr/>
              <p:nvPr/>
            </p:nvSpPr>
            <p:spPr>
              <a:xfrm>
                <a:off x="4356080" y="1766830"/>
                <a:ext cx="5898520" cy="5273286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77B230C2-61BB-4CEA-A293-007A2EED6F25}"/>
                  </a:ext>
                </a:extLst>
              </p:cNvPr>
              <p:cNvSpPr/>
              <p:nvPr/>
            </p:nvSpPr>
            <p:spPr>
              <a:xfrm>
                <a:off x="4614193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ED29552F-B124-4AD3-AA04-C07FE104BE8F}"/>
                  </a:ext>
                </a:extLst>
              </p:cNvPr>
              <p:cNvSpPr/>
              <p:nvPr/>
            </p:nvSpPr>
            <p:spPr>
              <a:xfrm>
                <a:off x="5789852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FFF62349-7ECD-4B5F-988D-39DA23C64CAD}"/>
                  </a:ext>
                </a:extLst>
              </p:cNvPr>
              <p:cNvSpPr/>
              <p:nvPr/>
            </p:nvSpPr>
            <p:spPr>
              <a:xfrm>
                <a:off x="6965510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1D49E582-9F0E-474E-9191-C12C0C7CFD90}"/>
                  </a:ext>
                </a:extLst>
              </p:cNvPr>
              <p:cNvSpPr/>
              <p:nvPr/>
            </p:nvSpPr>
            <p:spPr>
              <a:xfrm>
                <a:off x="8141168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1CB7C3E8-0B31-4621-93B5-BE05F7015BBB}"/>
                  </a:ext>
                </a:extLst>
              </p:cNvPr>
              <p:cNvSpPr/>
              <p:nvPr/>
            </p:nvSpPr>
            <p:spPr>
              <a:xfrm>
                <a:off x="9316827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3D9D4085-28F2-4F61-BFED-5F0C58237C6C}"/>
                  </a:ext>
                </a:extLst>
              </p:cNvPr>
              <p:cNvSpPr/>
              <p:nvPr/>
            </p:nvSpPr>
            <p:spPr>
              <a:xfrm>
                <a:off x="4614193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1991658-4836-461E-B4C6-CD87A0FA26F2}"/>
                  </a:ext>
                </a:extLst>
              </p:cNvPr>
              <p:cNvSpPr/>
              <p:nvPr/>
            </p:nvSpPr>
            <p:spPr>
              <a:xfrm>
                <a:off x="5789852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C501F2E4-4515-48B3-ABED-286A4A3376CF}"/>
                  </a:ext>
                </a:extLst>
              </p:cNvPr>
              <p:cNvSpPr/>
              <p:nvPr/>
            </p:nvSpPr>
            <p:spPr>
              <a:xfrm>
                <a:off x="6965510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8ECE4B2-1FF5-4C75-9CC6-83600E32165D}"/>
                  </a:ext>
                </a:extLst>
              </p:cNvPr>
              <p:cNvSpPr/>
              <p:nvPr/>
            </p:nvSpPr>
            <p:spPr>
              <a:xfrm>
                <a:off x="8141168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83F626A5-2E62-4D73-8761-8D7BF1CDB752}"/>
                  </a:ext>
                </a:extLst>
              </p:cNvPr>
              <p:cNvSpPr/>
              <p:nvPr/>
            </p:nvSpPr>
            <p:spPr>
              <a:xfrm>
                <a:off x="9316827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8553DF04-F1FB-4C0D-8768-403410EC44BC}"/>
                  </a:ext>
                </a:extLst>
              </p:cNvPr>
              <p:cNvSpPr/>
              <p:nvPr/>
            </p:nvSpPr>
            <p:spPr>
              <a:xfrm>
                <a:off x="4614193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E72EEF49-5C1D-4608-91CD-DC7BFF541537}"/>
                  </a:ext>
                </a:extLst>
              </p:cNvPr>
              <p:cNvSpPr/>
              <p:nvPr/>
            </p:nvSpPr>
            <p:spPr>
              <a:xfrm>
                <a:off x="5789852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36D2A018-2515-40AF-8E8F-6FF90FC3105B}"/>
                  </a:ext>
                </a:extLst>
              </p:cNvPr>
              <p:cNvSpPr/>
              <p:nvPr/>
            </p:nvSpPr>
            <p:spPr>
              <a:xfrm>
                <a:off x="6965510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18591C5-AC95-48BD-8AFA-FCAFA49F2480}"/>
                  </a:ext>
                </a:extLst>
              </p:cNvPr>
              <p:cNvSpPr/>
              <p:nvPr/>
            </p:nvSpPr>
            <p:spPr>
              <a:xfrm>
                <a:off x="8141168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FFCD140-8BF7-4594-99DA-2A5886F75DB4}"/>
                  </a:ext>
                </a:extLst>
              </p:cNvPr>
              <p:cNvSpPr/>
              <p:nvPr/>
            </p:nvSpPr>
            <p:spPr>
              <a:xfrm>
                <a:off x="9316827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F85AE784-4EF4-4933-B2AF-5A22D0CB028A}"/>
                  </a:ext>
                </a:extLst>
              </p:cNvPr>
              <p:cNvSpPr/>
              <p:nvPr/>
            </p:nvSpPr>
            <p:spPr>
              <a:xfrm>
                <a:off x="4614193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21E4AF0E-A9A1-46F4-96D4-2CFC5C0E8FF4}"/>
                  </a:ext>
                </a:extLst>
              </p:cNvPr>
              <p:cNvSpPr/>
              <p:nvPr/>
            </p:nvSpPr>
            <p:spPr>
              <a:xfrm>
                <a:off x="5789852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692ED961-6FEC-4A1D-8A16-9352A469390B}"/>
                  </a:ext>
                </a:extLst>
              </p:cNvPr>
              <p:cNvSpPr/>
              <p:nvPr/>
            </p:nvSpPr>
            <p:spPr>
              <a:xfrm>
                <a:off x="6965510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060D7E82-51D2-4F15-AE78-9433BBEC79FF}"/>
                  </a:ext>
                </a:extLst>
              </p:cNvPr>
              <p:cNvSpPr/>
              <p:nvPr/>
            </p:nvSpPr>
            <p:spPr>
              <a:xfrm>
                <a:off x="8141168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355F87E0-09D4-4040-93A2-6682AFDF59CC}"/>
                  </a:ext>
                </a:extLst>
              </p:cNvPr>
              <p:cNvSpPr/>
              <p:nvPr/>
            </p:nvSpPr>
            <p:spPr>
              <a:xfrm>
                <a:off x="9316827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D9BEDD0-534A-4139-841D-7130645B1FDC}"/>
                </a:ext>
              </a:extLst>
            </p:cNvPr>
            <p:cNvSpPr/>
            <p:nvPr/>
          </p:nvSpPr>
          <p:spPr>
            <a:xfrm>
              <a:off x="540578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35DE95C-91FD-48F7-8FC4-1AC5CC3699B3}"/>
                </a:ext>
              </a:extLst>
            </p:cNvPr>
            <p:cNvSpPr/>
            <p:nvPr/>
          </p:nvSpPr>
          <p:spPr>
            <a:xfrm>
              <a:off x="831462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63E73E2-C21D-4E63-99D7-022D370715C1}"/>
                </a:ext>
              </a:extLst>
            </p:cNvPr>
            <p:cNvSpPr/>
            <p:nvPr/>
          </p:nvSpPr>
          <p:spPr>
            <a:xfrm>
              <a:off x="1122346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02A5A31-2C22-4A6F-A648-B38F19120B82}"/>
                </a:ext>
              </a:extLst>
            </p:cNvPr>
            <p:cNvSpPr/>
            <p:nvPr/>
          </p:nvSpPr>
          <p:spPr>
            <a:xfrm>
              <a:off x="1413230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0B0B221E-E05E-414D-89A5-C3FA651003E8}"/>
                </a:ext>
              </a:extLst>
            </p:cNvPr>
            <p:cNvSpPr/>
            <p:nvPr/>
          </p:nvSpPr>
          <p:spPr>
            <a:xfrm>
              <a:off x="1704114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0407AAB-0B94-4F15-8B5A-2B9AB219D305}"/>
              </a:ext>
            </a:extLst>
          </p:cNvPr>
          <p:cNvGrpSpPr/>
          <p:nvPr/>
        </p:nvGrpSpPr>
        <p:grpSpPr>
          <a:xfrm>
            <a:off x="331306" y="4805608"/>
            <a:ext cx="2037385" cy="1559824"/>
            <a:chOff x="500075" y="4608566"/>
            <a:chExt cx="2037385" cy="1559824"/>
          </a:xfrm>
          <a:solidFill>
            <a:srgbClr val="A0D2DB"/>
          </a:solidFill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CAD118E-140B-4CDB-B67E-681C1A614374}"/>
                </a:ext>
              </a:extLst>
            </p:cNvPr>
            <p:cNvGrpSpPr/>
            <p:nvPr/>
          </p:nvGrpSpPr>
          <p:grpSpPr>
            <a:xfrm>
              <a:off x="500075" y="4608566"/>
              <a:ext cx="2037385" cy="1559824"/>
              <a:chOff x="500075" y="4608566"/>
              <a:chExt cx="2037385" cy="1559824"/>
            </a:xfrm>
            <a:grpFill/>
          </p:grpSpPr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7D16107D-B1F5-4207-9930-58F4AB8948B8}"/>
                  </a:ext>
                </a:extLst>
              </p:cNvPr>
              <p:cNvGrpSpPr/>
              <p:nvPr/>
            </p:nvGrpSpPr>
            <p:grpSpPr>
              <a:xfrm>
                <a:off x="500075" y="4608566"/>
                <a:ext cx="2037385" cy="1559824"/>
                <a:chOff x="477381" y="2722442"/>
                <a:chExt cx="2037385" cy="1559824"/>
              </a:xfrm>
              <a:grpFill/>
            </p:grpSpPr>
            <p:grpSp>
              <p:nvGrpSpPr>
                <p:cNvPr id="115" name="Groupe 114">
                  <a:extLst>
                    <a:ext uri="{FF2B5EF4-FFF2-40B4-BE49-F238E27FC236}">
                      <a16:creationId xmlns:a16="http://schemas.microsoft.com/office/drawing/2014/main" id="{71B7AC30-201C-44E4-A282-F1AA92393872}"/>
                    </a:ext>
                  </a:extLst>
                </p:cNvPr>
                <p:cNvGrpSpPr/>
                <p:nvPr/>
              </p:nvGrpSpPr>
              <p:grpSpPr>
                <a:xfrm>
                  <a:off x="477381" y="2722442"/>
                  <a:ext cx="2037385" cy="1559824"/>
                  <a:chOff x="477381" y="2722442"/>
                  <a:chExt cx="2037385" cy="1559824"/>
                </a:xfrm>
                <a:grpFill/>
              </p:grpSpPr>
              <p:grpSp>
                <p:nvGrpSpPr>
                  <p:cNvPr id="122" name="Groupe 121">
                    <a:extLst>
                      <a:ext uri="{FF2B5EF4-FFF2-40B4-BE49-F238E27FC236}">
                        <a16:creationId xmlns:a16="http://schemas.microsoft.com/office/drawing/2014/main" id="{F3249A71-9056-4509-9E58-5539BED74A1F}"/>
                      </a:ext>
                    </a:extLst>
                  </p:cNvPr>
                  <p:cNvGrpSpPr/>
                  <p:nvPr/>
                </p:nvGrpSpPr>
                <p:grpSpPr>
                  <a:xfrm>
                    <a:off x="477381" y="2722442"/>
                    <a:ext cx="2037385" cy="1559824"/>
                    <a:chOff x="4356080" y="1766826"/>
                    <a:chExt cx="8234446" cy="6304301"/>
                  </a:xfrm>
                  <a:grpFill/>
                </p:grpSpPr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057B3076-78DF-49F4-8DEB-444FA188E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6080" y="1766826"/>
                      <a:ext cx="8234446" cy="6304301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8" name="Ellipse 127">
                      <a:extLst>
                        <a:ext uri="{FF2B5EF4-FFF2-40B4-BE49-F238E27FC236}">
                          <a16:creationId xmlns:a16="http://schemas.microsoft.com/office/drawing/2014/main" id="{271AE93D-1351-4731-9D10-285EE7CF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9" name="Ellipse 128">
                      <a:extLst>
                        <a:ext uri="{FF2B5EF4-FFF2-40B4-BE49-F238E27FC236}">
                          <a16:creationId xmlns:a16="http://schemas.microsoft.com/office/drawing/2014/main" id="{CF0F724B-21C1-4B74-B2EE-12AE366F3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0" name="Ellipse 129">
                      <a:extLst>
                        <a:ext uri="{FF2B5EF4-FFF2-40B4-BE49-F238E27FC236}">
                          <a16:creationId xmlns:a16="http://schemas.microsoft.com/office/drawing/2014/main" id="{48763DAD-F937-4CF8-92C0-A47222592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1" name="Ellipse 130">
                      <a:extLst>
                        <a:ext uri="{FF2B5EF4-FFF2-40B4-BE49-F238E27FC236}">
                          <a16:creationId xmlns:a16="http://schemas.microsoft.com/office/drawing/2014/main" id="{C765C6AC-8B3C-45D1-991C-3EA19E811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2" name="Ellipse 131">
                      <a:extLst>
                        <a:ext uri="{FF2B5EF4-FFF2-40B4-BE49-F238E27FC236}">
                          <a16:creationId xmlns:a16="http://schemas.microsoft.com/office/drawing/2014/main" id="{8D8BFED6-8EB1-4974-BA58-0B4E1270D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3" name="Ellipse 132">
                      <a:extLst>
                        <a:ext uri="{FF2B5EF4-FFF2-40B4-BE49-F238E27FC236}">
                          <a16:creationId xmlns:a16="http://schemas.microsoft.com/office/drawing/2014/main" id="{D900A20D-8BFF-419A-8B83-264F7279D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4" name="Ellipse 133">
                      <a:extLst>
                        <a:ext uri="{FF2B5EF4-FFF2-40B4-BE49-F238E27FC236}">
                          <a16:creationId xmlns:a16="http://schemas.microsoft.com/office/drawing/2014/main" id="{9334334C-0B42-4886-8A69-5E0465760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5" name="Ellipse 134">
                      <a:extLst>
                        <a:ext uri="{FF2B5EF4-FFF2-40B4-BE49-F238E27FC236}">
                          <a16:creationId xmlns:a16="http://schemas.microsoft.com/office/drawing/2014/main" id="{F6E2A61E-6724-404D-8166-53D902C07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6" name="Ellipse 135">
                      <a:extLst>
                        <a:ext uri="{FF2B5EF4-FFF2-40B4-BE49-F238E27FC236}">
                          <a16:creationId xmlns:a16="http://schemas.microsoft.com/office/drawing/2014/main" id="{93B01A02-66D7-424F-AB45-CEA6D1F75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7" name="Ellipse 136">
                      <a:extLst>
                        <a:ext uri="{FF2B5EF4-FFF2-40B4-BE49-F238E27FC236}">
                          <a16:creationId xmlns:a16="http://schemas.microsoft.com/office/drawing/2014/main" id="{7B627CEF-2FA8-41D4-B7C9-37FBC43E9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Ellipse 137">
                      <a:extLst>
                        <a:ext uri="{FF2B5EF4-FFF2-40B4-BE49-F238E27FC236}">
                          <a16:creationId xmlns:a16="http://schemas.microsoft.com/office/drawing/2014/main" id="{1861E914-FAF1-47A3-8168-EF8843F96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9" name="Ellipse 138">
                      <a:extLst>
                        <a:ext uri="{FF2B5EF4-FFF2-40B4-BE49-F238E27FC236}">
                          <a16:creationId xmlns:a16="http://schemas.microsoft.com/office/drawing/2014/main" id="{6F0EB765-4F23-4F8A-9EF7-3E104F37B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0" name="Ellipse 139">
                      <a:extLst>
                        <a:ext uri="{FF2B5EF4-FFF2-40B4-BE49-F238E27FC236}">
                          <a16:creationId xmlns:a16="http://schemas.microsoft.com/office/drawing/2014/main" id="{6A6FD67F-6958-4E49-AF71-8CD1DDDC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1" name="Ellipse 140">
                      <a:extLst>
                        <a:ext uri="{FF2B5EF4-FFF2-40B4-BE49-F238E27FC236}">
                          <a16:creationId xmlns:a16="http://schemas.microsoft.com/office/drawing/2014/main" id="{4D7F286E-4481-4E13-AE8D-E3B00C7D8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2" name="Ellipse 141">
                      <a:extLst>
                        <a:ext uri="{FF2B5EF4-FFF2-40B4-BE49-F238E27FC236}">
                          <a16:creationId xmlns:a16="http://schemas.microsoft.com/office/drawing/2014/main" id="{583557BF-D1E0-4500-AF3A-E7EBC578C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3" name="Ellipse 142">
                      <a:extLst>
                        <a:ext uri="{FF2B5EF4-FFF2-40B4-BE49-F238E27FC236}">
                          <a16:creationId xmlns:a16="http://schemas.microsoft.com/office/drawing/2014/main" id="{7B6F7E40-6126-47D5-A810-BE37546A2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Ellipse 143">
                      <a:extLst>
                        <a:ext uri="{FF2B5EF4-FFF2-40B4-BE49-F238E27FC236}">
                          <a16:creationId xmlns:a16="http://schemas.microsoft.com/office/drawing/2014/main" id="{B1EC2416-6152-486C-AD98-ED7302F3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5" name="Ellipse 144">
                      <a:extLst>
                        <a:ext uri="{FF2B5EF4-FFF2-40B4-BE49-F238E27FC236}">
                          <a16:creationId xmlns:a16="http://schemas.microsoft.com/office/drawing/2014/main" id="{37E7F11B-EFC5-4EEA-AEB3-1995CE40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Ellipse 145">
                      <a:extLst>
                        <a:ext uri="{FF2B5EF4-FFF2-40B4-BE49-F238E27FC236}">
                          <a16:creationId xmlns:a16="http://schemas.microsoft.com/office/drawing/2014/main" id="{C7E6AC09-84BE-47E5-A737-DD9F251D0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7" name="Ellipse 146">
                      <a:extLst>
                        <a:ext uri="{FF2B5EF4-FFF2-40B4-BE49-F238E27FC236}">
                          <a16:creationId xmlns:a16="http://schemas.microsoft.com/office/drawing/2014/main" id="{A5F5A84F-07E4-446A-A4DF-FA3A7DF86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3" name="Ellipse 122">
                    <a:extLst>
                      <a:ext uri="{FF2B5EF4-FFF2-40B4-BE49-F238E27FC236}">
                        <a16:creationId xmlns:a16="http://schemas.microsoft.com/office/drawing/2014/main" id="{E99AFC8E-E14A-4185-90EF-A97B0DEF345E}"/>
                      </a:ext>
                    </a:extLst>
                  </p:cNvPr>
                  <p:cNvSpPr/>
                  <p:nvPr/>
                </p:nvSpPr>
                <p:spPr>
                  <a:xfrm>
                    <a:off x="1991304" y="3542758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" name="Ellipse 123">
                    <a:extLst>
                      <a:ext uri="{FF2B5EF4-FFF2-40B4-BE49-F238E27FC236}">
                        <a16:creationId xmlns:a16="http://schemas.microsoft.com/office/drawing/2014/main" id="{6856F682-7D16-411A-ACAE-E20EFFFFD20F}"/>
                      </a:ext>
                    </a:extLst>
                  </p:cNvPr>
                  <p:cNvSpPr/>
                  <p:nvPr/>
                </p:nvSpPr>
                <p:spPr>
                  <a:xfrm>
                    <a:off x="1991304" y="3288853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>
                    <a:extLst>
                      <a:ext uri="{FF2B5EF4-FFF2-40B4-BE49-F238E27FC236}">
                        <a16:creationId xmlns:a16="http://schemas.microsoft.com/office/drawing/2014/main" id="{B794E625-512F-4F21-89FB-8C9601879FD2}"/>
                      </a:ext>
                    </a:extLst>
                  </p:cNvPr>
                  <p:cNvSpPr/>
                  <p:nvPr/>
                </p:nvSpPr>
                <p:spPr>
                  <a:xfrm>
                    <a:off x="1991304" y="3034947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6" name="Ellipse 125">
                    <a:extLst>
                      <a:ext uri="{FF2B5EF4-FFF2-40B4-BE49-F238E27FC236}">
                        <a16:creationId xmlns:a16="http://schemas.microsoft.com/office/drawing/2014/main" id="{0F829C80-FB38-4F5A-85CE-FD5EC067C59D}"/>
                      </a:ext>
                    </a:extLst>
                  </p:cNvPr>
                  <p:cNvSpPr/>
                  <p:nvPr/>
                </p:nvSpPr>
                <p:spPr>
                  <a:xfrm>
                    <a:off x="1991304" y="2781042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DF216E76-B00A-4601-996A-6FDC5210C848}"/>
                    </a:ext>
                  </a:extLst>
                </p:cNvPr>
                <p:cNvSpPr/>
                <p:nvPr/>
              </p:nvSpPr>
              <p:spPr>
                <a:xfrm>
                  <a:off x="54057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57DDD13B-E6EB-4CD2-A482-EA50293EC275}"/>
                    </a:ext>
                  </a:extLst>
                </p:cNvPr>
                <p:cNvSpPr/>
                <p:nvPr/>
              </p:nvSpPr>
              <p:spPr>
                <a:xfrm>
                  <a:off x="831462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EA6ED7F8-D9F6-4547-8AB4-0D5FA7FDD70C}"/>
                    </a:ext>
                  </a:extLst>
                </p:cNvPr>
                <p:cNvSpPr/>
                <p:nvPr/>
              </p:nvSpPr>
              <p:spPr>
                <a:xfrm>
                  <a:off x="1122346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C7CFE08E-6D3F-44CC-8105-3CCB59690A72}"/>
                    </a:ext>
                  </a:extLst>
                </p:cNvPr>
                <p:cNvSpPr/>
                <p:nvPr/>
              </p:nvSpPr>
              <p:spPr>
                <a:xfrm>
                  <a:off x="1413230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725E9DD1-4745-49D3-BDF3-7E9A6E412287}"/>
                    </a:ext>
                  </a:extLst>
                </p:cNvPr>
                <p:cNvSpPr/>
                <p:nvPr/>
              </p:nvSpPr>
              <p:spPr>
                <a:xfrm>
                  <a:off x="1704114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8452D5BA-84A8-4EEF-8FFB-2E2911F8F890}"/>
                    </a:ext>
                  </a:extLst>
                </p:cNvPr>
                <p:cNvSpPr/>
                <p:nvPr/>
              </p:nvSpPr>
              <p:spPr>
                <a:xfrm>
                  <a:off x="199063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047F4016-FE9D-4D1C-8495-C6E218E6A887}"/>
                  </a:ext>
                </a:extLst>
              </p:cNvPr>
              <p:cNvSpPr/>
              <p:nvPr/>
            </p:nvSpPr>
            <p:spPr>
              <a:xfrm>
                <a:off x="2300522" y="542888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B064B546-D417-403C-A737-E546B7AA4512}"/>
                  </a:ext>
                </a:extLst>
              </p:cNvPr>
              <p:cNvSpPr/>
              <p:nvPr/>
            </p:nvSpPr>
            <p:spPr>
              <a:xfrm>
                <a:off x="2300522" y="5174977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D491E139-B39F-4E81-A858-4A854B285B20}"/>
                  </a:ext>
                </a:extLst>
              </p:cNvPr>
              <p:cNvSpPr/>
              <p:nvPr/>
            </p:nvSpPr>
            <p:spPr>
              <a:xfrm>
                <a:off x="2300522" y="4921071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9C5C1974-55C4-4967-B564-6F6CB5C16807}"/>
                  </a:ext>
                </a:extLst>
              </p:cNvPr>
              <p:cNvSpPr/>
              <p:nvPr/>
            </p:nvSpPr>
            <p:spPr>
              <a:xfrm>
                <a:off x="2300522" y="4667166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B5CE2AA6-898D-45B1-BFC2-861F2D11705E}"/>
                  </a:ext>
                </a:extLst>
              </p:cNvPr>
              <p:cNvSpPr/>
              <p:nvPr/>
            </p:nvSpPr>
            <p:spPr>
              <a:xfrm>
                <a:off x="2299856" y="568061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EB51E079-25D5-4703-81A1-0AA1FD13546F}"/>
                </a:ext>
              </a:extLst>
            </p:cNvPr>
            <p:cNvSpPr/>
            <p:nvPr/>
          </p:nvSpPr>
          <p:spPr>
            <a:xfrm>
              <a:off x="56327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93203825-C6A0-4926-8F4E-6A0AA82EA5B5}"/>
                </a:ext>
              </a:extLst>
            </p:cNvPr>
            <p:cNvSpPr/>
            <p:nvPr/>
          </p:nvSpPr>
          <p:spPr>
            <a:xfrm>
              <a:off x="8541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A27567B3-4842-4B1F-B236-B7481DC20817}"/>
                </a:ext>
              </a:extLst>
            </p:cNvPr>
            <p:cNvSpPr/>
            <p:nvPr/>
          </p:nvSpPr>
          <p:spPr>
            <a:xfrm>
              <a:off x="1145040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E524BEF-5D27-4F2C-A9E1-9C491B05191B}"/>
                </a:ext>
              </a:extLst>
            </p:cNvPr>
            <p:cNvSpPr/>
            <p:nvPr/>
          </p:nvSpPr>
          <p:spPr>
            <a:xfrm>
              <a:off x="1435924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0F3EBEC-32D3-421E-BDFD-44DFBB4E0711}"/>
                </a:ext>
              </a:extLst>
            </p:cNvPr>
            <p:cNvSpPr/>
            <p:nvPr/>
          </p:nvSpPr>
          <p:spPr>
            <a:xfrm>
              <a:off x="1726808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5B736062-FE5E-4C5E-A1C2-FD11367FD458}"/>
                </a:ext>
              </a:extLst>
            </p:cNvPr>
            <p:cNvSpPr/>
            <p:nvPr/>
          </p:nvSpPr>
          <p:spPr>
            <a:xfrm>
              <a:off x="201333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A112CE4-09DC-462A-9163-1C6B9ABCB474}"/>
                </a:ext>
              </a:extLst>
            </p:cNvPr>
            <p:cNvSpPr/>
            <p:nvPr/>
          </p:nvSpPr>
          <p:spPr>
            <a:xfrm>
              <a:off x="22998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ZoneTexte 162">
            <a:extLst>
              <a:ext uri="{FF2B5EF4-FFF2-40B4-BE49-F238E27FC236}">
                <a16:creationId xmlns:a16="http://schemas.microsoft.com/office/drawing/2014/main" id="{BC5108E5-98A4-4B53-84DB-EBB826ED8D90}"/>
              </a:ext>
            </a:extLst>
          </p:cNvPr>
          <p:cNvSpPr txBox="1"/>
          <p:nvPr/>
        </p:nvSpPr>
        <p:spPr>
          <a:xfrm>
            <a:off x="3535850" y="2114913"/>
            <a:ext cx="782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FEFEF"/>
                </a:solidFill>
              </a:rPr>
              <a:t>Nom du joueur 1 :</a:t>
            </a:r>
            <a:endParaRPr lang="fr-FR" sz="4000" b="1" dirty="0">
              <a:solidFill>
                <a:srgbClr val="F68E5F"/>
              </a:solidFill>
            </a:endParaRPr>
          </a:p>
          <a:p>
            <a:pPr algn="ctr"/>
            <a:r>
              <a:rPr lang="fr-FR" sz="48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90997C78-C6FC-45D0-8876-433C0586B1D0}"/>
              </a:ext>
            </a:extLst>
          </p:cNvPr>
          <p:cNvSpPr txBox="1"/>
          <p:nvPr/>
        </p:nvSpPr>
        <p:spPr>
          <a:xfrm>
            <a:off x="3535850" y="3699018"/>
            <a:ext cx="782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FEFEF"/>
                </a:solidFill>
              </a:rPr>
              <a:t>Nom du joueur 2 :</a:t>
            </a:r>
            <a:endParaRPr lang="fr-FR" sz="4000" b="1" dirty="0">
              <a:solidFill>
                <a:srgbClr val="947EB0"/>
              </a:solidFill>
            </a:endParaRPr>
          </a:p>
          <a:p>
            <a:pPr algn="ctr"/>
            <a:r>
              <a:rPr lang="fr-FR" sz="4800" b="1" dirty="0">
                <a:solidFill>
                  <a:srgbClr val="947EB0"/>
                </a:solidFill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25267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2699998" y="0"/>
            <a:ext cx="9492002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55C87088-CB9E-43C8-9739-0552CC9126D5}"/>
              </a:ext>
            </a:extLst>
          </p:cNvPr>
          <p:cNvSpPr txBox="1"/>
          <p:nvPr/>
        </p:nvSpPr>
        <p:spPr>
          <a:xfrm>
            <a:off x="4397999" y="55864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A0D2DB"/>
                </a:solidFill>
              </a:rPr>
              <a:t>C’est parti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-2" y="0"/>
            <a:ext cx="2700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30C400DB-3207-4147-BA5F-798EB16495B2}"/>
              </a:ext>
            </a:extLst>
          </p:cNvPr>
          <p:cNvGrpSpPr/>
          <p:nvPr/>
        </p:nvGrpSpPr>
        <p:grpSpPr>
          <a:xfrm>
            <a:off x="620283" y="3004225"/>
            <a:ext cx="1459425" cy="1304728"/>
            <a:chOff x="477381" y="2722443"/>
            <a:chExt cx="1459425" cy="1304728"/>
          </a:xfrm>
          <a:solidFill>
            <a:srgbClr val="333333"/>
          </a:solidFill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817EBD82-1B65-4ED1-A9B5-8ADB784CB817}"/>
                </a:ext>
              </a:extLst>
            </p:cNvPr>
            <p:cNvGrpSpPr/>
            <p:nvPr/>
          </p:nvGrpSpPr>
          <p:grpSpPr>
            <a:xfrm>
              <a:off x="477381" y="2722443"/>
              <a:ext cx="1459425" cy="1304728"/>
              <a:chOff x="4356080" y="1766830"/>
              <a:chExt cx="5898520" cy="5273286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9BD181-633B-4802-BDA9-3A7AFD5F2DC3}"/>
                  </a:ext>
                </a:extLst>
              </p:cNvPr>
              <p:cNvSpPr/>
              <p:nvPr/>
            </p:nvSpPr>
            <p:spPr>
              <a:xfrm>
                <a:off x="4356080" y="1766830"/>
                <a:ext cx="5898520" cy="5273286"/>
              </a:xfrm>
              <a:prstGeom prst="rect">
                <a:avLst/>
              </a:prstGeom>
              <a:solidFill>
                <a:srgbClr val="A0D2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77B230C2-61BB-4CEA-A293-007A2EED6F25}"/>
                  </a:ext>
                </a:extLst>
              </p:cNvPr>
              <p:cNvSpPr/>
              <p:nvPr/>
            </p:nvSpPr>
            <p:spPr>
              <a:xfrm>
                <a:off x="4614193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ED29552F-B124-4AD3-AA04-C07FE104BE8F}"/>
                  </a:ext>
                </a:extLst>
              </p:cNvPr>
              <p:cNvSpPr/>
              <p:nvPr/>
            </p:nvSpPr>
            <p:spPr>
              <a:xfrm>
                <a:off x="5789852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FFF62349-7ECD-4B5F-988D-39DA23C64CAD}"/>
                  </a:ext>
                </a:extLst>
              </p:cNvPr>
              <p:cNvSpPr/>
              <p:nvPr/>
            </p:nvSpPr>
            <p:spPr>
              <a:xfrm>
                <a:off x="6965510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1D49E582-9F0E-474E-9191-C12C0C7CFD90}"/>
                  </a:ext>
                </a:extLst>
              </p:cNvPr>
              <p:cNvSpPr/>
              <p:nvPr/>
            </p:nvSpPr>
            <p:spPr>
              <a:xfrm>
                <a:off x="8141168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1CB7C3E8-0B31-4621-93B5-BE05F7015BBB}"/>
                  </a:ext>
                </a:extLst>
              </p:cNvPr>
              <p:cNvSpPr/>
              <p:nvPr/>
            </p:nvSpPr>
            <p:spPr>
              <a:xfrm>
                <a:off x="9316827" y="5082276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3D9D4085-28F2-4F61-BFED-5F0C58237C6C}"/>
                  </a:ext>
                </a:extLst>
              </p:cNvPr>
              <p:cNvSpPr/>
              <p:nvPr/>
            </p:nvSpPr>
            <p:spPr>
              <a:xfrm>
                <a:off x="4614193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1991658-4836-461E-B4C6-CD87A0FA26F2}"/>
                  </a:ext>
                </a:extLst>
              </p:cNvPr>
              <p:cNvSpPr/>
              <p:nvPr/>
            </p:nvSpPr>
            <p:spPr>
              <a:xfrm>
                <a:off x="5789852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C501F2E4-4515-48B3-ABED-286A4A3376CF}"/>
                  </a:ext>
                </a:extLst>
              </p:cNvPr>
              <p:cNvSpPr/>
              <p:nvPr/>
            </p:nvSpPr>
            <p:spPr>
              <a:xfrm>
                <a:off x="6965510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08ECE4B2-1FF5-4C75-9CC6-83600E32165D}"/>
                  </a:ext>
                </a:extLst>
              </p:cNvPr>
              <p:cNvSpPr/>
              <p:nvPr/>
            </p:nvSpPr>
            <p:spPr>
              <a:xfrm>
                <a:off x="8141168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83F626A5-2E62-4D73-8761-8D7BF1CDB752}"/>
                  </a:ext>
                </a:extLst>
              </p:cNvPr>
              <p:cNvSpPr/>
              <p:nvPr/>
            </p:nvSpPr>
            <p:spPr>
              <a:xfrm>
                <a:off x="9316827" y="4056075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8553DF04-F1FB-4C0D-8768-403410EC44BC}"/>
                  </a:ext>
                </a:extLst>
              </p:cNvPr>
              <p:cNvSpPr/>
              <p:nvPr/>
            </p:nvSpPr>
            <p:spPr>
              <a:xfrm>
                <a:off x="4614193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E72EEF49-5C1D-4608-91CD-DC7BFF541537}"/>
                  </a:ext>
                </a:extLst>
              </p:cNvPr>
              <p:cNvSpPr/>
              <p:nvPr/>
            </p:nvSpPr>
            <p:spPr>
              <a:xfrm>
                <a:off x="5789852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36D2A018-2515-40AF-8E8F-6FF90FC3105B}"/>
                  </a:ext>
                </a:extLst>
              </p:cNvPr>
              <p:cNvSpPr/>
              <p:nvPr/>
            </p:nvSpPr>
            <p:spPr>
              <a:xfrm>
                <a:off x="6965510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18591C5-AC95-48BD-8AFA-FCAFA49F2480}"/>
                  </a:ext>
                </a:extLst>
              </p:cNvPr>
              <p:cNvSpPr/>
              <p:nvPr/>
            </p:nvSpPr>
            <p:spPr>
              <a:xfrm>
                <a:off x="8141168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FFCD140-8BF7-4594-99DA-2A5886F75DB4}"/>
                  </a:ext>
                </a:extLst>
              </p:cNvPr>
              <p:cNvSpPr/>
              <p:nvPr/>
            </p:nvSpPr>
            <p:spPr>
              <a:xfrm>
                <a:off x="9316827" y="3029874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F85AE784-4EF4-4933-B2AF-5A22D0CB028A}"/>
                  </a:ext>
                </a:extLst>
              </p:cNvPr>
              <p:cNvSpPr/>
              <p:nvPr/>
            </p:nvSpPr>
            <p:spPr>
              <a:xfrm>
                <a:off x="4614193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21E4AF0E-A9A1-46F4-96D4-2CFC5C0E8FF4}"/>
                  </a:ext>
                </a:extLst>
              </p:cNvPr>
              <p:cNvSpPr/>
              <p:nvPr/>
            </p:nvSpPr>
            <p:spPr>
              <a:xfrm>
                <a:off x="5789852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692ED961-6FEC-4A1D-8A16-9352A469390B}"/>
                  </a:ext>
                </a:extLst>
              </p:cNvPr>
              <p:cNvSpPr/>
              <p:nvPr/>
            </p:nvSpPr>
            <p:spPr>
              <a:xfrm>
                <a:off x="6965510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060D7E82-51D2-4F15-AE78-9433BBEC79FF}"/>
                  </a:ext>
                </a:extLst>
              </p:cNvPr>
              <p:cNvSpPr/>
              <p:nvPr/>
            </p:nvSpPr>
            <p:spPr>
              <a:xfrm>
                <a:off x="8141168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355F87E0-09D4-4040-93A2-6682AFDF59CC}"/>
                  </a:ext>
                </a:extLst>
              </p:cNvPr>
              <p:cNvSpPr/>
              <p:nvPr/>
            </p:nvSpPr>
            <p:spPr>
              <a:xfrm>
                <a:off x="9316827" y="2003668"/>
                <a:ext cx="720000" cy="7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D9BEDD0-534A-4139-841D-7130645B1FDC}"/>
                </a:ext>
              </a:extLst>
            </p:cNvPr>
            <p:cNvSpPr/>
            <p:nvPr/>
          </p:nvSpPr>
          <p:spPr>
            <a:xfrm>
              <a:off x="540578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35DE95C-91FD-48F7-8FC4-1AC5CC3699B3}"/>
                </a:ext>
              </a:extLst>
            </p:cNvPr>
            <p:cNvSpPr/>
            <p:nvPr/>
          </p:nvSpPr>
          <p:spPr>
            <a:xfrm>
              <a:off x="831462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063E73E2-C21D-4E63-99D7-022D370715C1}"/>
                </a:ext>
              </a:extLst>
            </p:cNvPr>
            <p:cNvSpPr/>
            <p:nvPr/>
          </p:nvSpPr>
          <p:spPr>
            <a:xfrm>
              <a:off x="1122346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402A5A31-2C22-4A6F-A648-B38F19120B82}"/>
                </a:ext>
              </a:extLst>
            </p:cNvPr>
            <p:cNvSpPr/>
            <p:nvPr/>
          </p:nvSpPr>
          <p:spPr>
            <a:xfrm>
              <a:off x="1413230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0B0B221E-E05E-414D-89A5-C3FA651003E8}"/>
                </a:ext>
              </a:extLst>
            </p:cNvPr>
            <p:cNvSpPr/>
            <p:nvPr/>
          </p:nvSpPr>
          <p:spPr>
            <a:xfrm>
              <a:off x="1704114" y="3794488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0407AAB-0B94-4F15-8B5A-2B9AB219D305}"/>
              </a:ext>
            </a:extLst>
          </p:cNvPr>
          <p:cNvGrpSpPr/>
          <p:nvPr/>
        </p:nvGrpSpPr>
        <p:grpSpPr>
          <a:xfrm>
            <a:off x="331306" y="4805608"/>
            <a:ext cx="2037385" cy="1559824"/>
            <a:chOff x="500075" y="4608566"/>
            <a:chExt cx="2037385" cy="1559824"/>
          </a:xfrm>
          <a:solidFill>
            <a:srgbClr val="A0D2DB"/>
          </a:solidFill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CAD118E-140B-4CDB-B67E-681C1A614374}"/>
                </a:ext>
              </a:extLst>
            </p:cNvPr>
            <p:cNvGrpSpPr/>
            <p:nvPr/>
          </p:nvGrpSpPr>
          <p:grpSpPr>
            <a:xfrm>
              <a:off x="500075" y="4608566"/>
              <a:ext cx="2037385" cy="1559824"/>
              <a:chOff x="500075" y="4608566"/>
              <a:chExt cx="2037385" cy="1559824"/>
            </a:xfrm>
            <a:grpFill/>
          </p:grpSpPr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7D16107D-B1F5-4207-9930-58F4AB8948B8}"/>
                  </a:ext>
                </a:extLst>
              </p:cNvPr>
              <p:cNvGrpSpPr/>
              <p:nvPr/>
            </p:nvGrpSpPr>
            <p:grpSpPr>
              <a:xfrm>
                <a:off x="500075" y="4608566"/>
                <a:ext cx="2037385" cy="1559824"/>
                <a:chOff x="477381" y="2722442"/>
                <a:chExt cx="2037385" cy="1559824"/>
              </a:xfrm>
              <a:grpFill/>
            </p:grpSpPr>
            <p:grpSp>
              <p:nvGrpSpPr>
                <p:cNvPr id="115" name="Groupe 114">
                  <a:extLst>
                    <a:ext uri="{FF2B5EF4-FFF2-40B4-BE49-F238E27FC236}">
                      <a16:creationId xmlns:a16="http://schemas.microsoft.com/office/drawing/2014/main" id="{71B7AC30-201C-44E4-A282-F1AA92393872}"/>
                    </a:ext>
                  </a:extLst>
                </p:cNvPr>
                <p:cNvGrpSpPr/>
                <p:nvPr/>
              </p:nvGrpSpPr>
              <p:grpSpPr>
                <a:xfrm>
                  <a:off x="477381" y="2722442"/>
                  <a:ext cx="2037385" cy="1559824"/>
                  <a:chOff x="477381" y="2722442"/>
                  <a:chExt cx="2037385" cy="1559824"/>
                </a:xfrm>
                <a:grpFill/>
              </p:grpSpPr>
              <p:grpSp>
                <p:nvGrpSpPr>
                  <p:cNvPr id="122" name="Groupe 121">
                    <a:extLst>
                      <a:ext uri="{FF2B5EF4-FFF2-40B4-BE49-F238E27FC236}">
                        <a16:creationId xmlns:a16="http://schemas.microsoft.com/office/drawing/2014/main" id="{F3249A71-9056-4509-9E58-5539BED74A1F}"/>
                      </a:ext>
                    </a:extLst>
                  </p:cNvPr>
                  <p:cNvGrpSpPr/>
                  <p:nvPr/>
                </p:nvGrpSpPr>
                <p:grpSpPr>
                  <a:xfrm>
                    <a:off x="477381" y="2722442"/>
                    <a:ext cx="2037385" cy="1559824"/>
                    <a:chOff x="4356080" y="1766826"/>
                    <a:chExt cx="8234446" cy="6304301"/>
                  </a:xfrm>
                  <a:grpFill/>
                </p:grpSpPr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057B3076-78DF-49F4-8DEB-444FA188E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6080" y="1766826"/>
                      <a:ext cx="8234446" cy="6304301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8" name="Ellipse 127">
                      <a:extLst>
                        <a:ext uri="{FF2B5EF4-FFF2-40B4-BE49-F238E27FC236}">
                          <a16:creationId xmlns:a16="http://schemas.microsoft.com/office/drawing/2014/main" id="{271AE93D-1351-4731-9D10-285EE7CF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9" name="Ellipse 128">
                      <a:extLst>
                        <a:ext uri="{FF2B5EF4-FFF2-40B4-BE49-F238E27FC236}">
                          <a16:creationId xmlns:a16="http://schemas.microsoft.com/office/drawing/2014/main" id="{CF0F724B-21C1-4B74-B2EE-12AE366F3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0" name="Ellipse 129">
                      <a:extLst>
                        <a:ext uri="{FF2B5EF4-FFF2-40B4-BE49-F238E27FC236}">
                          <a16:creationId xmlns:a16="http://schemas.microsoft.com/office/drawing/2014/main" id="{48763DAD-F937-4CF8-92C0-A47222592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1" name="Ellipse 130">
                      <a:extLst>
                        <a:ext uri="{FF2B5EF4-FFF2-40B4-BE49-F238E27FC236}">
                          <a16:creationId xmlns:a16="http://schemas.microsoft.com/office/drawing/2014/main" id="{C765C6AC-8B3C-45D1-991C-3EA19E811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2" name="Ellipse 131">
                      <a:extLst>
                        <a:ext uri="{FF2B5EF4-FFF2-40B4-BE49-F238E27FC236}">
                          <a16:creationId xmlns:a16="http://schemas.microsoft.com/office/drawing/2014/main" id="{8D8BFED6-8EB1-4974-BA58-0B4E1270D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5082276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3" name="Ellipse 132">
                      <a:extLst>
                        <a:ext uri="{FF2B5EF4-FFF2-40B4-BE49-F238E27FC236}">
                          <a16:creationId xmlns:a16="http://schemas.microsoft.com/office/drawing/2014/main" id="{D900A20D-8BFF-419A-8B83-264F7279D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4" name="Ellipse 133">
                      <a:extLst>
                        <a:ext uri="{FF2B5EF4-FFF2-40B4-BE49-F238E27FC236}">
                          <a16:creationId xmlns:a16="http://schemas.microsoft.com/office/drawing/2014/main" id="{9334334C-0B42-4886-8A69-5E0465760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5" name="Ellipse 134">
                      <a:extLst>
                        <a:ext uri="{FF2B5EF4-FFF2-40B4-BE49-F238E27FC236}">
                          <a16:creationId xmlns:a16="http://schemas.microsoft.com/office/drawing/2014/main" id="{F6E2A61E-6724-404D-8166-53D902C07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6" name="Ellipse 135">
                      <a:extLst>
                        <a:ext uri="{FF2B5EF4-FFF2-40B4-BE49-F238E27FC236}">
                          <a16:creationId xmlns:a16="http://schemas.microsoft.com/office/drawing/2014/main" id="{93B01A02-66D7-424F-AB45-CEA6D1F75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7" name="Ellipse 136">
                      <a:extLst>
                        <a:ext uri="{FF2B5EF4-FFF2-40B4-BE49-F238E27FC236}">
                          <a16:creationId xmlns:a16="http://schemas.microsoft.com/office/drawing/2014/main" id="{7B627CEF-2FA8-41D4-B7C9-37FBC43E9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4056075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Ellipse 137">
                      <a:extLst>
                        <a:ext uri="{FF2B5EF4-FFF2-40B4-BE49-F238E27FC236}">
                          <a16:creationId xmlns:a16="http://schemas.microsoft.com/office/drawing/2014/main" id="{1861E914-FAF1-47A3-8168-EF8843F96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9" name="Ellipse 138">
                      <a:extLst>
                        <a:ext uri="{FF2B5EF4-FFF2-40B4-BE49-F238E27FC236}">
                          <a16:creationId xmlns:a16="http://schemas.microsoft.com/office/drawing/2014/main" id="{6F0EB765-4F23-4F8A-9EF7-3E104F37B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0" name="Ellipse 139">
                      <a:extLst>
                        <a:ext uri="{FF2B5EF4-FFF2-40B4-BE49-F238E27FC236}">
                          <a16:creationId xmlns:a16="http://schemas.microsoft.com/office/drawing/2014/main" id="{6A6FD67F-6958-4E49-AF71-8CD1DDDC1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1" name="Ellipse 140">
                      <a:extLst>
                        <a:ext uri="{FF2B5EF4-FFF2-40B4-BE49-F238E27FC236}">
                          <a16:creationId xmlns:a16="http://schemas.microsoft.com/office/drawing/2014/main" id="{4D7F286E-4481-4E13-AE8D-E3B00C7D8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2" name="Ellipse 141">
                      <a:extLst>
                        <a:ext uri="{FF2B5EF4-FFF2-40B4-BE49-F238E27FC236}">
                          <a16:creationId xmlns:a16="http://schemas.microsoft.com/office/drawing/2014/main" id="{583557BF-D1E0-4500-AF3A-E7EBC578C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3029874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3" name="Ellipse 142">
                      <a:extLst>
                        <a:ext uri="{FF2B5EF4-FFF2-40B4-BE49-F238E27FC236}">
                          <a16:creationId xmlns:a16="http://schemas.microsoft.com/office/drawing/2014/main" id="{7B6F7E40-6126-47D5-A810-BE37546A2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4193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Ellipse 143">
                      <a:extLst>
                        <a:ext uri="{FF2B5EF4-FFF2-40B4-BE49-F238E27FC236}">
                          <a16:creationId xmlns:a16="http://schemas.microsoft.com/office/drawing/2014/main" id="{B1EC2416-6152-486C-AD98-ED7302F3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9852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5" name="Ellipse 144">
                      <a:extLst>
                        <a:ext uri="{FF2B5EF4-FFF2-40B4-BE49-F238E27FC236}">
                          <a16:creationId xmlns:a16="http://schemas.microsoft.com/office/drawing/2014/main" id="{37E7F11B-EFC5-4EEA-AEB3-1995CE40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510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Ellipse 145">
                      <a:extLst>
                        <a:ext uri="{FF2B5EF4-FFF2-40B4-BE49-F238E27FC236}">
                          <a16:creationId xmlns:a16="http://schemas.microsoft.com/office/drawing/2014/main" id="{C7E6AC09-84BE-47E5-A737-DD9F251D0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1168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7" name="Ellipse 146">
                      <a:extLst>
                        <a:ext uri="{FF2B5EF4-FFF2-40B4-BE49-F238E27FC236}">
                          <a16:creationId xmlns:a16="http://schemas.microsoft.com/office/drawing/2014/main" id="{A5F5A84F-07E4-446A-A4DF-FA3A7DF86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6827" y="2003668"/>
                      <a:ext cx="720000" cy="720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23" name="Ellipse 122">
                    <a:extLst>
                      <a:ext uri="{FF2B5EF4-FFF2-40B4-BE49-F238E27FC236}">
                        <a16:creationId xmlns:a16="http://schemas.microsoft.com/office/drawing/2014/main" id="{E99AFC8E-E14A-4185-90EF-A97B0DEF345E}"/>
                      </a:ext>
                    </a:extLst>
                  </p:cNvPr>
                  <p:cNvSpPr/>
                  <p:nvPr/>
                </p:nvSpPr>
                <p:spPr>
                  <a:xfrm>
                    <a:off x="1991304" y="3542758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4" name="Ellipse 123">
                    <a:extLst>
                      <a:ext uri="{FF2B5EF4-FFF2-40B4-BE49-F238E27FC236}">
                        <a16:creationId xmlns:a16="http://schemas.microsoft.com/office/drawing/2014/main" id="{6856F682-7D16-411A-ACAE-E20EFFFFD20F}"/>
                      </a:ext>
                    </a:extLst>
                  </p:cNvPr>
                  <p:cNvSpPr/>
                  <p:nvPr/>
                </p:nvSpPr>
                <p:spPr>
                  <a:xfrm>
                    <a:off x="1991304" y="3288853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>
                    <a:extLst>
                      <a:ext uri="{FF2B5EF4-FFF2-40B4-BE49-F238E27FC236}">
                        <a16:creationId xmlns:a16="http://schemas.microsoft.com/office/drawing/2014/main" id="{B794E625-512F-4F21-89FB-8C9601879FD2}"/>
                      </a:ext>
                    </a:extLst>
                  </p:cNvPr>
                  <p:cNvSpPr/>
                  <p:nvPr/>
                </p:nvSpPr>
                <p:spPr>
                  <a:xfrm>
                    <a:off x="1991304" y="3034947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6" name="Ellipse 125">
                    <a:extLst>
                      <a:ext uri="{FF2B5EF4-FFF2-40B4-BE49-F238E27FC236}">
                        <a16:creationId xmlns:a16="http://schemas.microsoft.com/office/drawing/2014/main" id="{0F829C80-FB38-4F5A-85CE-FD5EC067C59D}"/>
                      </a:ext>
                    </a:extLst>
                  </p:cNvPr>
                  <p:cNvSpPr/>
                  <p:nvPr/>
                </p:nvSpPr>
                <p:spPr>
                  <a:xfrm>
                    <a:off x="1991304" y="2781042"/>
                    <a:ext cx="178144" cy="17814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DF216E76-B00A-4601-996A-6FDC5210C848}"/>
                    </a:ext>
                  </a:extLst>
                </p:cNvPr>
                <p:cNvSpPr/>
                <p:nvPr/>
              </p:nvSpPr>
              <p:spPr>
                <a:xfrm>
                  <a:off x="54057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7" name="Ellipse 116">
                  <a:extLst>
                    <a:ext uri="{FF2B5EF4-FFF2-40B4-BE49-F238E27FC236}">
                      <a16:creationId xmlns:a16="http://schemas.microsoft.com/office/drawing/2014/main" id="{57DDD13B-E6EB-4CD2-A482-EA50293EC275}"/>
                    </a:ext>
                  </a:extLst>
                </p:cNvPr>
                <p:cNvSpPr/>
                <p:nvPr/>
              </p:nvSpPr>
              <p:spPr>
                <a:xfrm>
                  <a:off x="831462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EA6ED7F8-D9F6-4547-8AB4-0D5FA7FDD70C}"/>
                    </a:ext>
                  </a:extLst>
                </p:cNvPr>
                <p:cNvSpPr/>
                <p:nvPr/>
              </p:nvSpPr>
              <p:spPr>
                <a:xfrm>
                  <a:off x="1122346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C7CFE08E-6D3F-44CC-8105-3CCB59690A72}"/>
                    </a:ext>
                  </a:extLst>
                </p:cNvPr>
                <p:cNvSpPr/>
                <p:nvPr/>
              </p:nvSpPr>
              <p:spPr>
                <a:xfrm>
                  <a:off x="1413230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Ellipse 119">
                  <a:extLst>
                    <a:ext uri="{FF2B5EF4-FFF2-40B4-BE49-F238E27FC236}">
                      <a16:creationId xmlns:a16="http://schemas.microsoft.com/office/drawing/2014/main" id="{725E9DD1-4745-49D3-BDF3-7E9A6E412287}"/>
                    </a:ext>
                  </a:extLst>
                </p:cNvPr>
                <p:cNvSpPr/>
                <p:nvPr/>
              </p:nvSpPr>
              <p:spPr>
                <a:xfrm>
                  <a:off x="1704114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8452D5BA-84A8-4EEF-8FFB-2E2911F8F890}"/>
                    </a:ext>
                  </a:extLst>
                </p:cNvPr>
                <p:cNvSpPr/>
                <p:nvPr/>
              </p:nvSpPr>
              <p:spPr>
                <a:xfrm>
                  <a:off x="1990638" y="3794488"/>
                  <a:ext cx="178144" cy="17814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047F4016-FE9D-4D1C-8495-C6E218E6A887}"/>
                  </a:ext>
                </a:extLst>
              </p:cNvPr>
              <p:cNvSpPr/>
              <p:nvPr/>
            </p:nvSpPr>
            <p:spPr>
              <a:xfrm>
                <a:off x="2300522" y="542888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B064B546-D417-403C-A737-E546B7AA4512}"/>
                  </a:ext>
                </a:extLst>
              </p:cNvPr>
              <p:cNvSpPr/>
              <p:nvPr/>
            </p:nvSpPr>
            <p:spPr>
              <a:xfrm>
                <a:off x="2300522" y="5174977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D491E139-B39F-4E81-A858-4A854B285B20}"/>
                  </a:ext>
                </a:extLst>
              </p:cNvPr>
              <p:cNvSpPr/>
              <p:nvPr/>
            </p:nvSpPr>
            <p:spPr>
              <a:xfrm>
                <a:off x="2300522" y="4921071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9C5C1974-55C4-4967-B564-6F6CB5C16807}"/>
                  </a:ext>
                </a:extLst>
              </p:cNvPr>
              <p:cNvSpPr/>
              <p:nvPr/>
            </p:nvSpPr>
            <p:spPr>
              <a:xfrm>
                <a:off x="2300522" y="4667166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B5CE2AA6-898D-45B1-BFC2-861F2D11705E}"/>
                  </a:ext>
                </a:extLst>
              </p:cNvPr>
              <p:cNvSpPr/>
              <p:nvPr/>
            </p:nvSpPr>
            <p:spPr>
              <a:xfrm>
                <a:off x="2299856" y="5680612"/>
                <a:ext cx="178144" cy="178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EB51E079-25D5-4703-81A1-0AA1FD13546F}"/>
                </a:ext>
              </a:extLst>
            </p:cNvPr>
            <p:cNvSpPr/>
            <p:nvPr/>
          </p:nvSpPr>
          <p:spPr>
            <a:xfrm>
              <a:off x="56327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93203825-C6A0-4926-8F4E-6A0AA82EA5B5}"/>
                </a:ext>
              </a:extLst>
            </p:cNvPr>
            <p:cNvSpPr/>
            <p:nvPr/>
          </p:nvSpPr>
          <p:spPr>
            <a:xfrm>
              <a:off x="8541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A27567B3-4842-4B1F-B236-B7481DC20817}"/>
                </a:ext>
              </a:extLst>
            </p:cNvPr>
            <p:cNvSpPr/>
            <p:nvPr/>
          </p:nvSpPr>
          <p:spPr>
            <a:xfrm>
              <a:off x="1145040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E524BEF-5D27-4F2C-A9E1-9C491B05191B}"/>
                </a:ext>
              </a:extLst>
            </p:cNvPr>
            <p:cNvSpPr/>
            <p:nvPr/>
          </p:nvSpPr>
          <p:spPr>
            <a:xfrm>
              <a:off x="1435924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0F3EBEC-32D3-421E-BDFD-44DFBB4E0711}"/>
                </a:ext>
              </a:extLst>
            </p:cNvPr>
            <p:cNvSpPr/>
            <p:nvPr/>
          </p:nvSpPr>
          <p:spPr>
            <a:xfrm>
              <a:off x="1726808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5B736062-FE5E-4C5E-A1C2-FD11367FD458}"/>
                </a:ext>
              </a:extLst>
            </p:cNvPr>
            <p:cNvSpPr/>
            <p:nvPr/>
          </p:nvSpPr>
          <p:spPr>
            <a:xfrm>
              <a:off x="2013332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A112CE4-09DC-462A-9163-1C6B9ABCB474}"/>
                </a:ext>
              </a:extLst>
            </p:cNvPr>
            <p:cNvSpPr/>
            <p:nvPr/>
          </p:nvSpPr>
          <p:spPr>
            <a:xfrm>
              <a:off x="2299856" y="5932342"/>
              <a:ext cx="178144" cy="178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" name="Graphique 4" descr="Curseur">
            <a:extLst>
              <a:ext uri="{FF2B5EF4-FFF2-40B4-BE49-F238E27FC236}">
                <a16:creationId xmlns:a16="http://schemas.microsoft.com/office/drawing/2014/main" id="{DF2233A4-20CD-457B-9203-5468AE1C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8192694" y="5886971"/>
            <a:ext cx="616972" cy="616972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35002DF6-40BE-4141-A12C-BA9B1BEAE977}"/>
              </a:ext>
            </a:extLst>
          </p:cNvPr>
          <p:cNvGrpSpPr/>
          <p:nvPr/>
        </p:nvGrpSpPr>
        <p:grpSpPr>
          <a:xfrm>
            <a:off x="620283" y="1383966"/>
            <a:ext cx="1459424" cy="1045026"/>
            <a:chOff x="4265793" y="1759131"/>
            <a:chExt cx="5898516" cy="4223655"/>
          </a:xfrm>
          <a:solidFill>
            <a:srgbClr val="EFEFEF"/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EA2ABEA-1E42-4187-B519-7AA87941D489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FDB7834-1B6F-4C23-9615-BFC918B6A82A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C7565CF6-1835-4A24-8195-943E39F87D25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DE10B646-569F-49BF-BC60-8D89E750140B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2E136A2-4EBA-4110-ADF2-3CE362ABE09C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F7F19FD7-8F45-4C4D-8AAC-C4F84EF505B0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1A735A68-ED5C-4C03-BD4F-5284544E56ED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F5DC3B5A-0EE2-4FF8-AFC5-E8624CEC2DD9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1E2D03E4-83AB-4C97-A05E-93C73118864C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D4F37908-95CB-4544-B6B0-917434AE43D7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4AF8DB57-8389-4622-B5A6-C794D3BD4C0A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E9E58465-4483-4B29-B632-230AE86DCBAC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C8234EAB-89CA-4511-9B0F-E40F7F377CC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0B2B630C-9FF6-420C-B4C4-DE590B3C8928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25C9A65-9339-4813-B785-2DE3B316B090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6407366E-50F9-489F-B781-587083ED05AA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9FCA108-901E-475F-BC88-EDF12A442E8C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6B98DDAE-367B-42E3-915A-720E0E4885B9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625BB578-3013-4851-974C-AF71867E9918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1BE22985-620E-4C87-A33B-A7EE53173CD4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601AE7E7-6570-405C-878D-138ACAECAD58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3" name="Graphique 182" descr="Curseur">
            <a:extLst>
              <a:ext uri="{FF2B5EF4-FFF2-40B4-BE49-F238E27FC236}">
                <a16:creationId xmlns:a16="http://schemas.microsoft.com/office/drawing/2014/main" id="{79BE91F0-9F88-4202-A0AD-C04B45CE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778313" y="2192974"/>
            <a:ext cx="616972" cy="616972"/>
          </a:xfrm>
          <a:prstGeom prst="rect">
            <a:avLst/>
          </a:prstGeom>
        </p:spPr>
      </p:pic>
      <p:pic>
        <p:nvPicPr>
          <p:cNvPr id="184" name="Graphique 183" descr="Curseur">
            <a:extLst>
              <a:ext uri="{FF2B5EF4-FFF2-40B4-BE49-F238E27FC236}">
                <a16:creationId xmlns:a16="http://schemas.microsoft.com/office/drawing/2014/main" id="{D8187431-BAE4-4E5A-8F5F-0701F0E02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783942" y="4044148"/>
            <a:ext cx="616972" cy="616972"/>
          </a:xfrm>
          <a:prstGeom prst="rect">
            <a:avLst/>
          </a:prstGeom>
        </p:spPr>
      </p:pic>
      <p:sp>
        <p:nvSpPr>
          <p:cNvPr id="186" name="ZoneTexte 185">
            <a:extLst>
              <a:ext uri="{FF2B5EF4-FFF2-40B4-BE49-F238E27FC236}">
                <a16:creationId xmlns:a16="http://schemas.microsoft.com/office/drawing/2014/main" id="{2BC1C2C4-0424-4CE8-8AC7-8D3943C5755C}"/>
              </a:ext>
            </a:extLst>
          </p:cNvPr>
          <p:cNvSpPr txBox="1"/>
          <p:nvPr/>
        </p:nvSpPr>
        <p:spPr>
          <a:xfrm>
            <a:off x="4894387" y="570615"/>
            <a:ext cx="5103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A0D2DB"/>
                </a:solidFill>
              </a:rPr>
              <a:t>Puissance 4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81BBE0EE-8AA9-42EA-8A8E-FFAFE75074E3}"/>
              </a:ext>
            </a:extLst>
          </p:cNvPr>
          <p:cNvSpPr txBox="1"/>
          <p:nvPr/>
        </p:nvSpPr>
        <p:spPr>
          <a:xfrm>
            <a:off x="3535850" y="2114913"/>
            <a:ext cx="782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FEFEF"/>
                </a:solidFill>
              </a:rPr>
              <a:t>Nom du joueur 1 :</a:t>
            </a:r>
            <a:endParaRPr lang="fr-FR" sz="4000" b="1" dirty="0">
              <a:solidFill>
                <a:srgbClr val="F68E5F"/>
              </a:solidFill>
            </a:endParaRPr>
          </a:p>
          <a:p>
            <a:pPr algn="ctr"/>
            <a:r>
              <a:rPr lang="fr-FR" sz="48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88E75A73-7274-4534-B6B7-50CD594CECCB}"/>
              </a:ext>
            </a:extLst>
          </p:cNvPr>
          <p:cNvSpPr txBox="1"/>
          <p:nvPr/>
        </p:nvSpPr>
        <p:spPr>
          <a:xfrm>
            <a:off x="3535850" y="3699018"/>
            <a:ext cx="782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EFEFEF"/>
                </a:solidFill>
              </a:rPr>
              <a:t>Nom du joueur 2 :</a:t>
            </a:r>
            <a:endParaRPr lang="fr-FR" sz="4000" b="1" dirty="0">
              <a:solidFill>
                <a:srgbClr val="947EB0"/>
              </a:solidFill>
            </a:endParaRPr>
          </a:p>
          <a:p>
            <a:pPr algn="ctr"/>
            <a:r>
              <a:rPr lang="fr-FR" sz="4800" b="1" dirty="0">
                <a:solidFill>
                  <a:srgbClr val="947EB0"/>
                </a:solidFill>
              </a:rPr>
              <a:t>Lucas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988F73E5-847D-45C0-959B-F34A6F76BF7B}"/>
              </a:ext>
            </a:extLst>
          </p:cNvPr>
          <p:cNvSpPr txBox="1"/>
          <p:nvPr/>
        </p:nvSpPr>
        <p:spPr>
          <a:xfrm>
            <a:off x="-1" y="246700"/>
            <a:ext cx="2699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333333"/>
                </a:solidFill>
              </a:rPr>
              <a:t>Choisissez la taille de la grille :</a:t>
            </a:r>
          </a:p>
        </p:txBody>
      </p:sp>
    </p:spTree>
    <p:extLst>
      <p:ext uri="{BB962C8B-B14F-4D97-AF65-F5344CB8AC3E}">
        <p14:creationId xmlns:p14="http://schemas.microsoft.com/office/powerpoint/2010/main" val="360592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0" y="0"/>
            <a:ext cx="2700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2700000" y="0"/>
            <a:ext cx="9492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8278DA-41EA-4731-9672-88444AE2417E}"/>
              </a:ext>
            </a:extLst>
          </p:cNvPr>
          <p:cNvGrpSpPr/>
          <p:nvPr/>
        </p:nvGrpSpPr>
        <p:grpSpPr>
          <a:xfrm>
            <a:off x="4496742" y="1985554"/>
            <a:ext cx="5898516" cy="4223655"/>
            <a:chOff x="4265793" y="1759131"/>
            <a:chExt cx="5898516" cy="4223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0A083-40F7-495D-BF98-8ACA1CADF1C4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F13481-219C-42DE-AE5A-97DAA7715743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862493-9661-458E-9658-02D873B811DC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5D18012-DE6E-4601-8468-EB9ED60D0BE0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5C9482-D198-4BFA-A924-6F944C428566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97CC8A-0046-4DB3-AD1C-B42602297F0F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854066B-73CB-4526-8C6A-B90E33E5FF22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2F5FDBD-F082-41EE-A450-0D2633AE2080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1C341CA-E3CF-4E96-B919-8EC3F53F26B3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014533-D72F-4BB8-866F-755669D4CF5C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B3C086-DC13-451D-A7DC-C045C28D5C66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DE85B89-414D-42A2-BCFD-1D5655B5466F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1833FC-00B9-4E8F-84F2-0D258796D9C4}"/>
                </a:ext>
              </a:extLst>
            </p:cNvPr>
            <p:cNvSpPr/>
            <p:nvPr/>
          </p:nvSpPr>
          <p:spPr>
            <a:xfrm>
              <a:off x="5679393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4D2313-54F5-4DB9-BC0A-1948F177B253}"/>
                </a:ext>
              </a:extLst>
            </p:cNvPr>
            <p:cNvSpPr/>
            <p:nvPr/>
          </p:nvSpPr>
          <p:spPr>
            <a:xfrm>
              <a:off x="6855051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41209C-DA73-472D-84BD-AA0E51EE960F}"/>
                </a:ext>
              </a:extLst>
            </p:cNvPr>
            <p:cNvSpPr/>
            <p:nvPr/>
          </p:nvSpPr>
          <p:spPr>
            <a:xfrm>
              <a:off x="8030709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4259567-E2FF-4B52-B568-D0258A004276}"/>
                </a:ext>
              </a:extLst>
            </p:cNvPr>
            <p:cNvSpPr/>
            <p:nvPr/>
          </p:nvSpPr>
          <p:spPr>
            <a:xfrm>
              <a:off x="9206367" y="3034803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E1CA08A-593E-4C10-B8DC-01CA70DBDBDC}"/>
                </a:ext>
              </a:extLst>
            </p:cNvPr>
            <p:cNvSpPr/>
            <p:nvPr/>
          </p:nvSpPr>
          <p:spPr>
            <a:xfrm>
              <a:off x="4503735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268686D-BC3E-4FBB-AD90-70A960A39FEA}"/>
                </a:ext>
              </a:extLst>
            </p:cNvPr>
            <p:cNvSpPr/>
            <p:nvPr/>
          </p:nvSpPr>
          <p:spPr>
            <a:xfrm>
              <a:off x="5679393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2E7556-A43D-4CEB-9962-17CCE1EE09E5}"/>
                </a:ext>
              </a:extLst>
            </p:cNvPr>
            <p:cNvSpPr/>
            <p:nvPr/>
          </p:nvSpPr>
          <p:spPr>
            <a:xfrm>
              <a:off x="6855051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BAF48B2-9B6E-4651-B42A-7705CA3E97C0}"/>
                </a:ext>
              </a:extLst>
            </p:cNvPr>
            <p:cNvSpPr/>
            <p:nvPr/>
          </p:nvSpPr>
          <p:spPr>
            <a:xfrm>
              <a:off x="8030709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146392-81B2-4F59-BE20-EAA9EE9DD143}"/>
                </a:ext>
              </a:extLst>
            </p:cNvPr>
            <p:cNvSpPr/>
            <p:nvPr/>
          </p:nvSpPr>
          <p:spPr>
            <a:xfrm>
              <a:off x="9206367" y="2008598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00E99-9DFE-4AAE-AAAC-0163413B988E}"/>
              </a:ext>
            </a:extLst>
          </p:cNvPr>
          <p:cNvSpPr txBox="1"/>
          <p:nvPr/>
        </p:nvSpPr>
        <p:spPr>
          <a:xfrm>
            <a:off x="3535852" y="648791"/>
            <a:ext cx="78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333333"/>
                </a:solidFill>
              </a:rPr>
              <a:t>C’est au tour de </a:t>
            </a:r>
            <a:r>
              <a:rPr lang="fr-FR" sz="54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C55EA0-57C7-41D8-BD62-C08106D63003}"/>
              </a:ext>
            </a:extLst>
          </p:cNvPr>
          <p:cNvSpPr txBox="1"/>
          <p:nvPr/>
        </p:nvSpPr>
        <p:spPr>
          <a:xfrm>
            <a:off x="3446" y="1301374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Retour au menu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9360E6-F97E-4A15-AC9A-68088A30EE15}"/>
              </a:ext>
            </a:extLst>
          </p:cNvPr>
          <p:cNvSpPr txBox="1"/>
          <p:nvPr/>
        </p:nvSpPr>
        <p:spPr>
          <a:xfrm>
            <a:off x="3446" y="5978376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680C9BB-6EE4-4605-8C66-95D3BE2E59A5}"/>
              </a:ext>
            </a:extLst>
          </p:cNvPr>
          <p:cNvSpPr txBox="1"/>
          <p:nvPr/>
        </p:nvSpPr>
        <p:spPr>
          <a:xfrm>
            <a:off x="0" y="2621315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Score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8184E0-12AD-4711-A776-FA60DD75CF27}"/>
              </a:ext>
            </a:extLst>
          </p:cNvPr>
          <p:cNvSpPr txBox="1"/>
          <p:nvPr/>
        </p:nvSpPr>
        <p:spPr>
          <a:xfrm>
            <a:off x="1" y="3273799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68E5F"/>
                </a:solidFill>
              </a:rPr>
              <a:t>Colin : 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89A5DCF-6375-4A14-9ECE-FDF326AA3B60}"/>
              </a:ext>
            </a:extLst>
          </p:cNvPr>
          <p:cNvSpPr txBox="1"/>
          <p:nvPr/>
        </p:nvSpPr>
        <p:spPr>
          <a:xfrm>
            <a:off x="-3445" y="3864632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947EB0"/>
                </a:solidFill>
              </a:rPr>
              <a:t>Lucas : 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0572B71-166F-40F7-995E-ABE22CACD857}"/>
              </a:ext>
            </a:extLst>
          </p:cNvPr>
          <p:cNvSpPr txBox="1"/>
          <p:nvPr/>
        </p:nvSpPr>
        <p:spPr>
          <a:xfrm>
            <a:off x="3447" y="5325892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manche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AE37E48-7E97-4D13-8CAB-EEBF0555E4D6}"/>
              </a:ext>
            </a:extLst>
          </p:cNvPr>
          <p:cNvSpPr txBox="1"/>
          <p:nvPr/>
        </p:nvSpPr>
        <p:spPr>
          <a:xfrm>
            <a:off x="3446" y="396612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0D2DB"/>
                </a:solidFill>
              </a:rPr>
              <a:t>Puissance 4</a:t>
            </a:r>
          </a:p>
        </p:txBody>
      </p:sp>
    </p:spTree>
    <p:extLst>
      <p:ext uri="{BB962C8B-B14F-4D97-AF65-F5344CB8AC3E}">
        <p14:creationId xmlns:p14="http://schemas.microsoft.com/office/powerpoint/2010/main" val="391373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0" y="0"/>
            <a:ext cx="2700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2700000" y="0"/>
            <a:ext cx="9492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8278DA-41EA-4731-9672-88444AE2417E}"/>
              </a:ext>
            </a:extLst>
          </p:cNvPr>
          <p:cNvGrpSpPr/>
          <p:nvPr/>
        </p:nvGrpSpPr>
        <p:grpSpPr>
          <a:xfrm>
            <a:off x="4496742" y="1985554"/>
            <a:ext cx="5898516" cy="4223655"/>
            <a:chOff x="4265793" y="1759131"/>
            <a:chExt cx="5898516" cy="4223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0A083-40F7-495D-BF98-8ACA1CADF1C4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F13481-219C-42DE-AE5A-97DAA7715743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862493-9661-458E-9658-02D873B811DC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5D18012-DE6E-4601-8468-EB9ED60D0BE0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5C9482-D198-4BFA-A924-6F944C428566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97CC8A-0046-4DB3-AD1C-B42602297F0F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854066B-73CB-4526-8C6A-B90E33E5FF22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2F5FDBD-F082-41EE-A450-0D2633AE2080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1C341CA-E3CF-4E96-B919-8EC3F53F26B3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014533-D72F-4BB8-866F-755669D4CF5C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B3C086-DC13-451D-A7DC-C045C28D5C66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DE85B89-414D-42A2-BCFD-1D5655B5466F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1833FC-00B9-4E8F-84F2-0D258796D9C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4D2313-54F5-4DB9-BC0A-1948F177B253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41209C-DA73-472D-84BD-AA0E51EE960F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4259567-E2FF-4B52-B568-D0258A004276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E1CA08A-593E-4C10-B8DC-01CA70DBDBDC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268686D-BC3E-4FBB-AD90-70A960A39FEA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2E7556-A43D-4CEB-9962-17CCE1EE09E5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BAF48B2-9B6E-4651-B42A-7705CA3E97C0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146392-81B2-4F59-BE20-EAA9EE9DD143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00E99-9DFE-4AAE-AAAC-0163413B988E}"/>
              </a:ext>
            </a:extLst>
          </p:cNvPr>
          <p:cNvSpPr txBox="1"/>
          <p:nvPr/>
        </p:nvSpPr>
        <p:spPr>
          <a:xfrm>
            <a:off x="3535852" y="648791"/>
            <a:ext cx="78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333333"/>
                </a:solidFill>
              </a:rPr>
              <a:t>C’est au tour de </a:t>
            </a:r>
            <a:r>
              <a:rPr lang="fr-FR" sz="5400" b="1" dirty="0">
                <a:solidFill>
                  <a:srgbClr val="947EB0"/>
                </a:solidFill>
              </a:rPr>
              <a:t>Lucas</a:t>
            </a:r>
          </a:p>
        </p:txBody>
      </p:sp>
      <p:pic>
        <p:nvPicPr>
          <p:cNvPr id="39" name="Graphique 38" descr="Curseur">
            <a:extLst>
              <a:ext uri="{FF2B5EF4-FFF2-40B4-BE49-F238E27FC236}">
                <a16:creationId xmlns:a16="http://schemas.microsoft.com/office/drawing/2014/main" id="{65BC7B6F-7D66-464C-B446-51D7F553B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8551050" y="2540855"/>
            <a:ext cx="616972" cy="616972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8A381D01-7217-4F1F-8CD7-D5BF23A2A1BB}"/>
              </a:ext>
            </a:extLst>
          </p:cNvPr>
          <p:cNvSpPr txBox="1"/>
          <p:nvPr/>
        </p:nvSpPr>
        <p:spPr>
          <a:xfrm>
            <a:off x="3446" y="1301374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A0D2DB"/>
                </a:solidFill>
              </a:rPr>
              <a:t>Retour au menu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81FDBAD-C3B5-4CA7-BD1B-D88F106DCF1A}"/>
              </a:ext>
            </a:extLst>
          </p:cNvPr>
          <p:cNvSpPr txBox="1"/>
          <p:nvPr/>
        </p:nvSpPr>
        <p:spPr>
          <a:xfrm>
            <a:off x="3446" y="5978376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A0D2DB"/>
                </a:solidFill>
              </a:rPr>
              <a:t>Nouvelle partie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D1EF7D9-0531-40AF-A8F9-8FD97DFF985F}"/>
              </a:ext>
            </a:extLst>
          </p:cNvPr>
          <p:cNvSpPr txBox="1"/>
          <p:nvPr/>
        </p:nvSpPr>
        <p:spPr>
          <a:xfrm>
            <a:off x="0" y="2621315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Score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481EC48-2D9F-44D1-B878-489A130ACD04}"/>
              </a:ext>
            </a:extLst>
          </p:cNvPr>
          <p:cNvSpPr txBox="1"/>
          <p:nvPr/>
        </p:nvSpPr>
        <p:spPr>
          <a:xfrm>
            <a:off x="1" y="3273799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68E5F"/>
                </a:solidFill>
              </a:rPr>
              <a:t>Colin : 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9C0DE71-86D7-41D3-83A6-D1EC3277C289}"/>
              </a:ext>
            </a:extLst>
          </p:cNvPr>
          <p:cNvSpPr txBox="1"/>
          <p:nvPr/>
        </p:nvSpPr>
        <p:spPr>
          <a:xfrm>
            <a:off x="-3445" y="3864632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947EB0"/>
                </a:solidFill>
              </a:rPr>
              <a:t>Lucas : 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D5A41F1-F1BA-4585-B6D6-5C7765F8A0A0}"/>
              </a:ext>
            </a:extLst>
          </p:cNvPr>
          <p:cNvSpPr txBox="1"/>
          <p:nvPr/>
        </p:nvSpPr>
        <p:spPr>
          <a:xfrm>
            <a:off x="3447" y="5325892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A0D2DB"/>
                </a:solidFill>
              </a:rPr>
              <a:t>Nouvelle manche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A6B8766-FB2D-443E-9804-714B8805280B}"/>
              </a:ext>
            </a:extLst>
          </p:cNvPr>
          <p:cNvSpPr txBox="1"/>
          <p:nvPr/>
        </p:nvSpPr>
        <p:spPr>
          <a:xfrm>
            <a:off x="3446" y="396612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0D2DB"/>
                </a:solidFill>
              </a:rPr>
              <a:t>Puissance 4</a:t>
            </a:r>
          </a:p>
        </p:txBody>
      </p:sp>
      <p:pic>
        <p:nvPicPr>
          <p:cNvPr id="36" name="Graphique 35" descr="Curseur">
            <a:extLst>
              <a:ext uri="{FF2B5EF4-FFF2-40B4-BE49-F238E27FC236}">
                <a16:creationId xmlns:a16="http://schemas.microsoft.com/office/drawing/2014/main" id="{66C23EB0-2F50-4A23-8580-48C6A450B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555661" y="1483834"/>
            <a:ext cx="616972" cy="616972"/>
          </a:xfrm>
          <a:prstGeom prst="rect">
            <a:avLst/>
          </a:prstGeom>
        </p:spPr>
      </p:pic>
      <p:pic>
        <p:nvPicPr>
          <p:cNvPr id="37" name="Graphique 36" descr="Curseur">
            <a:extLst>
              <a:ext uri="{FF2B5EF4-FFF2-40B4-BE49-F238E27FC236}">
                <a16:creationId xmlns:a16="http://schemas.microsoft.com/office/drawing/2014/main" id="{4E0001CA-5AFA-46DB-A5A6-CA91A1C7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944723" y="5479070"/>
            <a:ext cx="616972" cy="616972"/>
          </a:xfrm>
          <a:prstGeom prst="rect">
            <a:avLst/>
          </a:prstGeom>
        </p:spPr>
      </p:pic>
      <p:pic>
        <p:nvPicPr>
          <p:cNvPr id="38" name="Graphique 37" descr="Curseur">
            <a:extLst>
              <a:ext uri="{FF2B5EF4-FFF2-40B4-BE49-F238E27FC236}">
                <a16:creationId xmlns:a16="http://schemas.microsoft.com/office/drawing/2014/main" id="{ABC3DF0F-718A-4A11-B22D-4CD7962C9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850480" y="6137258"/>
            <a:ext cx="616972" cy="6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6C22-A60D-4852-B55E-90F3FF10A751}"/>
              </a:ext>
            </a:extLst>
          </p:cNvPr>
          <p:cNvSpPr/>
          <p:nvPr/>
        </p:nvSpPr>
        <p:spPr>
          <a:xfrm>
            <a:off x="0" y="0"/>
            <a:ext cx="2700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8C4B3-0968-4077-8910-4C6915886890}"/>
              </a:ext>
            </a:extLst>
          </p:cNvPr>
          <p:cNvSpPr/>
          <p:nvPr/>
        </p:nvSpPr>
        <p:spPr>
          <a:xfrm>
            <a:off x="2700000" y="0"/>
            <a:ext cx="9492000" cy="6857998"/>
          </a:xfrm>
          <a:prstGeom prst="rect">
            <a:avLst/>
          </a:prstGeom>
          <a:solidFill>
            <a:srgbClr val="A0D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08278DA-41EA-4731-9672-88444AE2417E}"/>
              </a:ext>
            </a:extLst>
          </p:cNvPr>
          <p:cNvGrpSpPr/>
          <p:nvPr/>
        </p:nvGrpSpPr>
        <p:grpSpPr>
          <a:xfrm>
            <a:off x="4496742" y="1985554"/>
            <a:ext cx="5898516" cy="4223655"/>
            <a:chOff x="4265793" y="1759131"/>
            <a:chExt cx="5898516" cy="4223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0A083-40F7-495D-BF98-8ACA1CADF1C4}"/>
                </a:ext>
              </a:extLst>
            </p:cNvPr>
            <p:cNvSpPr/>
            <p:nvPr/>
          </p:nvSpPr>
          <p:spPr>
            <a:xfrm>
              <a:off x="4265793" y="1759131"/>
              <a:ext cx="5898516" cy="422365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1F13481-219C-42DE-AE5A-97DAA7715743}"/>
                </a:ext>
              </a:extLst>
            </p:cNvPr>
            <p:cNvSpPr/>
            <p:nvPr/>
          </p:nvSpPr>
          <p:spPr>
            <a:xfrm>
              <a:off x="4503735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D862493-9661-458E-9658-02D873B811DC}"/>
                </a:ext>
              </a:extLst>
            </p:cNvPr>
            <p:cNvSpPr/>
            <p:nvPr/>
          </p:nvSpPr>
          <p:spPr>
            <a:xfrm>
              <a:off x="5679393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5D18012-DE6E-4601-8468-EB9ED60D0BE0}"/>
                </a:ext>
              </a:extLst>
            </p:cNvPr>
            <p:cNvSpPr/>
            <p:nvPr/>
          </p:nvSpPr>
          <p:spPr>
            <a:xfrm>
              <a:off x="6855051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95C9482-D198-4BFA-A924-6F944C428566}"/>
                </a:ext>
              </a:extLst>
            </p:cNvPr>
            <p:cNvSpPr/>
            <p:nvPr/>
          </p:nvSpPr>
          <p:spPr>
            <a:xfrm>
              <a:off x="8030709" y="5090160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B97CC8A-0046-4DB3-AD1C-B42602297F0F}"/>
                </a:ext>
              </a:extLst>
            </p:cNvPr>
            <p:cNvSpPr/>
            <p:nvPr/>
          </p:nvSpPr>
          <p:spPr>
            <a:xfrm>
              <a:off x="9206367" y="5090160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854066B-73CB-4526-8C6A-B90E33E5FF22}"/>
                </a:ext>
              </a:extLst>
            </p:cNvPr>
            <p:cNvSpPr/>
            <p:nvPr/>
          </p:nvSpPr>
          <p:spPr>
            <a:xfrm>
              <a:off x="4503735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2F5FDBD-F082-41EE-A450-0D2633AE2080}"/>
                </a:ext>
              </a:extLst>
            </p:cNvPr>
            <p:cNvSpPr/>
            <p:nvPr/>
          </p:nvSpPr>
          <p:spPr>
            <a:xfrm>
              <a:off x="5679393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1C341CA-E3CF-4E96-B919-8EC3F53F26B3}"/>
                </a:ext>
              </a:extLst>
            </p:cNvPr>
            <p:cNvSpPr/>
            <p:nvPr/>
          </p:nvSpPr>
          <p:spPr>
            <a:xfrm>
              <a:off x="6855051" y="405960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014533-D72F-4BB8-866F-755669D4CF5C}"/>
                </a:ext>
              </a:extLst>
            </p:cNvPr>
            <p:cNvSpPr/>
            <p:nvPr/>
          </p:nvSpPr>
          <p:spPr>
            <a:xfrm>
              <a:off x="8030709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7B3C086-DC13-451D-A7DC-C045C28D5C66}"/>
                </a:ext>
              </a:extLst>
            </p:cNvPr>
            <p:cNvSpPr/>
            <p:nvPr/>
          </p:nvSpPr>
          <p:spPr>
            <a:xfrm>
              <a:off x="9206367" y="405960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DE85B89-414D-42A2-BCFD-1D5655B5466F}"/>
                </a:ext>
              </a:extLst>
            </p:cNvPr>
            <p:cNvSpPr/>
            <p:nvPr/>
          </p:nvSpPr>
          <p:spPr>
            <a:xfrm>
              <a:off x="4503735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1833FC-00B9-4E8F-84F2-0D258796D9C4}"/>
                </a:ext>
              </a:extLst>
            </p:cNvPr>
            <p:cNvSpPr/>
            <p:nvPr/>
          </p:nvSpPr>
          <p:spPr>
            <a:xfrm>
              <a:off x="5679393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4D2313-54F5-4DB9-BC0A-1948F177B253}"/>
                </a:ext>
              </a:extLst>
            </p:cNvPr>
            <p:cNvSpPr/>
            <p:nvPr/>
          </p:nvSpPr>
          <p:spPr>
            <a:xfrm>
              <a:off x="6855051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41209C-DA73-472D-84BD-AA0E51EE960F}"/>
                </a:ext>
              </a:extLst>
            </p:cNvPr>
            <p:cNvSpPr/>
            <p:nvPr/>
          </p:nvSpPr>
          <p:spPr>
            <a:xfrm>
              <a:off x="8030709" y="3033396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4259567-E2FF-4B52-B568-D0258A004276}"/>
                </a:ext>
              </a:extLst>
            </p:cNvPr>
            <p:cNvSpPr/>
            <p:nvPr/>
          </p:nvSpPr>
          <p:spPr>
            <a:xfrm>
              <a:off x="9206367" y="3033396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E1CA08A-593E-4C10-B8DC-01CA70DBDBDC}"/>
                </a:ext>
              </a:extLst>
            </p:cNvPr>
            <p:cNvSpPr/>
            <p:nvPr/>
          </p:nvSpPr>
          <p:spPr>
            <a:xfrm>
              <a:off x="4503735" y="200719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268686D-BC3E-4FBB-AD90-70A960A39FEA}"/>
                </a:ext>
              </a:extLst>
            </p:cNvPr>
            <p:cNvSpPr/>
            <p:nvPr/>
          </p:nvSpPr>
          <p:spPr>
            <a:xfrm>
              <a:off x="5679393" y="200719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2E7556-A43D-4CEB-9962-17CCE1EE09E5}"/>
                </a:ext>
              </a:extLst>
            </p:cNvPr>
            <p:cNvSpPr/>
            <p:nvPr/>
          </p:nvSpPr>
          <p:spPr>
            <a:xfrm>
              <a:off x="6855051" y="2007191"/>
              <a:ext cx="720000" cy="720000"/>
            </a:xfrm>
            <a:prstGeom prst="ellipse">
              <a:avLst/>
            </a:prstGeom>
            <a:solidFill>
              <a:srgbClr val="947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BAF48B2-9B6E-4651-B42A-7705CA3E97C0}"/>
                </a:ext>
              </a:extLst>
            </p:cNvPr>
            <p:cNvSpPr/>
            <p:nvPr/>
          </p:nvSpPr>
          <p:spPr>
            <a:xfrm>
              <a:off x="8030709" y="2007191"/>
              <a:ext cx="720000" cy="720000"/>
            </a:xfrm>
            <a:prstGeom prst="ellipse">
              <a:avLst/>
            </a:prstGeom>
            <a:solidFill>
              <a:srgbClr val="A0D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9146392-81B2-4F59-BE20-EAA9EE9DD143}"/>
                </a:ext>
              </a:extLst>
            </p:cNvPr>
            <p:cNvSpPr/>
            <p:nvPr/>
          </p:nvSpPr>
          <p:spPr>
            <a:xfrm>
              <a:off x="9206367" y="2007191"/>
              <a:ext cx="720000" cy="720000"/>
            </a:xfrm>
            <a:prstGeom prst="ellipse">
              <a:avLst/>
            </a:prstGeom>
            <a:solidFill>
              <a:srgbClr val="F68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2FF00E99-9DFE-4AAE-AAAC-0163413B988E}"/>
              </a:ext>
            </a:extLst>
          </p:cNvPr>
          <p:cNvSpPr txBox="1"/>
          <p:nvPr/>
        </p:nvSpPr>
        <p:spPr>
          <a:xfrm>
            <a:off x="3535852" y="648791"/>
            <a:ext cx="782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333333"/>
                </a:solidFill>
              </a:rPr>
              <a:t>Victoire de </a:t>
            </a:r>
            <a:r>
              <a:rPr lang="fr-FR" sz="5400" b="1" dirty="0">
                <a:solidFill>
                  <a:srgbClr val="F68E5F"/>
                </a:solidFill>
              </a:rPr>
              <a:t>Colin</a:t>
            </a:r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D57CFF20-F10B-4D37-AB0D-5819DC214C5A}"/>
              </a:ext>
            </a:extLst>
          </p:cNvPr>
          <p:cNvSpPr/>
          <p:nvPr/>
        </p:nvSpPr>
        <p:spPr>
          <a:xfrm>
            <a:off x="11935054" y="1479365"/>
            <a:ext cx="931817" cy="527968"/>
          </a:xfrm>
          <a:prstGeom prst="wedgeRoundRectCallout">
            <a:avLst>
              <a:gd name="adj1" fmla="val -80646"/>
              <a:gd name="adj2" fmla="val -41415"/>
              <a:gd name="adj3" fmla="val 16667"/>
            </a:avLst>
          </a:prstGeom>
          <a:solidFill>
            <a:srgbClr val="A0D2DB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333333"/>
                </a:solidFill>
              </a:rPr>
              <a:t> Nouvelle manche</a:t>
            </a:r>
          </a:p>
        </p:txBody>
      </p:sp>
      <p:sp>
        <p:nvSpPr>
          <p:cNvPr id="6" name="Explosion : 8 points 5">
            <a:extLst>
              <a:ext uri="{FF2B5EF4-FFF2-40B4-BE49-F238E27FC236}">
                <a16:creationId xmlns:a16="http://schemas.microsoft.com/office/drawing/2014/main" id="{ACEB2075-0F3C-4DF7-97F5-AAD9296D64FC}"/>
              </a:ext>
            </a:extLst>
          </p:cNvPr>
          <p:cNvSpPr/>
          <p:nvPr/>
        </p:nvSpPr>
        <p:spPr>
          <a:xfrm>
            <a:off x="11085949" y="1110456"/>
            <a:ext cx="319441" cy="334462"/>
          </a:xfrm>
          <a:prstGeom prst="irregularSeal1">
            <a:avLst/>
          </a:prstGeom>
          <a:solidFill>
            <a:schemeClr val="bg1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Graphique 35" descr="Curseur">
            <a:extLst>
              <a:ext uri="{FF2B5EF4-FFF2-40B4-BE49-F238E27FC236}">
                <a16:creationId xmlns:a16="http://schemas.microsoft.com/office/drawing/2014/main" id="{0D40628C-78D0-49C9-8B23-380B8FB79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00160">
            <a:off x="11115636" y="1170879"/>
            <a:ext cx="616972" cy="61697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ABB03F40-C2F9-47E6-8E91-05F471833E98}"/>
              </a:ext>
            </a:extLst>
          </p:cNvPr>
          <p:cNvSpPr txBox="1"/>
          <p:nvPr/>
        </p:nvSpPr>
        <p:spPr>
          <a:xfrm>
            <a:off x="3446" y="1301374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Retour au menu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743745C-FBCD-40BD-89DB-7D5AE9AF06EB}"/>
              </a:ext>
            </a:extLst>
          </p:cNvPr>
          <p:cNvSpPr txBox="1"/>
          <p:nvPr/>
        </p:nvSpPr>
        <p:spPr>
          <a:xfrm>
            <a:off x="3446" y="5978376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partie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431CD5-80CB-45A9-B921-AC4F1DDAC9DB}"/>
              </a:ext>
            </a:extLst>
          </p:cNvPr>
          <p:cNvSpPr txBox="1"/>
          <p:nvPr/>
        </p:nvSpPr>
        <p:spPr>
          <a:xfrm>
            <a:off x="0" y="2621315"/>
            <a:ext cx="2696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Score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754EE7-F5EE-4CCA-80FC-81500BDD0874}"/>
              </a:ext>
            </a:extLst>
          </p:cNvPr>
          <p:cNvSpPr txBox="1"/>
          <p:nvPr/>
        </p:nvSpPr>
        <p:spPr>
          <a:xfrm>
            <a:off x="1" y="3273799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68E5F"/>
                </a:solidFill>
              </a:rPr>
              <a:t>Colin : 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AA75C-DCF3-42A3-801C-6502516AC0EF}"/>
              </a:ext>
            </a:extLst>
          </p:cNvPr>
          <p:cNvSpPr txBox="1"/>
          <p:nvPr/>
        </p:nvSpPr>
        <p:spPr>
          <a:xfrm>
            <a:off x="-3445" y="3864632"/>
            <a:ext cx="26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947EB0"/>
                </a:solidFill>
              </a:rPr>
              <a:t>Lucas : 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C60F975-407A-4796-8DA7-42B17D443D09}"/>
              </a:ext>
            </a:extLst>
          </p:cNvPr>
          <p:cNvSpPr txBox="1"/>
          <p:nvPr/>
        </p:nvSpPr>
        <p:spPr>
          <a:xfrm>
            <a:off x="3447" y="5325892"/>
            <a:ext cx="268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EFEFEF"/>
                </a:solidFill>
              </a:rPr>
              <a:t>Nouvelle manche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AF79A27-BAA1-4CCD-BF5B-B98185EAD286}"/>
              </a:ext>
            </a:extLst>
          </p:cNvPr>
          <p:cNvSpPr txBox="1"/>
          <p:nvPr/>
        </p:nvSpPr>
        <p:spPr>
          <a:xfrm>
            <a:off x="3446" y="396612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0D2DB"/>
                </a:solidFill>
              </a:rPr>
              <a:t>Puissance 4</a:t>
            </a:r>
          </a:p>
        </p:txBody>
      </p:sp>
    </p:spTree>
    <p:extLst>
      <p:ext uri="{BB962C8B-B14F-4D97-AF65-F5344CB8AC3E}">
        <p14:creationId xmlns:p14="http://schemas.microsoft.com/office/powerpoint/2010/main" val="3397217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Colin Cazaubon</dc:creator>
  <cp:lastModifiedBy>Colin Cazaubon</cp:lastModifiedBy>
  <cp:revision>14</cp:revision>
  <dcterms:created xsi:type="dcterms:W3CDTF">2021-06-03T09:09:19Z</dcterms:created>
  <dcterms:modified xsi:type="dcterms:W3CDTF">2021-06-06T16:37:50Z</dcterms:modified>
</cp:coreProperties>
</file>