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ProximaNova-bold.fntdata"/><Relationship Id="rId10" Type="http://schemas.openxmlformats.org/officeDocument/2006/relationships/slide" Target="slides/slide5.xml"/><Relationship Id="rId21" Type="http://schemas.openxmlformats.org/officeDocument/2006/relationships/font" Target="fonts/ProximaNova-regular.fntdata"/><Relationship Id="rId13" Type="http://schemas.openxmlformats.org/officeDocument/2006/relationships/slide" Target="slides/slide8.xml"/><Relationship Id="rId24" Type="http://schemas.openxmlformats.org/officeDocument/2006/relationships/font" Target="fonts/ProximaNova-boldItalic.fntdata"/><Relationship Id="rId12" Type="http://schemas.openxmlformats.org/officeDocument/2006/relationships/slide" Target="slides/slide7.xml"/><Relationship Id="rId23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56f90ff7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56f90ff7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56f90ff7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56f90ff7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56f90ff7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56f90ff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56f90ff7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56f90ff7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56f90ff7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56f90ff7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56f90ff7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56f90ff7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4ac524bbd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4ac524bb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56f90fd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56f90fd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56f90fd4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56f90fd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56f90fd4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56f90fd4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56f90ff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56f90ff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56f90ff7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56f90ff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56f90ff7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56f90ff7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56f90ff7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56f90ff7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Cornices/cornice/blob/master/cornice/resource.py#L21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ColinChartier/207MiniLecturesF2018" TargetMode="External"/><Relationship Id="rId4" Type="http://schemas.openxmlformats.org/officeDocument/2006/relationships/hyperlink" Target="http://bit.do/csc207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cepowell/Project-Aletheia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MarkUsProject/Markus/issues" TargetMode="External"/><Relationship Id="rId4" Type="http://schemas.openxmlformats.org/officeDocument/2006/relationships/hyperlink" Target="https://github.com/google/guava/issue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open source world &amp; personal projects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typical fork / fix / merge workflow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a typical workflow for working in open source: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an issue that you think you can solve / create your own issue if you find something that’s broken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Fork the repository to your own account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Pull the repository from *your account*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Fix files / commit (with a good commit message!) / push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Make a merge request from your repository to the official repository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(optionally) delete the repository from your account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207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typical fork / fix / merge workflow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872075"/>
            <a:ext cx="8520600" cy="36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a typical workflow for working in open source: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an issue that you think you can solve / create your own issue if you find something that’s broken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Fork the repository to your own account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Pull the repository from *your account*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Fix files / commit (with a good commit message!) / push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Make a merge request from your repository to the official repository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(optionally) delete the repository from your account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Let’s try it!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https://github.com/Cornices/cornice/blob/master/cornice/resource.py#L21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207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typical fork / fix / merge workflow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872075"/>
            <a:ext cx="8520600" cy="36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turn!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My mini lectures are on github: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https://github.com/ColinChartier/207MiniLecturesF2018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lecture is not at that link yet.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is at this link: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http://bit.do/csc207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Let’s add it to the MiniLectures list on github!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Steps: Fork the top repository, pull it onto your computer, make a change to the file, commit that change, push it, make a pull request back to the top repository.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207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your own open source (personal) projects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872075"/>
            <a:ext cx="8520600" cy="36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another life I recruited U of T students for internships.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 can tell you (in my personal experience, but this greatly varies across recruiters) what I looked for in the projects prospective interns: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team project doing something creative is the best thing to see -- it shows you know how to collaborate &amp; tackle “new” problems.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Next is a single-person project with reasonably thoughtful commit messages &amp; tackles a “new problem”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Next is a single-person project that’s reasonably creative &amp; has no commit messages (it’s just all dumped at once, you don’t know git)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Any school projects where you are given a scope &amp; direction externally counted for next to nothing.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207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your own open source (personal) projects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872075"/>
            <a:ext cx="8520600" cy="36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are some personal projects I made that I’ve been asked about for examples: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permission system using MySQL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It’s creative (wasn’t a school project or anything)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It shows that I cared to learn new technologies (e.g., SQL, design patterns)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It was large (10,000 lines of java)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java decompiler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Java takes .java files and converts them to .javac files -- I tried to make something that could reverse that process.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It showed that I knew when to apply algorithmic knowledge (e.g., recursion)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It showed that I could make tools (e.g., employers asked me to work on a “debugger” for their product specifically because of this project)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207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your own open source (personal) projects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872075"/>
            <a:ext cx="8520600" cy="36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importantly: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Make something that you care about! It shouldn’t feel like a chore to do personal projects.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you care about competitive programming, make a competitive programming portal for your old website.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you care about education, make an interactive website that teaches people how to make proofs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you want to improve the lives of sexual assault survivors, adapt </a:t>
            </a:r>
            <a:r>
              <a:rPr lang="en" u="sng">
                <a:solidFill>
                  <a:schemeClr val="hlink"/>
                </a:solidFill>
                <a:hlinkClick r:id="rId3"/>
              </a:rPr>
              <a:t>an existing project</a:t>
            </a:r>
            <a:r>
              <a:rPr lang="en"/>
              <a:t> to U of T’s needs and figure out how to deploy it as a minimal viable product.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Elements of open source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We’ve learned the technical parts of Git, but let’s talk about the more abstract “collaboration patterns” that you’ll see.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Issues / tickets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Merge requests / pull requests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&amp; Tickets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Usually the workflow for “tickets” is: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customer or QA tester finds a bug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They make a “ticket” in a ticketing system with the importance, a short message, maybe a few other details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set of developers continuously look at the list of tickets, and use those to work on stuff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are just a newer word for tickets, usually in the context of github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E.g., markus’ issues: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https://github.com/MarkUsProject/Markus/issues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 important java library’s issues: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https://github.com/google/guava/issues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aside: The law of infinite issues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535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sound great in theory, but you never get anywhere if you just solve issues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example, if you make any software that anyone uses, they will propose features and hard to find, unimportant bugs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*must* choose to close issues as “wontfix” or you’ll never solve anything!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Treat them as suggestions &amp; tools for finding major issues, not as a TODO list.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0625" y="144350"/>
            <a:ext cx="3095175" cy="479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Forks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Forks are not a feature of git, they’re a feature of github.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They just copy someone else’s repository into your account.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(e.g., you might not have permission to make branches on the “real” repository, so you need somewhere to push your changes -- it makes sense for that to be on  your account.)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Forks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Forks are *not* meant for “this project is cool! I want to keep it around”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They will just clutter your repositories pane if you use them for that purpose.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Use the “star” feature instead.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Forks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reason there might be a “fork” is if people disagree with the way an existing open source project is being maintained on a specific user’s account.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E.g., you might add “you can only use this software if you like iced cream” to the terms of using the software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People could fork your project before you did that, and maintain it themselves (bug fixes / new features / …)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An example: “OpenOffice” was open source, then bought by Oracle, so people forked it into “LibreOffice” which is what is on the teaching lab computers!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requests / pull requests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names for the same thing -- the request to send a commit from your repository into another person’s repository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Note: repository is the name for a “project on github” -- it’s basically synonymous with “place you can use as a remote”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Useful because you can push/pull/… to your own copy, but not other people’s copies (they won’t give permission to strangers to touch their branches), and then send your changes for review to another account.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(usually the other account is the “official” version -- e.g., MarkusProject/Markus instead of ColinChartier/Markus) but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