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6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12444" y="480867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0230" y="70617"/>
            <a:ext cx="50301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>
                <a:latin typeface="Arial" pitchFamily="34" charset="0"/>
                <a:cs typeface="Arial" pitchFamily="34" charset="0"/>
              </a:rPr>
              <a:t>Simple Storyboard Template for PowerPoint</a:t>
            </a:r>
          </a:p>
        </p:txBody>
      </p:sp>
      <p:pic>
        <p:nvPicPr>
          <p:cNvPr id="24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9625" y="4862325"/>
            <a:ext cx="621875" cy="2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213839" y="485534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15234" y="490201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2444" y="2877160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13839" y="2881827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15234" y="2886494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26BF6-DD08-CA20-CC02-7FBD2DF6D570}"/>
              </a:ext>
            </a:extLst>
          </p:cNvPr>
          <p:cNvSpPr txBox="1"/>
          <p:nvPr/>
        </p:nvSpPr>
        <p:spPr>
          <a:xfrm>
            <a:off x="311257" y="1960929"/>
            <a:ext cx="242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game starts with the interface asking the user to enter the names of the players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C0B32-9BD0-B3E4-D028-B9198749A28B}"/>
              </a:ext>
            </a:extLst>
          </p:cNvPr>
          <p:cNvSpPr txBox="1"/>
          <p:nvPr/>
        </p:nvSpPr>
        <p:spPr>
          <a:xfrm>
            <a:off x="3220745" y="1942577"/>
            <a:ext cx="22674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user can then start the game and choose a card to play or to draw a card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50E18-A712-DA93-035E-8EDFF41918DE}"/>
              </a:ext>
            </a:extLst>
          </p:cNvPr>
          <p:cNvSpPr txBox="1"/>
          <p:nvPr/>
        </p:nvSpPr>
        <p:spPr>
          <a:xfrm>
            <a:off x="6251755" y="1842805"/>
            <a:ext cx="2267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user picks the card and can chooser to use it or cancel 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E1E4A-7739-93E7-26FE-08C51D5FE790}"/>
              </a:ext>
            </a:extLst>
          </p:cNvPr>
          <p:cNvSpPr txBox="1"/>
          <p:nvPr/>
        </p:nvSpPr>
        <p:spPr>
          <a:xfrm>
            <a:off x="247109" y="4169226"/>
            <a:ext cx="2428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the user plays the card it says if it was a valid card, invalid card, or what the action was if there was 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D54D1-1B65-F715-12EF-7C292D851D89}"/>
              </a:ext>
            </a:extLst>
          </p:cNvPr>
          <p:cNvSpPr txBox="1"/>
          <p:nvPr/>
        </p:nvSpPr>
        <p:spPr>
          <a:xfrm>
            <a:off x="3220745" y="4160102"/>
            <a:ext cx="242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game then moves to the next player up and continues to play the game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9A2868-A2EB-5DCC-A4B9-4E81A232EBFA}"/>
              </a:ext>
            </a:extLst>
          </p:cNvPr>
          <p:cNvSpPr txBox="1"/>
          <p:nvPr/>
        </p:nvSpPr>
        <p:spPr>
          <a:xfrm>
            <a:off x="6086318" y="4243676"/>
            <a:ext cx="242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users keep playing until the game is done</a:t>
            </a:r>
          </a:p>
        </p:txBody>
      </p:sp>
    </p:spTree>
    <p:extLst>
      <p:ext uri="{BB962C8B-B14F-4D97-AF65-F5344CB8AC3E}">
        <p14:creationId xmlns:p14="http://schemas.microsoft.com/office/powerpoint/2010/main" val="350505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705B438C1ABE4BA0970B7CBF31BF32" ma:contentTypeVersion="0" ma:contentTypeDescription="Create a new document." ma:contentTypeScope="" ma:versionID="24337bb79783abfc1dd2f3610af0178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E4E9B7-8BDE-497C-84C0-E61885B19A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37E2C-C0C6-492E-9B13-0BABF8BE3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D388E0-D843-4335-8AD0-9CC4CC8C5822}">
  <ds:schemaRefs>
    <ds:schemaRef ds:uri="http://schemas.openxmlformats.org/package/2006/metadata/core-properties"/>
    <ds:schemaRef ds:uri="http://purl.org/dc/terms/"/>
    <ds:schemaRef ds:uri="30a82cfc-8d0b-455e-b705-4035c60ff9f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104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COLIN</cp:lastModifiedBy>
  <cp:revision>11</cp:revision>
  <dcterms:created xsi:type="dcterms:W3CDTF">2014-03-24T20:14:19Z</dcterms:created>
  <dcterms:modified xsi:type="dcterms:W3CDTF">2023-03-25T23:53:50Z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0x01010014705B438C1ABE4BA0970B7CBF31BF32</vt:lpwstr>
  </property>
  <property fmtid="{D5CDD505-2E9C-101B-9397-08002B2CF9AE}" pid="3" name="DocumentSubject">
    <vt:lpwstr/>
  </property>
  <property fmtid="{D5CDD505-2E9C-101B-9397-08002B2CF9AE}" pid="4" name="DocumentDepartment">
    <vt:lpwstr>3;#Academic Program and Course Development|59abafec-cbf5-4238-a796-a3b74278f4db</vt:lpwstr>
  </property>
  <property fmtid="{D5CDD505-2E9C-101B-9397-08002B2CF9AE}" pid="5" name="TaxKeyword">
    <vt:lpwstr/>
  </property>
  <property fmtid="{D5CDD505-2E9C-101B-9397-08002B2CF9AE}" pid="6" name="DocumentBusinessValue">
    <vt:lpwstr>1;#Normal|581d4866-74cc-43f1-bef1-bb304cbfeaa5</vt:lpwstr>
  </property>
  <property fmtid="{D5CDD505-2E9C-101B-9397-08002B2CF9AE}" pid="7" name="SecurityClassification">
    <vt:lpwstr>2;#Internal|98311b30-b9e9-4d4f-9f64-0688c0d4a234</vt:lpwstr>
  </property>
  <property fmtid="{D5CDD505-2E9C-101B-9397-08002B2CF9AE}" pid="8" name="DocumentStatus">
    <vt:lpwstr/>
  </property>
  <property fmtid="{D5CDD505-2E9C-101B-9397-08002B2CF9AE}" pid="9" name="DocumentType">
    <vt:lpwstr/>
  </property>
  <property fmtid="{D5CDD505-2E9C-101B-9397-08002B2CF9AE}" pid="10" name="DocumentCategory">
    <vt:lpwstr/>
  </property>
</Properties>
</file>