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9" d="100"/>
          <a:sy n="109" d="100"/>
        </p:scale>
        <p:origin x="706" y="4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0993B6-793D-46EF-8B21-42FEF1A83B0C}"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13374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993B6-793D-46EF-8B21-42FEF1A83B0C}"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91520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993B6-793D-46EF-8B21-42FEF1A83B0C}"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170931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993B6-793D-46EF-8B21-42FEF1A83B0C}"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270553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0993B6-793D-46EF-8B21-42FEF1A83B0C}"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367616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0993B6-793D-46EF-8B21-42FEF1A83B0C}"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2791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0993B6-793D-46EF-8B21-42FEF1A83B0C}"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22549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0993B6-793D-46EF-8B21-42FEF1A83B0C}"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182948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993B6-793D-46EF-8B21-42FEF1A83B0C}" type="datetimeFigureOut">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381900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993B6-793D-46EF-8B21-42FEF1A83B0C}"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81551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993B6-793D-46EF-8B21-42FEF1A83B0C}"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51ABA-B53D-4D3C-9868-3A19033B1C65}" type="slidenum">
              <a:rPr lang="en-US" smtClean="0"/>
              <a:t>‹#›</a:t>
            </a:fld>
            <a:endParaRPr lang="en-US"/>
          </a:p>
        </p:txBody>
      </p:sp>
    </p:spTree>
    <p:extLst>
      <p:ext uri="{BB962C8B-B14F-4D97-AF65-F5344CB8AC3E}">
        <p14:creationId xmlns:p14="http://schemas.microsoft.com/office/powerpoint/2010/main" val="299957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A0993B6-793D-46EF-8B21-42FEF1A83B0C}" type="datetimeFigureOut">
              <a:rPr lang="en-US" smtClean="0"/>
              <a:t>2/19/2023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0251ABA-B53D-4D3C-9868-3A19033B1C65}" type="slidenum">
              <a:rPr lang="en-US" smtClean="0"/>
              <a:t>‹#›</a:t>
            </a:fld>
            <a:endParaRPr lang="en-US"/>
          </a:p>
        </p:txBody>
      </p:sp>
    </p:spTree>
    <p:extLst>
      <p:ext uri="{BB962C8B-B14F-4D97-AF65-F5344CB8AC3E}">
        <p14:creationId xmlns:p14="http://schemas.microsoft.com/office/powerpoint/2010/main" val="217988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12444" y="480867"/>
            <a:ext cx="2637632" cy="1318448"/>
          </a:xfrm>
          <a:prstGeom prst="rect">
            <a:avLst/>
          </a:prstGeom>
          <a:noFill/>
          <a:ln w="952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10230" y="70617"/>
            <a:ext cx="5030115" cy="307777"/>
          </a:xfrm>
          <a:prstGeom prst="rect">
            <a:avLst/>
          </a:prstGeom>
          <a:noFill/>
        </p:spPr>
        <p:txBody>
          <a:bodyPr wrap="square" rtlCol="0" anchor="b">
            <a:spAutoFit/>
          </a:bodyPr>
          <a:lstStyle/>
          <a:p>
            <a:r>
              <a:rPr lang="en-US" sz="1400">
                <a:latin typeface="Arial" pitchFamily="34" charset="0"/>
                <a:cs typeface="Arial" pitchFamily="34" charset="0"/>
              </a:rPr>
              <a:t>Simple Storyboard Template for PowerPoint</a:t>
            </a:r>
          </a:p>
        </p:txBody>
      </p:sp>
      <p:pic>
        <p:nvPicPr>
          <p:cNvPr id="24" name="Picture 2" descr="E:\websites\free-power-point-templates\2012\logos.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389625" y="4862325"/>
            <a:ext cx="621875" cy="2238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3213839" y="485534"/>
            <a:ext cx="2637632" cy="1318448"/>
          </a:xfrm>
          <a:prstGeom prst="rect">
            <a:avLst/>
          </a:prstGeom>
          <a:noFill/>
          <a:ln w="952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115234" y="490201"/>
            <a:ext cx="2637632" cy="1318448"/>
          </a:xfrm>
          <a:prstGeom prst="rect">
            <a:avLst/>
          </a:prstGeom>
          <a:noFill/>
          <a:ln w="952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2444" y="2877160"/>
            <a:ext cx="2637632" cy="1318448"/>
          </a:xfrm>
          <a:prstGeom prst="rect">
            <a:avLst/>
          </a:prstGeom>
          <a:noFill/>
          <a:ln w="952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213839" y="2881827"/>
            <a:ext cx="2637632" cy="1318448"/>
          </a:xfrm>
          <a:prstGeom prst="rect">
            <a:avLst/>
          </a:prstGeom>
          <a:noFill/>
          <a:ln w="952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15234" y="2886494"/>
            <a:ext cx="2637632" cy="1318448"/>
          </a:xfrm>
          <a:prstGeom prst="rect">
            <a:avLst/>
          </a:prstGeom>
          <a:noFill/>
          <a:ln w="952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299209D7-8D12-7EA4-C708-744CA81202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2490" y="344037"/>
            <a:ext cx="652075" cy="1539089"/>
          </a:xfrm>
          <a:prstGeom prst="rect">
            <a:avLst/>
          </a:prstGeom>
        </p:spPr>
      </p:pic>
      <p:sp>
        <p:nvSpPr>
          <p:cNvPr id="6" name="TextBox 5">
            <a:extLst>
              <a:ext uri="{FF2B5EF4-FFF2-40B4-BE49-F238E27FC236}">
                <a16:creationId xmlns:a16="http://schemas.microsoft.com/office/drawing/2014/main" id="{54D26BF6-DD08-CA20-CC02-7FBD2DF6D570}"/>
              </a:ext>
            </a:extLst>
          </p:cNvPr>
          <p:cNvSpPr txBox="1"/>
          <p:nvPr/>
        </p:nvSpPr>
        <p:spPr>
          <a:xfrm>
            <a:off x="311257" y="1960929"/>
            <a:ext cx="2428283" cy="830997"/>
          </a:xfrm>
          <a:prstGeom prst="rect">
            <a:avLst/>
          </a:prstGeom>
          <a:noFill/>
        </p:spPr>
        <p:txBody>
          <a:bodyPr wrap="square" rtlCol="0">
            <a:spAutoFit/>
          </a:bodyPr>
          <a:lstStyle/>
          <a:p>
            <a:r>
              <a:rPr lang="en-US" sz="1200" dirty="0"/>
              <a:t>The game starts with shuffling the deck and then dealing each player 7 card. Flip the first card of the deck then the game begins.</a:t>
            </a:r>
          </a:p>
        </p:txBody>
      </p:sp>
      <p:sp>
        <p:nvSpPr>
          <p:cNvPr id="7" name="TextBox 6">
            <a:extLst>
              <a:ext uri="{FF2B5EF4-FFF2-40B4-BE49-F238E27FC236}">
                <a16:creationId xmlns:a16="http://schemas.microsoft.com/office/drawing/2014/main" id="{458C0B32-9BD0-B3E4-D028-B9198749A28B}"/>
              </a:ext>
            </a:extLst>
          </p:cNvPr>
          <p:cNvSpPr txBox="1"/>
          <p:nvPr/>
        </p:nvSpPr>
        <p:spPr>
          <a:xfrm>
            <a:off x="3220745" y="1942577"/>
            <a:ext cx="2267486" cy="938719"/>
          </a:xfrm>
          <a:prstGeom prst="rect">
            <a:avLst/>
          </a:prstGeom>
          <a:noFill/>
        </p:spPr>
        <p:txBody>
          <a:bodyPr wrap="square" rtlCol="0">
            <a:spAutoFit/>
          </a:bodyPr>
          <a:lstStyle/>
          <a:p>
            <a:r>
              <a:rPr lang="en-US" sz="1100" dirty="0"/>
              <a:t>The first player sees if they can play a card then decides if they would like  to play it or not. If not they draw a card and check if that can be played and if it can they play it.</a:t>
            </a:r>
          </a:p>
        </p:txBody>
      </p:sp>
      <p:pic>
        <p:nvPicPr>
          <p:cNvPr id="9" name="Picture 8" descr="Diagram&#10;&#10;Description automatically generated">
            <a:extLst>
              <a:ext uri="{FF2B5EF4-FFF2-40B4-BE49-F238E27FC236}">
                <a16:creationId xmlns:a16="http://schemas.microsoft.com/office/drawing/2014/main" id="{2467949E-AA99-C502-CD05-DE743F8728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0195" y="443251"/>
            <a:ext cx="1678297" cy="1430028"/>
          </a:xfrm>
          <a:prstGeom prst="rect">
            <a:avLst/>
          </a:prstGeom>
        </p:spPr>
      </p:pic>
      <p:pic>
        <p:nvPicPr>
          <p:cNvPr id="17" name="Picture 16" descr="Diagram&#10;&#10;Description automatically generated">
            <a:extLst>
              <a:ext uri="{FF2B5EF4-FFF2-40B4-BE49-F238E27FC236}">
                <a16:creationId xmlns:a16="http://schemas.microsoft.com/office/drawing/2014/main" id="{FF4C0908-E044-3F81-3BE6-8A07578282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5424" y="169118"/>
            <a:ext cx="577251" cy="1888925"/>
          </a:xfrm>
          <a:prstGeom prst="rect">
            <a:avLst/>
          </a:prstGeom>
        </p:spPr>
      </p:pic>
      <p:sp>
        <p:nvSpPr>
          <p:cNvPr id="21" name="TextBox 20">
            <a:extLst>
              <a:ext uri="{FF2B5EF4-FFF2-40B4-BE49-F238E27FC236}">
                <a16:creationId xmlns:a16="http://schemas.microsoft.com/office/drawing/2014/main" id="{42450E18-A712-DA93-035E-8EDFF41918DE}"/>
              </a:ext>
            </a:extLst>
          </p:cNvPr>
          <p:cNvSpPr txBox="1"/>
          <p:nvPr/>
        </p:nvSpPr>
        <p:spPr>
          <a:xfrm>
            <a:off x="6251755" y="1842805"/>
            <a:ext cx="2267486" cy="938719"/>
          </a:xfrm>
          <a:prstGeom prst="rect">
            <a:avLst/>
          </a:prstGeom>
          <a:noFill/>
        </p:spPr>
        <p:txBody>
          <a:bodyPr wrap="square" rtlCol="0">
            <a:spAutoFit/>
          </a:bodyPr>
          <a:lstStyle/>
          <a:p>
            <a:r>
              <a:rPr lang="en-US" sz="1100" dirty="0"/>
              <a:t>Checks if the card played was an action card and if it is it moves to the next step and if it wasn’t the turn is over. If the player never played a card the turn also ends.</a:t>
            </a:r>
          </a:p>
        </p:txBody>
      </p:sp>
      <p:pic>
        <p:nvPicPr>
          <p:cNvPr id="23" name="Picture 22" descr="Diagram&#10;&#10;Description automatically generated">
            <a:extLst>
              <a:ext uri="{FF2B5EF4-FFF2-40B4-BE49-F238E27FC236}">
                <a16:creationId xmlns:a16="http://schemas.microsoft.com/office/drawing/2014/main" id="{F2397103-1B05-CB9F-D6AB-7CA9895780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0308" y="2773393"/>
            <a:ext cx="1481886" cy="1384536"/>
          </a:xfrm>
          <a:prstGeom prst="rect">
            <a:avLst/>
          </a:prstGeom>
        </p:spPr>
      </p:pic>
      <p:sp>
        <p:nvSpPr>
          <p:cNvPr id="26" name="TextBox 25">
            <a:extLst>
              <a:ext uri="{FF2B5EF4-FFF2-40B4-BE49-F238E27FC236}">
                <a16:creationId xmlns:a16="http://schemas.microsoft.com/office/drawing/2014/main" id="{15BE1E4A-7739-93E7-26FE-08C51D5FE790}"/>
              </a:ext>
            </a:extLst>
          </p:cNvPr>
          <p:cNvSpPr txBox="1"/>
          <p:nvPr/>
        </p:nvSpPr>
        <p:spPr>
          <a:xfrm>
            <a:off x="247109" y="4169226"/>
            <a:ext cx="2428283" cy="1015663"/>
          </a:xfrm>
          <a:prstGeom prst="rect">
            <a:avLst/>
          </a:prstGeom>
          <a:noFill/>
        </p:spPr>
        <p:txBody>
          <a:bodyPr wrap="square" rtlCol="0">
            <a:spAutoFit/>
          </a:bodyPr>
          <a:lstStyle/>
          <a:p>
            <a:r>
              <a:rPr lang="en-US" sz="1200" dirty="0"/>
              <a:t>It checks what action card it is an performs the action.  Also it check if the next player in the order has the same type of card to stack. After that it performs the action</a:t>
            </a:r>
          </a:p>
        </p:txBody>
      </p:sp>
      <p:pic>
        <p:nvPicPr>
          <p:cNvPr id="43" name="Picture 42" descr="Diagram&#10;&#10;Description automatically generated">
            <a:extLst>
              <a:ext uri="{FF2B5EF4-FFF2-40B4-BE49-F238E27FC236}">
                <a16:creationId xmlns:a16="http://schemas.microsoft.com/office/drawing/2014/main" id="{665DB03F-E210-3B52-5570-4A36403FA9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0759" y="2825636"/>
            <a:ext cx="2129353" cy="1384536"/>
          </a:xfrm>
          <a:prstGeom prst="rect">
            <a:avLst/>
          </a:prstGeom>
        </p:spPr>
      </p:pic>
      <p:sp>
        <p:nvSpPr>
          <p:cNvPr id="44" name="TextBox 43">
            <a:extLst>
              <a:ext uri="{FF2B5EF4-FFF2-40B4-BE49-F238E27FC236}">
                <a16:creationId xmlns:a16="http://schemas.microsoft.com/office/drawing/2014/main" id="{F2ED54D1-1B65-F715-12EF-7C292D851D89}"/>
              </a:ext>
            </a:extLst>
          </p:cNvPr>
          <p:cNvSpPr txBox="1"/>
          <p:nvPr/>
        </p:nvSpPr>
        <p:spPr>
          <a:xfrm>
            <a:off x="3220745" y="4160102"/>
            <a:ext cx="2428283" cy="646331"/>
          </a:xfrm>
          <a:prstGeom prst="rect">
            <a:avLst/>
          </a:prstGeom>
          <a:noFill/>
        </p:spPr>
        <p:txBody>
          <a:bodyPr wrap="square" rtlCol="0">
            <a:spAutoFit/>
          </a:bodyPr>
          <a:lstStyle/>
          <a:p>
            <a:r>
              <a:rPr lang="en-US" sz="1200" dirty="0"/>
              <a:t>It checks if the card that was played was that players last card and if it was they win</a:t>
            </a:r>
          </a:p>
        </p:txBody>
      </p:sp>
      <p:pic>
        <p:nvPicPr>
          <p:cNvPr id="46" name="Picture 45" descr="Diagram&#10;&#10;Description automatically generated">
            <a:extLst>
              <a:ext uri="{FF2B5EF4-FFF2-40B4-BE49-F238E27FC236}">
                <a16:creationId xmlns:a16="http://schemas.microsoft.com/office/drawing/2014/main" id="{7734F549-3969-9B4F-9E85-294A7C8941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86318" y="2923228"/>
            <a:ext cx="2761407" cy="777385"/>
          </a:xfrm>
          <a:prstGeom prst="rect">
            <a:avLst/>
          </a:prstGeom>
        </p:spPr>
      </p:pic>
      <p:sp>
        <p:nvSpPr>
          <p:cNvPr id="47" name="TextBox 46">
            <a:extLst>
              <a:ext uri="{FF2B5EF4-FFF2-40B4-BE49-F238E27FC236}">
                <a16:creationId xmlns:a16="http://schemas.microsoft.com/office/drawing/2014/main" id="{6B9A2868-A2EB-5DCC-A4B9-4E81A232EBFA}"/>
              </a:ext>
            </a:extLst>
          </p:cNvPr>
          <p:cNvSpPr txBox="1"/>
          <p:nvPr/>
        </p:nvSpPr>
        <p:spPr>
          <a:xfrm>
            <a:off x="6086318" y="4243676"/>
            <a:ext cx="2428283" cy="461665"/>
          </a:xfrm>
          <a:prstGeom prst="rect">
            <a:avLst/>
          </a:prstGeom>
          <a:noFill/>
        </p:spPr>
        <p:txBody>
          <a:bodyPr wrap="square" rtlCol="0">
            <a:spAutoFit/>
          </a:bodyPr>
          <a:lstStyle/>
          <a:p>
            <a:r>
              <a:rPr lang="en-US" sz="1200" dirty="0"/>
              <a:t>It then moves on to the next player and </a:t>
            </a:r>
            <a:r>
              <a:rPr lang="en-US" sz="1200"/>
              <a:t>starts over again</a:t>
            </a:r>
            <a:endParaRPr lang="en-US" sz="1200" dirty="0"/>
          </a:p>
        </p:txBody>
      </p:sp>
    </p:spTree>
    <p:extLst>
      <p:ext uri="{BB962C8B-B14F-4D97-AF65-F5344CB8AC3E}">
        <p14:creationId xmlns:p14="http://schemas.microsoft.com/office/powerpoint/2010/main" val="3505053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705B438C1ABE4BA0970B7CBF31BF32" ma:contentTypeVersion="0" ma:contentTypeDescription="Create a new document." ma:contentTypeScope="" ma:versionID="24337bb79783abfc1dd2f3610af0178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D388E0-D843-4335-8AD0-9CC4CC8C5822}">
  <ds:schemaRefs>
    <ds:schemaRef ds:uri="http://schemas.openxmlformats.org/package/2006/metadata/core-properties"/>
    <ds:schemaRef ds:uri="http://purl.org/dc/terms/"/>
    <ds:schemaRef ds:uri="30a82cfc-8d0b-455e-b705-4035c60ff9fd"/>
    <ds:schemaRef ds:uri="http://schemas.microsoft.com/office/2006/documentManagement/types"/>
    <ds:schemaRef ds:uri="http://schemas.microsoft.com/office/infopath/2007/PartnerControls"/>
    <ds:schemaRef ds:uri="http://purl.org/dc/elements/1.1/"/>
    <ds:schemaRef ds:uri="http://schemas.microsoft.com/sharepoint/v3"/>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ED37E2C-C0C6-492E-9B13-0BABF8BE3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9E4E9B7-8BDE-497C-84C0-E61885B19A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TotalTime>
  <Words>183</Words>
  <Application>Microsoft Office PowerPoint</Application>
  <PresentationFormat>On-screen Show (16:9)</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DOWNING, COLIN E</cp:lastModifiedBy>
  <cp:revision>10</cp:revision>
  <dcterms:created xsi:type="dcterms:W3CDTF">2014-03-24T20:14:19Z</dcterms:created>
  <dcterms:modified xsi:type="dcterms:W3CDTF">2023-02-19T20:00:58Z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0x01010014705B438C1ABE4BA0970B7CBF31BF32</vt:lpwstr>
  </property>
  <property fmtid="{D5CDD505-2E9C-101B-9397-08002B2CF9AE}" pid="3" name="DocumentSubject">
    <vt:lpwstr/>
  </property>
  <property fmtid="{D5CDD505-2E9C-101B-9397-08002B2CF9AE}" pid="4" name="DocumentDepartment">
    <vt:lpwstr>3;#Academic Program and Course Development|59abafec-cbf5-4238-a796-a3b74278f4db</vt:lpwstr>
  </property>
  <property fmtid="{D5CDD505-2E9C-101B-9397-08002B2CF9AE}" pid="5" name="TaxKeyword">
    <vt:lpwstr/>
  </property>
  <property fmtid="{D5CDD505-2E9C-101B-9397-08002B2CF9AE}" pid="6" name="DocumentBusinessValue">
    <vt:lpwstr>1;#Normal|581d4866-74cc-43f1-bef1-bb304cbfeaa5</vt:lpwstr>
  </property>
  <property fmtid="{D5CDD505-2E9C-101B-9397-08002B2CF9AE}" pid="7" name="SecurityClassification">
    <vt:lpwstr>2;#Internal|98311b30-b9e9-4d4f-9f64-0688c0d4a234</vt:lpwstr>
  </property>
  <property fmtid="{D5CDD505-2E9C-101B-9397-08002B2CF9AE}" pid="8" name="DocumentStatus">
    <vt:lpwstr/>
  </property>
  <property fmtid="{D5CDD505-2E9C-101B-9397-08002B2CF9AE}" pid="9" name="DocumentType">
    <vt:lpwstr/>
  </property>
  <property fmtid="{D5CDD505-2E9C-101B-9397-08002B2CF9AE}" pid="10" name="DocumentCategory">
    <vt:lpwstr/>
  </property>
</Properties>
</file>