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82"/>
  </p:normalViewPr>
  <p:slideViewPr>
    <p:cSldViewPr snapToGrid="0" snapToObjects="1">
      <p:cViewPr>
        <p:scale>
          <a:sx n="120" d="100"/>
          <a:sy n="120" d="100"/>
        </p:scale>
        <p:origin x="816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2798-2560-2D40-97A8-167E277F71C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2922-9724-7148-A9CD-CDE116E2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2798-2560-2D40-97A8-167E277F71C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2922-9724-7148-A9CD-CDE116E2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9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2798-2560-2D40-97A8-167E277F71C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2922-9724-7148-A9CD-CDE116E2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2798-2560-2D40-97A8-167E277F71C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2922-9724-7148-A9CD-CDE116E2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5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2798-2560-2D40-97A8-167E277F71C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2922-9724-7148-A9CD-CDE116E2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3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2798-2560-2D40-97A8-167E277F71C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2922-9724-7148-A9CD-CDE116E2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9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2798-2560-2D40-97A8-167E277F71C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2922-9724-7148-A9CD-CDE116E2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2798-2560-2D40-97A8-167E277F71C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2922-9724-7148-A9CD-CDE116E2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2798-2560-2D40-97A8-167E277F71C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2922-9724-7148-A9CD-CDE116E2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2798-2560-2D40-97A8-167E277F71C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2922-9724-7148-A9CD-CDE116E2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1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2798-2560-2D40-97A8-167E277F71C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2922-9724-7148-A9CD-CDE116E2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9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F2798-2560-2D40-97A8-167E277F71C0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E2922-9724-7148-A9CD-CDE116E2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336254" y="1172583"/>
            <a:ext cx="828339" cy="710005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37007" y="2519081"/>
            <a:ext cx="828339" cy="710005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360023" y="2519081"/>
            <a:ext cx="828339" cy="710005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71825" y="4134521"/>
            <a:ext cx="828339" cy="710005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36253" y="4134521"/>
            <a:ext cx="828339" cy="710005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>
            <a:stCxn id="4" idx="4"/>
            <a:endCxn id="5" idx="0"/>
          </p:cNvCxnSpPr>
          <p:nvPr/>
        </p:nvCxnSpPr>
        <p:spPr>
          <a:xfrm rot="5400000">
            <a:off x="6082555" y="1851211"/>
            <a:ext cx="636493" cy="699247"/>
          </a:xfrm>
          <a:prstGeom prst="curvedConnector3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Curved Connector 10"/>
          <p:cNvCxnSpPr>
            <a:stCxn id="4" idx="4"/>
            <a:endCxn id="6" idx="0"/>
          </p:cNvCxnSpPr>
          <p:nvPr/>
        </p:nvCxnSpPr>
        <p:spPr>
          <a:xfrm rot="16200000" flipH="1">
            <a:off x="6944062" y="1688949"/>
            <a:ext cx="636493" cy="1023769"/>
          </a:xfrm>
          <a:prstGeom prst="curvedConnector3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Curved Connector 13"/>
          <p:cNvCxnSpPr>
            <a:stCxn id="5" idx="4"/>
            <a:endCxn id="7" idx="0"/>
          </p:cNvCxnSpPr>
          <p:nvPr/>
        </p:nvCxnSpPr>
        <p:spPr>
          <a:xfrm rot="5400000">
            <a:off x="5265869" y="3349212"/>
            <a:ext cx="905435" cy="665182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urved Connector 16"/>
          <p:cNvCxnSpPr>
            <a:stCxn id="8" idx="0"/>
            <a:endCxn id="5" idx="4"/>
          </p:cNvCxnSpPr>
          <p:nvPr/>
        </p:nvCxnSpPr>
        <p:spPr>
          <a:xfrm rot="16200000" flipV="1">
            <a:off x="5948083" y="3332181"/>
            <a:ext cx="905435" cy="699246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TextBox 20"/>
          <p:cNvSpPr txBox="1"/>
          <p:nvPr/>
        </p:nvSpPr>
        <p:spPr>
          <a:xfrm>
            <a:off x="6228677" y="413890"/>
            <a:ext cx="1131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DOM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86523" y="3035448"/>
            <a:ext cx="1656677" cy="731520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App State</a:t>
            </a:r>
          </a:p>
        </p:txBody>
      </p:sp>
      <p:cxnSp>
        <p:nvCxnSpPr>
          <p:cNvPr id="23" name="Curved Connector 22"/>
          <p:cNvCxnSpPr>
            <a:stCxn id="5" idx="2"/>
            <a:endCxn id="22" idx="3"/>
          </p:cNvCxnSpPr>
          <p:nvPr/>
        </p:nvCxnSpPr>
        <p:spPr>
          <a:xfrm rot="10800000" flipV="1">
            <a:off x="2743201" y="2874084"/>
            <a:ext cx="2893807" cy="527124"/>
          </a:xfrm>
          <a:prstGeom prst="curvedConnector3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Curved Connector 26"/>
          <p:cNvCxnSpPr>
            <a:stCxn id="8" idx="1"/>
            <a:endCxn id="22" idx="3"/>
          </p:cNvCxnSpPr>
          <p:nvPr/>
        </p:nvCxnSpPr>
        <p:spPr>
          <a:xfrm rot="16200000" flipV="1">
            <a:off x="4181735" y="1962674"/>
            <a:ext cx="837291" cy="3714360"/>
          </a:xfrm>
          <a:prstGeom prst="curvedConnector2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3423626" y="2140772"/>
            <a:ext cx="1622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2">
                    <a:lumMod val="50000"/>
                  </a:schemeClr>
                </a:solidFill>
              </a:rPr>
              <a:t>&lt;&lt;bindings&gt;&gt;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9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098665" y="1538343"/>
            <a:ext cx="2489386" cy="2942218"/>
            <a:chOff x="3785684" y="1458332"/>
            <a:chExt cx="3216537" cy="3671943"/>
          </a:xfrm>
        </p:grpSpPr>
        <p:sp>
          <p:nvSpPr>
            <p:cNvPr id="4" name="Oval 3"/>
            <p:cNvSpPr/>
            <p:nvPr/>
          </p:nvSpPr>
          <p:spPr>
            <a:xfrm>
              <a:off x="5150113" y="1458332"/>
              <a:ext cx="828339" cy="710005"/>
            </a:xfrm>
            <a:prstGeom prst="ellips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450866" y="2804830"/>
              <a:ext cx="828339" cy="710005"/>
            </a:xfrm>
            <a:prstGeom prst="ellips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173882" y="2804830"/>
              <a:ext cx="828339" cy="710005"/>
            </a:xfrm>
            <a:prstGeom prst="ellips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785684" y="4420270"/>
              <a:ext cx="828339" cy="710005"/>
            </a:xfrm>
            <a:prstGeom prst="ellips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150112" y="4420270"/>
              <a:ext cx="828339" cy="710005"/>
            </a:xfrm>
            <a:prstGeom prst="ellips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urved Connector 9"/>
            <p:cNvCxnSpPr>
              <a:stCxn id="4" idx="4"/>
              <a:endCxn id="5" idx="0"/>
            </p:cNvCxnSpPr>
            <p:nvPr/>
          </p:nvCxnSpPr>
          <p:spPr>
            <a:xfrm rot="5400000">
              <a:off x="4896414" y="2136960"/>
              <a:ext cx="636493" cy="699247"/>
            </a:xfrm>
            <a:prstGeom prst="curvedConnector3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Curved Connector 10"/>
            <p:cNvCxnSpPr>
              <a:stCxn id="4" idx="4"/>
              <a:endCxn id="6" idx="0"/>
            </p:cNvCxnSpPr>
            <p:nvPr/>
          </p:nvCxnSpPr>
          <p:spPr>
            <a:xfrm rot="16200000" flipH="1">
              <a:off x="5757921" y="1974698"/>
              <a:ext cx="636493" cy="1023769"/>
            </a:xfrm>
            <a:prstGeom prst="curvedConnector3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Curved Connector 13"/>
            <p:cNvCxnSpPr>
              <a:stCxn id="5" idx="4"/>
              <a:endCxn id="7" idx="0"/>
            </p:cNvCxnSpPr>
            <p:nvPr/>
          </p:nvCxnSpPr>
          <p:spPr>
            <a:xfrm rot="5400000">
              <a:off x="4079728" y="3634961"/>
              <a:ext cx="905435" cy="66518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Curved Connector 16"/>
            <p:cNvCxnSpPr>
              <a:stCxn id="8" idx="0"/>
              <a:endCxn id="5" idx="4"/>
            </p:cNvCxnSpPr>
            <p:nvPr/>
          </p:nvCxnSpPr>
          <p:spPr>
            <a:xfrm rot="16200000" flipV="1">
              <a:off x="4761942" y="3617930"/>
              <a:ext cx="905435" cy="69924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564503" y="738604"/>
            <a:ext cx="1869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2">
                    <a:lumMod val="50000"/>
                  </a:schemeClr>
                </a:solidFill>
              </a:rPr>
              <a:t>Virtual DOM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3583" y="2783315"/>
            <a:ext cx="1656677" cy="731520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App State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807276" y="2906759"/>
            <a:ext cx="978408" cy="484632"/>
          </a:xfrm>
          <a:prstGeom prst="rightArrow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07276" y="2347454"/>
            <a:ext cx="1033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2">
                    <a:lumMod val="50000"/>
                  </a:schemeClr>
                </a:solidFill>
              </a:rPr>
              <a:t>render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685905" y="1538343"/>
            <a:ext cx="2489386" cy="2942218"/>
            <a:chOff x="3785684" y="1458332"/>
            <a:chExt cx="3216537" cy="3671943"/>
          </a:xfrm>
        </p:grpSpPr>
        <p:sp>
          <p:nvSpPr>
            <p:cNvPr id="24" name="Oval 23"/>
            <p:cNvSpPr/>
            <p:nvPr/>
          </p:nvSpPr>
          <p:spPr>
            <a:xfrm>
              <a:off x="5150113" y="1458332"/>
              <a:ext cx="828339" cy="710005"/>
            </a:xfrm>
            <a:prstGeom prst="ellips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450866" y="2804830"/>
              <a:ext cx="828339" cy="710005"/>
            </a:xfrm>
            <a:prstGeom prst="ellips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173882" y="2804830"/>
              <a:ext cx="828339" cy="710005"/>
            </a:xfrm>
            <a:prstGeom prst="ellips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785684" y="4420270"/>
              <a:ext cx="828339" cy="710005"/>
            </a:xfrm>
            <a:prstGeom prst="ellips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150112" y="4420270"/>
              <a:ext cx="828339" cy="710005"/>
            </a:xfrm>
            <a:prstGeom prst="ellips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Curved Connector 29"/>
            <p:cNvCxnSpPr>
              <a:stCxn id="25" idx="4"/>
              <a:endCxn id="26" idx="0"/>
            </p:cNvCxnSpPr>
            <p:nvPr/>
          </p:nvCxnSpPr>
          <p:spPr>
            <a:xfrm rot="5400000">
              <a:off x="4896414" y="2136960"/>
              <a:ext cx="636493" cy="699247"/>
            </a:xfrm>
            <a:prstGeom prst="curvedConnector3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Curved Connector 30"/>
            <p:cNvCxnSpPr>
              <a:stCxn id="25" idx="4"/>
              <a:endCxn id="28" idx="0"/>
            </p:cNvCxnSpPr>
            <p:nvPr/>
          </p:nvCxnSpPr>
          <p:spPr>
            <a:xfrm rot="16200000" flipH="1">
              <a:off x="5757921" y="1974698"/>
              <a:ext cx="636493" cy="1023769"/>
            </a:xfrm>
            <a:prstGeom prst="curvedConnector3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Curved Connector 32"/>
            <p:cNvCxnSpPr>
              <a:stCxn id="26" idx="4"/>
              <a:endCxn id="29" idx="0"/>
            </p:cNvCxnSpPr>
            <p:nvPr/>
          </p:nvCxnSpPr>
          <p:spPr>
            <a:xfrm rot="5400000">
              <a:off x="4079728" y="3634961"/>
              <a:ext cx="905435" cy="66518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Curved Connector 33"/>
            <p:cNvCxnSpPr>
              <a:stCxn id="30" idx="0"/>
              <a:endCxn id="26" idx="4"/>
            </p:cNvCxnSpPr>
            <p:nvPr/>
          </p:nvCxnSpPr>
          <p:spPr>
            <a:xfrm rot="16200000" flipV="1">
              <a:off x="4761942" y="3617930"/>
              <a:ext cx="905435" cy="69924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9127683" y="821676"/>
            <a:ext cx="1869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chemeClr val="bg2">
                    <a:lumMod val="50000"/>
                  </a:schemeClr>
                </a:solidFill>
              </a:rPr>
              <a:t>DOM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7394516" y="2906759"/>
            <a:ext cx="978408" cy="484632"/>
          </a:xfrm>
          <a:prstGeom prst="rightArrow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94516" y="2347454"/>
            <a:ext cx="1033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updates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58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13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Eberhardt</dc:creator>
  <cp:lastModifiedBy>Colin Eberhardt</cp:lastModifiedBy>
  <cp:revision>3</cp:revision>
  <dcterms:created xsi:type="dcterms:W3CDTF">2016-04-21T09:54:26Z</dcterms:created>
  <dcterms:modified xsi:type="dcterms:W3CDTF">2016-04-23T06:25:03Z</dcterms:modified>
</cp:coreProperties>
</file>