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7" r:id="rId14"/>
    <p:sldId id="270" r:id="rId15"/>
    <p:sldId id="271" r:id="rId16"/>
    <p:sldId id="269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66284" autoAdjust="0"/>
  </p:normalViewPr>
  <p:slideViewPr>
    <p:cSldViewPr>
      <p:cViewPr>
        <p:scale>
          <a:sx n="66" d="100"/>
          <a:sy n="66" d="100"/>
        </p:scale>
        <p:origin x="-81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E10CA-B556-4E8B-8999-2A8D69CA2029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D7538-F9E2-4D69-A53F-64BC57029A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23% growth 2008 – 2009 (http://www.gartner.com/it/page.jsp?id=1306513)</a:t>
            </a:r>
          </a:p>
          <a:p>
            <a:r>
              <a:rPr lang="en-GB" dirty="0" smtClean="0"/>
              <a:t>Apple and Android</a:t>
            </a:r>
            <a:r>
              <a:rPr lang="en-GB" baseline="0" dirty="0" smtClean="0"/>
              <a:t> the biggest gainers</a:t>
            </a:r>
          </a:p>
          <a:p>
            <a:r>
              <a:rPr lang="en-GB" baseline="0" dirty="0" smtClean="0"/>
              <a:t>Microsoft is not doing very well</a:t>
            </a:r>
            <a:r>
              <a:rPr lang="en-GB" baseline="0" dirty="0" smtClean="0"/>
              <a:t>!</a:t>
            </a:r>
          </a:p>
          <a:p>
            <a:endParaRPr lang="en-GB" baseline="0" dirty="0" smtClean="0"/>
          </a:p>
          <a:p>
            <a:r>
              <a:rPr lang="en-US" smtClean="0"/>
              <a:t>http://news.bbc.co.uk/1/hi/technology/10473655.stm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D7538-F9E2-4D69-A53F-64BC57029AD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81BA-4031-4354-8049-6D46B8F014BB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A2D0-3541-440D-80FB-7F3DD2C66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81BA-4031-4354-8049-6D46B8F014BB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A2D0-3541-440D-80FB-7F3DD2C66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81BA-4031-4354-8049-6D46B8F014BB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A2D0-3541-440D-80FB-7F3DD2C66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81BA-4031-4354-8049-6D46B8F014BB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A2D0-3541-440D-80FB-7F3DD2C66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81BA-4031-4354-8049-6D46B8F014BB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A2D0-3541-440D-80FB-7F3DD2C66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81BA-4031-4354-8049-6D46B8F014BB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A2D0-3541-440D-80FB-7F3DD2C66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81BA-4031-4354-8049-6D46B8F014BB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A2D0-3541-440D-80FB-7F3DD2C66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81BA-4031-4354-8049-6D46B8F014BB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A2D0-3541-440D-80FB-7F3DD2C66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81BA-4031-4354-8049-6D46B8F014BB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A2D0-3541-440D-80FB-7F3DD2C66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81BA-4031-4354-8049-6D46B8F014BB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A2D0-3541-440D-80FB-7F3DD2C66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81BA-4031-4354-8049-6D46B8F014BB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A2D0-3541-440D-80FB-7F3DD2C66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F81BA-4031-4354-8049-6D46B8F014BB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BA2D0-3541-440D-80FB-7F3DD2C66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42873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WPF and Silverlight, unifying the development platform for Desktop, Web and Mobile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3214686"/>
            <a:ext cx="6400800" cy="642942"/>
          </a:xfrm>
        </p:spPr>
        <p:txBody>
          <a:bodyPr/>
          <a:lstStyle/>
          <a:p>
            <a:r>
              <a:rPr lang="en-GB" i="1" dirty="0" smtClean="0"/>
              <a:t>... Or a smaller more catchy title!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786446" y="4786322"/>
            <a:ext cx="25443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400" dirty="0" smtClean="0"/>
              <a:t>Dr. Colin </a:t>
            </a:r>
            <a:r>
              <a:rPr lang="en-GB" sz="2400" dirty="0" err="1" smtClean="0"/>
              <a:t>Eberhardt</a:t>
            </a:r>
            <a:endParaRPr lang="en-GB" sz="2400" dirty="0" smtClean="0"/>
          </a:p>
          <a:p>
            <a:pPr algn="r"/>
            <a:r>
              <a:rPr lang="en-GB" sz="2400" dirty="0" smtClean="0"/>
              <a:t>Technical Architect</a:t>
            </a:r>
          </a:p>
          <a:p>
            <a:pPr algn="r"/>
            <a:r>
              <a:rPr lang="en-GB" sz="2400" dirty="0" smtClean="0"/>
              <a:t>Scott Logic </a:t>
            </a:r>
            <a:r>
              <a:rPr lang="en-GB" sz="2400" dirty="0" err="1" smtClean="0"/>
              <a:t>Litd</a:t>
            </a:r>
            <a:r>
              <a:rPr lang="en-GB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WPF data binding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Use the </a:t>
            </a:r>
            <a:r>
              <a:rPr lang="en-GB" i="1" dirty="0" err="1" smtClean="0"/>
              <a:t>codeproject</a:t>
            </a:r>
            <a:r>
              <a:rPr lang="en-GB" i="1" dirty="0" smtClean="0"/>
              <a:t> bullet graph example ...</a:t>
            </a:r>
            <a:endParaRPr lang="en-US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development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Browser still use HTML / HTTP, technologies developed 20 years ago</a:t>
            </a:r>
          </a:p>
          <a:p>
            <a:r>
              <a:rPr lang="en-GB" dirty="0" smtClean="0"/>
              <a:t>HTML is geared towards the layout of static documents</a:t>
            </a:r>
          </a:p>
          <a:p>
            <a:pPr lvl="1"/>
            <a:r>
              <a:rPr lang="en-GB" dirty="0" smtClean="0"/>
              <a:t>Lacks basic concepts key to application development, e.g. controls</a:t>
            </a:r>
          </a:p>
          <a:p>
            <a:r>
              <a:rPr lang="en-GB" dirty="0" smtClean="0"/>
              <a:t>Browser plug-ins fill this gap</a:t>
            </a:r>
          </a:p>
          <a:p>
            <a:r>
              <a:rPr lang="en-GB" dirty="0" smtClean="0"/>
              <a:t>Adobe Flash is the market leader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Silverlight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Originally conceived as WPF Everywhere (WPF/E)</a:t>
            </a:r>
          </a:p>
          <a:p>
            <a:r>
              <a:rPr lang="en-GB" dirty="0" smtClean="0"/>
              <a:t>Brings the XAML technology to the web</a:t>
            </a:r>
          </a:p>
          <a:p>
            <a:r>
              <a:rPr lang="en-GB" dirty="0" smtClean="0"/>
              <a:t>Direct competitor to Adobe Flash</a:t>
            </a:r>
          </a:p>
          <a:p>
            <a:r>
              <a:rPr lang="en-GB" dirty="0" smtClean="0"/>
              <a:t>Small download size (5MBytes </a:t>
            </a:r>
            <a:r>
              <a:rPr lang="en-GB" i="1" dirty="0" smtClean="0"/>
              <a:t>verify!</a:t>
            </a:r>
            <a:r>
              <a:rPr lang="en-GB" dirty="0" smtClean="0"/>
              <a:t>)</a:t>
            </a:r>
          </a:p>
          <a:p>
            <a:r>
              <a:rPr lang="en-GB" dirty="0" smtClean="0"/>
              <a:t>Introduced in 200x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Silverlight 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same API as WPF</a:t>
            </a:r>
          </a:p>
          <a:p>
            <a:r>
              <a:rPr lang="en-GB" dirty="0" smtClean="0"/>
              <a:t>Out of browser support</a:t>
            </a:r>
          </a:p>
          <a:p>
            <a:r>
              <a:rPr lang="en-GB" dirty="0" smtClean="0"/>
              <a:t>JavaScript API</a:t>
            </a:r>
          </a:p>
          <a:p>
            <a:r>
              <a:rPr lang="en-GB" b="1" u="sng" dirty="0" smtClean="0"/>
              <a:t>The same API as WPF !!!</a:t>
            </a:r>
          </a:p>
          <a:p>
            <a:pPr lvl="1"/>
            <a:r>
              <a:rPr lang="en-GB" dirty="0" err="1" smtClean="0"/>
              <a:t>Databinding</a:t>
            </a:r>
            <a:endParaRPr lang="en-GB" dirty="0" smtClean="0"/>
          </a:p>
          <a:p>
            <a:pPr lvl="1"/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Animation</a:t>
            </a:r>
          </a:p>
          <a:p>
            <a:pPr lvl="1"/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Styling and templates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Silverlight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Draw a Venn Diagram of the intersection between WPF &amp; Silverlight APIs</a:t>
            </a:r>
            <a:endParaRPr lang="en-US" i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Silverlight Adoption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Get the latest statistics - ~60%</a:t>
            </a:r>
          </a:p>
          <a:p>
            <a:r>
              <a:rPr lang="en-GB" i="1" dirty="0" smtClean="0"/>
              <a:t>Illustrate the rapid SL4 adoption</a:t>
            </a:r>
            <a:endParaRPr lang="en-US" i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Mobile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Smartphone market expansion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1571612"/>
            <a:ext cx="7555926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071802" y="6211669"/>
            <a:ext cx="5429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http://www.canalys.com/pr/2010/r2010021.html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Windows Phone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‘reboot’ of Windows Mobile</a:t>
            </a:r>
          </a:p>
          <a:p>
            <a:r>
              <a:rPr lang="en-GB" dirty="0" smtClean="0"/>
              <a:t>Not backward compatible</a:t>
            </a:r>
          </a:p>
          <a:p>
            <a:r>
              <a:rPr lang="en-GB" dirty="0" smtClean="0"/>
              <a:t>Release </a:t>
            </a:r>
            <a:r>
              <a:rPr lang="en-GB" dirty="0" err="1" smtClean="0"/>
              <a:t>xxxx</a:t>
            </a:r>
            <a:r>
              <a:rPr lang="en-GB" dirty="0" smtClean="0"/>
              <a:t> 2010</a:t>
            </a:r>
          </a:p>
          <a:p>
            <a:r>
              <a:rPr lang="en-GB" dirty="0" smtClean="0"/>
              <a:t>Hardware available </a:t>
            </a:r>
            <a:r>
              <a:rPr lang="en-GB" dirty="0" err="1" smtClean="0"/>
              <a:t>xxxx</a:t>
            </a:r>
            <a:r>
              <a:rPr lang="en-GB" dirty="0" smtClean="0"/>
              <a:t> 2010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challenges of multiple platforms</a:t>
            </a:r>
          </a:p>
          <a:p>
            <a:r>
              <a:rPr lang="en-GB" dirty="0" smtClean="0"/>
              <a:t>Desktop development with WPF</a:t>
            </a:r>
          </a:p>
          <a:p>
            <a:r>
              <a:rPr lang="en-GB" dirty="0" smtClean="0"/>
              <a:t>Web development with Silverlight</a:t>
            </a:r>
          </a:p>
          <a:p>
            <a:r>
              <a:rPr lang="en-GB" dirty="0" smtClean="0"/>
              <a:t>Mobile development with Windows Phone 7</a:t>
            </a:r>
          </a:p>
          <a:p>
            <a:r>
              <a:rPr lang="en-GB" dirty="0" smtClean="0"/>
              <a:t>XAML Finance – a multi-platform application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Windows Phone 7 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Runs Silverlight!</a:t>
            </a:r>
          </a:p>
          <a:p>
            <a:r>
              <a:rPr lang="en-GB" sz="4000" dirty="0" smtClean="0"/>
              <a:t>Also runs XNA</a:t>
            </a:r>
            <a:endParaRPr lang="en-US" sz="4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Windows Phone 7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Demonstrate how controls adapt to the WP7 environment</a:t>
            </a:r>
            <a:endParaRPr lang="en-US" i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Cross Platform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XAML Finance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Demonstration of XAML Finance on</a:t>
            </a:r>
          </a:p>
          <a:p>
            <a:pPr lvl="1"/>
            <a:r>
              <a:rPr lang="en-GB" dirty="0" smtClean="0"/>
              <a:t>Desktop</a:t>
            </a:r>
          </a:p>
          <a:p>
            <a:pPr lvl="1"/>
            <a:r>
              <a:rPr lang="en-GB" dirty="0" smtClean="0"/>
              <a:t>Web</a:t>
            </a:r>
          </a:p>
          <a:p>
            <a:pPr lvl="1"/>
            <a:r>
              <a:rPr lang="en-GB" dirty="0" smtClean="0"/>
              <a:t>Mobile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Three new platforms</a:t>
            </a:r>
          </a:p>
          <a:p>
            <a:r>
              <a:rPr lang="en-GB" dirty="0" smtClean="0"/>
              <a:t>Share the same foundations</a:t>
            </a:r>
          </a:p>
          <a:p>
            <a:r>
              <a:rPr lang="en-GB" dirty="0" smtClean="0"/>
              <a:t>Share skills between platform teams</a:t>
            </a:r>
          </a:p>
          <a:p>
            <a:r>
              <a:rPr lang="en-GB" dirty="0" smtClean="0"/>
              <a:t>Share code </a:t>
            </a:r>
            <a:r>
              <a:rPr lang="en-GB" smtClean="0"/>
              <a:t>between platforms teams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Platform explosion!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00369"/>
          </a:xfrm>
        </p:spPr>
        <p:txBody>
          <a:bodyPr/>
          <a:lstStyle/>
          <a:p>
            <a:r>
              <a:rPr lang="en-GB" dirty="0" smtClean="0"/>
              <a:t>Faster CPUs, longer battery life, smaller devices</a:t>
            </a:r>
          </a:p>
          <a:p>
            <a:r>
              <a:rPr lang="en-GB" dirty="0" smtClean="0"/>
              <a:t>Applications delivered across a large range of platforms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349" y="4857760"/>
            <a:ext cx="778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smtClean="0"/>
              <a:t>... Insert a technology </a:t>
            </a:r>
            <a:r>
              <a:rPr lang="en-GB" sz="2400" i="1" dirty="0" err="1" smtClean="0"/>
              <a:t>timelline</a:t>
            </a:r>
            <a:r>
              <a:rPr lang="en-GB" sz="2400" i="1" dirty="0" smtClean="0"/>
              <a:t>, include desktop PCs, notebooks, </a:t>
            </a:r>
            <a:r>
              <a:rPr lang="en-GB" sz="2400" i="1" dirty="0" err="1" smtClean="0"/>
              <a:t>netbooks</a:t>
            </a:r>
            <a:r>
              <a:rPr lang="en-GB" sz="2400" i="1" dirty="0" smtClean="0"/>
              <a:t>, mobile phone, Smartphone, </a:t>
            </a:r>
            <a:r>
              <a:rPr lang="en-GB" sz="2400" i="1" dirty="0" err="1" smtClean="0"/>
              <a:t>iPhone</a:t>
            </a:r>
            <a:r>
              <a:rPr lang="en-GB" sz="2400" i="1" dirty="0" smtClean="0"/>
              <a:t>, </a:t>
            </a:r>
            <a:r>
              <a:rPr lang="en-GB" sz="2400" i="1" dirty="0" err="1" smtClean="0"/>
              <a:t>iPad</a:t>
            </a:r>
            <a:r>
              <a:rPr lang="en-GB" sz="2400" i="1" dirty="0" smtClean="0"/>
              <a:t> ...</a:t>
            </a:r>
            <a:endParaRPr lang="en-US" sz="2400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Targeting multiple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Key challenges</a:t>
            </a:r>
          </a:p>
          <a:p>
            <a:pPr lvl="1"/>
            <a:r>
              <a:rPr lang="en-GB" dirty="0" smtClean="0"/>
              <a:t>Differences in OS</a:t>
            </a:r>
          </a:p>
          <a:p>
            <a:pPr lvl="1"/>
            <a:r>
              <a:rPr lang="en-GB" dirty="0" smtClean="0"/>
              <a:t>A range of programming languages</a:t>
            </a:r>
          </a:p>
          <a:p>
            <a:pPr lvl="1"/>
            <a:r>
              <a:rPr lang="en-GB" dirty="0" smtClean="0"/>
              <a:t>Different frameworks and IDEs</a:t>
            </a:r>
          </a:p>
          <a:p>
            <a:pPr lvl="1"/>
            <a:r>
              <a:rPr lang="en-GB" dirty="0" smtClean="0"/>
              <a:t>Different device capabilities</a:t>
            </a:r>
          </a:p>
          <a:p>
            <a:pPr lvl="1"/>
            <a:r>
              <a:rPr lang="en-GB" dirty="0" smtClean="0"/>
              <a:t>Form factor influences user experience</a:t>
            </a:r>
          </a:p>
          <a:p>
            <a:pPr lvl="1"/>
            <a:endParaRPr lang="en-GB" dirty="0"/>
          </a:p>
          <a:p>
            <a:r>
              <a:rPr lang="en-GB" dirty="0" smtClean="0"/>
              <a:t>Practical impact </a:t>
            </a:r>
          </a:p>
          <a:p>
            <a:pPr lvl="1"/>
            <a:r>
              <a:rPr lang="en-GB" dirty="0" smtClean="0"/>
              <a:t>Different teams write software for each platform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Desktop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Windows Presentation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1676"/>
          </a:xfrm>
        </p:spPr>
        <p:txBody>
          <a:bodyPr>
            <a:normAutofit/>
          </a:bodyPr>
          <a:lstStyle/>
          <a:p>
            <a:r>
              <a:rPr lang="en-GB" sz="2800" dirty="0" smtClean="0"/>
              <a:t>A (relatively) new framework for desktop application development</a:t>
            </a:r>
          </a:p>
          <a:p>
            <a:pPr lvl="1"/>
            <a:r>
              <a:rPr lang="en-GB" sz="2400" dirty="0" smtClean="0"/>
              <a:t>Replacement for Windows Forms</a:t>
            </a:r>
          </a:p>
          <a:p>
            <a:r>
              <a:rPr lang="en-GB" sz="2800" i="1" dirty="0" smtClean="0"/>
              <a:t>Release date ... ?</a:t>
            </a:r>
          </a:p>
          <a:p>
            <a:endParaRPr lang="en-GB" sz="2800" i="1" dirty="0"/>
          </a:p>
          <a:p>
            <a:endParaRPr lang="en-GB" sz="2800" i="1" dirty="0" smtClean="0"/>
          </a:p>
          <a:p>
            <a:endParaRPr lang="en-US" sz="2800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WPF 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86" y="1714488"/>
            <a:ext cx="7143800" cy="4525963"/>
          </a:xfrm>
        </p:spPr>
        <p:txBody>
          <a:bodyPr>
            <a:normAutofit fontScale="92500" lnSpcReduction="10000"/>
          </a:bodyPr>
          <a:lstStyle/>
          <a:p>
            <a:r>
              <a:rPr lang="en-GB" sz="3600" dirty="0" smtClean="0"/>
              <a:t>Data binding</a:t>
            </a:r>
          </a:p>
          <a:p>
            <a:r>
              <a:rPr lang="en-GB" sz="3600" dirty="0" smtClean="0"/>
              <a:t>Animation</a:t>
            </a:r>
          </a:p>
          <a:p>
            <a:r>
              <a:rPr lang="en-GB" sz="3600" dirty="0" smtClean="0"/>
              <a:t>Styling</a:t>
            </a:r>
          </a:p>
          <a:p>
            <a:r>
              <a:rPr lang="en-GB" sz="3600" dirty="0" smtClean="0"/>
              <a:t>3D support</a:t>
            </a:r>
            <a:endParaRPr lang="en-US" sz="3600" dirty="0" smtClean="0"/>
          </a:p>
          <a:p>
            <a:r>
              <a:rPr lang="en-GB" sz="3600" dirty="0" smtClean="0"/>
              <a:t>Layout </a:t>
            </a:r>
          </a:p>
          <a:p>
            <a:r>
              <a:rPr lang="en-GB" sz="3600" dirty="0" smtClean="0"/>
              <a:t>Rendering transformations</a:t>
            </a:r>
          </a:p>
          <a:p>
            <a:r>
              <a:rPr lang="en-GB" sz="3600" dirty="0" smtClean="0"/>
              <a:t>Windows Forms inter-op</a:t>
            </a:r>
          </a:p>
          <a:p>
            <a:r>
              <a:rPr lang="en-GB" sz="3600" i="1" dirty="0" smtClean="0"/>
              <a:t>and much more</a:t>
            </a:r>
            <a:r>
              <a:rPr lang="en-GB" sz="3600" dirty="0" smtClean="0"/>
              <a:t> ...</a:t>
            </a:r>
            <a:endParaRPr lang="en-US" sz="3600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WPF - 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Demonstrate how styling / </a:t>
            </a:r>
            <a:r>
              <a:rPr lang="en-GB" i="1" dirty="0" err="1" smtClean="0"/>
              <a:t>templating</a:t>
            </a:r>
            <a:r>
              <a:rPr lang="en-GB" i="1" dirty="0" smtClean="0"/>
              <a:t> is a replacement for the ‘owner draw’ concept</a:t>
            </a:r>
          </a:p>
          <a:p>
            <a:r>
              <a:rPr lang="en-GB" i="1" dirty="0" smtClean="0"/>
              <a:t>Take an example from the ‘Why I Love WPF’ blog post (publishing later this month)</a:t>
            </a:r>
            <a:endParaRPr lang="en-US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WPF - </a:t>
            </a:r>
            <a:r>
              <a:rPr lang="en-GB" dirty="0" err="1" smtClean="0"/>
              <a:t>Databinding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3180"/>
          </a:xfrm>
        </p:spPr>
        <p:txBody>
          <a:bodyPr>
            <a:normAutofit/>
          </a:bodyPr>
          <a:lstStyle/>
          <a:p>
            <a:r>
              <a:rPr lang="en-GB" dirty="0" smtClean="0"/>
              <a:t>Very flexible</a:t>
            </a:r>
          </a:p>
          <a:p>
            <a:pPr lvl="1"/>
            <a:r>
              <a:rPr lang="en-GB" dirty="0" smtClean="0"/>
              <a:t>Converters</a:t>
            </a:r>
          </a:p>
          <a:p>
            <a:pPr lvl="1"/>
            <a:r>
              <a:rPr lang="en-GB" dirty="0" smtClean="0"/>
              <a:t>Property </a:t>
            </a:r>
            <a:r>
              <a:rPr lang="en-GB" dirty="0" err="1" smtClean="0"/>
              <a:t>inheritence</a:t>
            </a:r>
            <a:r>
              <a:rPr lang="en-GB" dirty="0" smtClean="0"/>
              <a:t> and </a:t>
            </a:r>
            <a:r>
              <a:rPr lang="en-GB" dirty="0" err="1" smtClean="0"/>
              <a:t>precidence</a:t>
            </a:r>
            <a:endParaRPr lang="en-GB" dirty="0" smtClean="0"/>
          </a:p>
          <a:p>
            <a:pPr lvl="1"/>
            <a:r>
              <a:rPr lang="en-GB" dirty="0" smtClean="0"/>
              <a:t>Bind almost anything!</a:t>
            </a:r>
          </a:p>
          <a:p>
            <a:pPr lvl="1"/>
            <a:endParaRPr lang="en-GB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356" y="4714884"/>
            <a:ext cx="4510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smtClean="0"/>
              <a:t>A small example expression ...</a:t>
            </a:r>
            <a:endParaRPr lang="en-US" sz="28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8852</TotalTime>
  <Words>488</Words>
  <Application>Microsoft Office PowerPoint</Application>
  <PresentationFormat>On-screen Show (4:3)</PresentationFormat>
  <Paragraphs>107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WPF and Silverlight, unifying the development platform for Desktop, Web and Mobile</vt:lpstr>
      <vt:lpstr>Overview</vt:lpstr>
      <vt:lpstr>Platform explosion!</vt:lpstr>
      <vt:lpstr>Targeting multiple platforms</vt:lpstr>
      <vt:lpstr>Desktop Development</vt:lpstr>
      <vt:lpstr>Windows Presentation Foundation</vt:lpstr>
      <vt:lpstr>WPF Key Features</vt:lpstr>
      <vt:lpstr>WPF - Styling</vt:lpstr>
      <vt:lpstr>WPF - Databinding</vt:lpstr>
      <vt:lpstr>WPF data binding - example</vt:lpstr>
      <vt:lpstr>Web Development</vt:lpstr>
      <vt:lpstr>Web development challenges</vt:lpstr>
      <vt:lpstr>Silverlight</vt:lpstr>
      <vt:lpstr>Silverlight Key Features</vt:lpstr>
      <vt:lpstr>Silverlight API</vt:lpstr>
      <vt:lpstr>Silverlight Adoption</vt:lpstr>
      <vt:lpstr>Mobile Development</vt:lpstr>
      <vt:lpstr>Smartphone market expansion</vt:lpstr>
      <vt:lpstr>Windows Phone 7</vt:lpstr>
      <vt:lpstr>Windows Phone 7 Key Features</vt:lpstr>
      <vt:lpstr>Windows Phone 7 Example</vt:lpstr>
      <vt:lpstr>Cross Platform Application</vt:lpstr>
      <vt:lpstr>XAML Finance</vt:lpstr>
      <vt:lpstr>Conclusions</vt:lpstr>
    </vt:vector>
  </TitlesOfParts>
  <Company>Scott Logic 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 and Silverlight, unifying the development platform for Desktop, Web and Mobile</dc:title>
  <dc:creator>IT Admins</dc:creator>
  <cp:lastModifiedBy>Colin Eberhardt</cp:lastModifiedBy>
  <cp:revision>399</cp:revision>
  <dcterms:created xsi:type="dcterms:W3CDTF">2010-06-29T06:51:48Z</dcterms:created>
  <dcterms:modified xsi:type="dcterms:W3CDTF">2010-07-05T10:30:16Z</dcterms:modified>
</cp:coreProperties>
</file>