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75"/>
  </p:normalViewPr>
  <p:slideViewPr>
    <p:cSldViewPr snapToGrid="0" snapToObjects="1">
      <p:cViewPr>
        <p:scale>
          <a:sx n="113" d="100"/>
          <a:sy n="113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CF33-1328-EAB6-C98E-13A7E1A32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DSC 530 Final Project: Movie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EE3DA-AB79-7D3C-1F94-BD48706CF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Colin Michael</a:t>
            </a:r>
          </a:p>
          <a:p>
            <a:r>
              <a:rPr lang="en-US" dirty="0"/>
              <a:t>June 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2146077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557F-5079-C4E8-E1E7-00DA1E0E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15A9-AE60-2E9E-0B78-FA78AA919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have always been extremely passionate about movies. I wanted to use data to analyze what makes a movie successful.</a:t>
            </a:r>
          </a:p>
          <a:p>
            <a:r>
              <a:rPr lang="en-US" dirty="0"/>
              <a:t>I used a dataset from IMDB of +1,700 movies, including the following variables:</a:t>
            </a:r>
          </a:p>
          <a:p>
            <a:pPr lvl="1"/>
            <a:r>
              <a:rPr lang="en-US" dirty="0"/>
              <a:t>IMDB User Rating (1-10)</a:t>
            </a:r>
          </a:p>
          <a:p>
            <a:pPr lvl="1"/>
            <a:r>
              <a:rPr lang="en-US" dirty="0"/>
              <a:t>Budget ($)</a:t>
            </a:r>
          </a:p>
          <a:p>
            <a:pPr lvl="1"/>
            <a:r>
              <a:rPr lang="en-US" dirty="0"/>
              <a:t>Number of Rating Votes</a:t>
            </a:r>
          </a:p>
          <a:p>
            <a:pPr lvl="1"/>
            <a:r>
              <a:rPr lang="en-US" dirty="0"/>
              <a:t>Length of Movie (minutes)</a:t>
            </a:r>
          </a:p>
          <a:p>
            <a:pPr lvl="1"/>
            <a:r>
              <a:rPr lang="en-US" dirty="0"/>
              <a:t>Year Released</a:t>
            </a:r>
          </a:p>
          <a:p>
            <a:pPr lvl="1"/>
            <a:r>
              <a:rPr lang="en-US" dirty="0"/>
              <a:t>Genre</a:t>
            </a:r>
          </a:p>
          <a:p>
            <a:pPr marL="228600" lvl="1" indent="0">
              <a:buNone/>
            </a:pPr>
            <a:r>
              <a:rPr lang="en-US" dirty="0"/>
              <a:t>My hypothesis is the budget will be the strongest predictor of IMDB User Rating</a:t>
            </a:r>
          </a:p>
        </p:txBody>
      </p:sp>
    </p:spTree>
    <p:extLst>
      <p:ext uri="{BB962C8B-B14F-4D97-AF65-F5344CB8AC3E}">
        <p14:creationId xmlns:p14="http://schemas.microsoft.com/office/powerpoint/2010/main" val="38912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7E16A-BF5A-E1DE-CFC4-4FF69511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 dirty="0"/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5729-BBA7-D849-0A71-FA6547DB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1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 started by looking at how some of the key variables were distributed in my data set: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2F980A-2504-9C52-97FA-C39C8BEEE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3854" y="329844"/>
            <a:ext cx="3713226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FF4650-DFAA-5657-CD02-3DE8C7EAE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26" y="328611"/>
            <a:ext cx="3529012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5093EE-19A1-7FCA-ADB5-44EEDA58F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25" y="3428998"/>
            <a:ext cx="3674048" cy="296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22D9C94-BCAA-76E4-E55C-237B286A9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019" y="3428998"/>
            <a:ext cx="3840826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3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E7611-119D-E3CB-E29C-0CC1F710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Genre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8AEC-8904-B5F8-9265-4F939533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Next, I wanted to compare IMDB ratings of comedy movies vs. non-comedy movies (comedy is my personal favorite genre):</a:t>
            </a:r>
          </a:p>
          <a:p>
            <a:r>
              <a:rPr lang="en-US" dirty="0">
                <a:solidFill>
                  <a:schemeClr val="bg1"/>
                </a:solidFill>
              </a:rPr>
              <a:t>Comedy movies generally have lower IMDB ratings than Non-Comedy movies.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EC9131C-0471-F78A-5F62-032E17133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87" y="643467"/>
            <a:ext cx="4365321" cy="29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B1C763-04CF-54EF-441D-BB46815BC2A0}"/>
              </a:ext>
            </a:extLst>
          </p:cNvPr>
          <p:cNvSpPr txBox="1"/>
          <p:nvPr/>
        </p:nvSpPr>
        <p:spPr>
          <a:xfrm>
            <a:off x="-2343150" y="-24431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19F3A-6D66-C55D-64AB-F8144BDBEE5B}"/>
              </a:ext>
            </a:extLst>
          </p:cNvPr>
          <p:cNvSpPr txBox="1"/>
          <p:nvPr/>
        </p:nvSpPr>
        <p:spPr>
          <a:xfrm>
            <a:off x="3811130" y="207051"/>
            <a:ext cx="3565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Comedy</a:t>
            </a:r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B600C92-2E37-2E6E-DC36-4B7485C20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168" y="3863984"/>
            <a:ext cx="4365321" cy="299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B3FF72-8046-7DA3-2E2B-7CB25B92CB7A}"/>
              </a:ext>
            </a:extLst>
          </p:cNvPr>
          <p:cNvSpPr txBox="1"/>
          <p:nvPr/>
        </p:nvSpPr>
        <p:spPr>
          <a:xfrm>
            <a:off x="5058137" y="3637483"/>
            <a:ext cx="146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Non-Comedy</a:t>
            </a:r>
          </a:p>
        </p:txBody>
      </p:sp>
    </p:spTree>
    <p:extLst>
      <p:ext uri="{BB962C8B-B14F-4D97-AF65-F5344CB8AC3E}">
        <p14:creationId xmlns:p14="http://schemas.microsoft.com/office/powerpoint/2010/main" val="3924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1B7B-6D0C-A552-DD5C-D0AAA459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4879901" cy="1188720"/>
          </a:xfrm>
        </p:spPr>
        <p:txBody>
          <a:bodyPr>
            <a:normAutofit/>
          </a:bodyPr>
          <a:lstStyle/>
          <a:p>
            <a:r>
              <a:rPr lang="en-US" sz="2600"/>
              <a:t>CMF, LoG, and PMF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7AF1-1B44-B2E4-698D-D99D8D9E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4879900" cy="3101983"/>
          </a:xfrm>
        </p:spPr>
        <p:txBody>
          <a:bodyPr>
            <a:normAutofit/>
          </a:bodyPr>
          <a:lstStyle/>
          <a:p>
            <a:r>
              <a:rPr lang="en-US" dirty="0"/>
              <a:t>I then wanted to look at CMF and Logarithmic visualizations for comedy movies, as well as a PMF distribution for all movies in my data set:</a:t>
            </a:r>
          </a:p>
          <a:p>
            <a:r>
              <a:rPr lang="en-US" dirty="0"/>
              <a:t>The log. model fits the actual data very well, except the left tail, where the lowest rated comedies are rated lower than expected.</a:t>
            </a:r>
          </a:p>
          <a:p>
            <a:r>
              <a:rPr lang="en-US" dirty="0"/>
              <a:t>The PMF distribution of the IMDB ratings shows the bulk of ratings concentrated around 5-7.5.</a:t>
            </a: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D39262-9511-4F20-8344-1B9DA6887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4F924495-5138-4BB6-B18C-C83EC0434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428AFF86-4DDC-4A60-AC4C-48C6DAE5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B5B532-6DFE-B5AC-3B10-490D5CB3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1977" y="1026248"/>
            <a:ext cx="2161366" cy="146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4EEB170-E027-31FD-ABB7-9685EF1AF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18986" y="805352"/>
            <a:ext cx="1805618" cy="189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477C0BA-A67E-9D18-665F-3F2CCA7D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587" y="2874988"/>
            <a:ext cx="4081900" cy="27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66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646CC-A44E-C7E1-5FF5-11F3A03D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Scatterplot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AFC7-3BD1-00DD-ECFE-65FF2E38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created scatterplots to illustrate the relationship movie length and rating, as well as number of votes and ratings.</a:t>
            </a:r>
          </a:p>
          <a:p>
            <a:r>
              <a:rPr lang="en-US" dirty="0">
                <a:solidFill>
                  <a:schemeClr val="bg1"/>
                </a:solidFill>
              </a:rPr>
              <a:t>The data shows a slight positive correlation between both length of movie and number of votes to IMDB rating.</a:t>
            </a:r>
          </a:p>
          <a:p>
            <a:r>
              <a:rPr lang="en-US" dirty="0">
                <a:solidFill>
                  <a:schemeClr val="bg1"/>
                </a:solidFill>
              </a:rPr>
              <a:t>This suggests that both longer movies and movies that receive more user-submitted votes tend to score higher on IMDB.</a:t>
            </a:r>
          </a:p>
        </p:txBody>
      </p:sp>
      <p:pic>
        <p:nvPicPr>
          <p:cNvPr id="512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9C6A4B2-648A-FC15-C37E-0DD73F15A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8" y="793344"/>
            <a:ext cx="3419524" cy="232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63F3BB7F-8792-A6B2-29A7-E0F0F8EB3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8" y="3679061"/>
            <a:ext cx="3419524" cy="228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44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2F2CF-15CE-1451-3D76-F790FA4F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OLS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DEFA-DA84-4743-47CC-3313688B4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Last, I conducted an OLS Regression with my data set. I used ratings as the dependent variable and budget and votes as the independent variables:</a:t>
            </a:r>
          </a:p>
          <a:p>
            <a:r>
              <a:rPr lang="en-US" dirty="0">
                <a:solidFill>
                  <a:schemeClr val="bg1"/>
                </a:solidFill>
              </a:rPr>
              <a:t>The model has a .247 R-Squared, meaning 24.7% of the variation in rating can be explained by budget and number of votes.</a:t>
            </a:r>
          </a:p>
          <a:p>
            <a:r>
              <a:rPr lang="en-US" dirty="0">
                <a:solidFill>
                  <a:schemeClr val="bg1"/>
                </a:solidFill>
              </a:rPr>
              <a:t>The P-scores of 0.000 allow us to reject the null hypothesis that budget and votes do not impact IMDB ratings.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92F1A677-D9B0-329E-2179-6DB711C1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576" y="643467"/>
            <a:ext cx="4585143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747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65</TotalTime>
  <Words>367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DSC 530 Final Project: Movie Analysis</vt:lpstr>
      <vt:lpstr>Project Overview: Movies</vt:lpstr>
      <vt:lpstr>Data Distribution</vt:lpstr>
      <vt:lpstr>Genre Comparison</vt:lpstr>
      <vt:lpstr>CMF, LoG, and PMF Analysis</vt:lpstr>
      <vt:lpstr>Scatterplot visualizations</vt:lpstr>
      <vt:lpstr>OLS Regression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DSC 530 Final Project: Movie Analysis</dc:title>
  <dc:creator>Colin Michael</dc:creator>
  <cp:lastModifiedBy>Colin Michael</cp:lastModifiedBy>
  <cp:revision>2</cp:revision>
  <dcterms:created xsi:type="dcterms:W3CDTF">2022-06-04T18:55:04Z</dcterms:created>
  <dcterms:modified xsi:type="dcterms:W3CDTF">2022-06-04T20:00:15Z</dcterms:modified>
</cp:coreProperties>
</file>