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9FEB5-1330-4C69-B611-BFB4AADBD308}" type="datetimeFigureOut">
              <a:rPr lang="pl-PL" smtClean="0"/>
              <a:t>2019-09-28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5DAC-A78D-4FF9-861C-696032F0F4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322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5DAC-A78D-4FF9-861C-696032F0F4A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51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2C81-3E75-431E-9431-E661B85BA36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8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FE51-05FD-40FF-BA2E-2CC729CD5AA5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1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A408-03AC-4208-834D-606ED2F80FF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03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BC16-769A-4238-9DEA-5FCC574FC4E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17DF-49A4-4F1C-BA5A-EFB12AE5AAA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1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E089-F800-4EBF-A97E-7E2577CE293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0B9A-71EA-426C-8C78-510E161B997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4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C361-2F99-4D2B-B528-1C60A7C39079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652"/>
            <a:ext cx="8596668" cy="9862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513"/>
            <a:ext cx="8596668" cy="463238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6862" y="6406487"/>
            <a:ext cx="6297612" cy="365125"/>
          </a:xfrm>
        </p:spPr>
        <p:txBody>
          <a:bodyPr/>
          <a:lstStyle/>
          <a:p>
            <a:pPr algn="ctr"/>
            <a:r>
              <a:rPr lang="en-US" dirty="0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2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792-9F31-4DA2-805D-7F8CF13C6725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8F2E-5849-473A-8BB3-EBDDB7D58F14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83BF-EAA0-4CEA-9B59-287E703DECD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4F2F-514E-47F3-B2AF-F216772114A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0C18-00A0-402D-9CDC-B338651327C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1DD8-DC20-4019-9D10-8189D6C7CF85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199-CEAD-4A15-B176-7A13F19FD757}" type="datetime1">
              <a:rPr lang="en-US" smtClean="0"/>
              <a:t>9/28/2019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CB5D-DAEA-4B6F-937D-AC874F0EE66D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dl.stat.gov.pl/BDL/star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tat.gov.pl/Home/BdlAp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dl.stat.gov.pl/BDL/star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tisticspoland/R_Package_to_API_BDL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bdl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pl-PL" dirty="0" smtClean="0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nterface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tools to Local Data Bank API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Kania</a:t>
            </a:r>
            <a:endParaRPr lang="pl-PL" dirty="0"/>
          </a:p>
        </p:txBody>
      </p:sp>
      <p:pic>
        <p:nvPicPr>
          <p:cNvPr id="1030" name="Picture 6" descr="@WhyR2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897" y="5485066"/>
            <a:ext cx="1187905" cy="118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>
          <a:xfrm>
            <a:off x="2241729" y="6428906"/>
            <a:ext cx="6297612" cy="365125"/>
          </a:xfrm>
        </p:spPr>
        <p:txBody>
          <a:bodyPr/>
          <a:lstStyle/>
          <a:p>
            <a:pPr algn="ctr"/>
            <a:r>
              <a:rPr lang="en-US" smtClean="0"/>
              <a:t>Why R? 2019 Conference - Warsaw, 26-29 Sept. 2019</a:t>
            </a:r>
            <a:endParaRPr lang="en-US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68" y="5995864"/>
            <a:ext cx="2725787" cy="6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5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Local</a:t>
            </a:r>
            <a:r>
              <a:rPr lang="pl-PL" dirty="0" smtClean="0"/>
              <a:t> Data Bank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Why R? 2019 Conference - Warsaw, 26-29 Sept. 2019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28362"/>
            <a:ext cx="6655099" cy="5666718"/>
          </a:xfrm>
          <a:prstGeom prst="rect">
            <a:avLst/>
          </a:prstGeom>
        </p:spPr>
      </p:pic>
      <p:sp>
        <p:nvSpPr>
          <p:cNvPr id="11" name="Symbol zastępczy zawartości 2"/>
          <p:cNvSpPr>
            <a:spLocks noGrp="1"/>
          </p:cNvSpPr>
          <p:nvPr>
            <p:ph idx="1"/>
          </p:nvPr>
        </p:nvSpPr>
        <p:spPr>
          <a:xfrm>
            <a:off x="6012700" y="1475930"/>
            <a:ext cx="3483764" cy="1145735"/>
          </a:xfrm>
        </p:spPr>
        <p:txBody>
          <a:bodyPr>
            <a:normAutofit/>
          </a:bodyPr>
          <a:lstStyle/>
          <a:p>
            <a:r>
              <a:rPr lang="pl-PL" sz="2000" dirty="0" smtClean="0"/>
              <a:t>~40 000 </a:t>
            </a:r>
            <a:r>
              <a:rPr lang="pl-PL" sz="2000" dirty="0" err="1" smtClean="0"/>
              <a:t>variables</a:t>
            </a:r>
            <a:endParaRPr lang="pl-PL" sz="2000" dirty="0" smtClean="0"/>
          </a:p>
        </p:txBody>
      </p:sp>
      <p:sp>
        <p:nvSpPr>
          <p:cNvPr id="12" name="Prostokąt 11"/>
          <p:cNvSpPr/>
          <p:nvPr/>
        </p:nvSpPr>
        <p:spPr>
          <a:xfrm>
            <a:off x="6012700" y="2597991"/>
            <a:ext cx="4039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hlinkClick r:id="rId3"/>
              </a:rPr>
              <a:t>https</a:t>
            </a:r>
            <a:r>
              <a:rPr lang="pl-PL" sz="2000" dirty="0">
                <a:hlinkClick r:id="rId3"/>
              </a:rPr>
              <a:t>://</a:t>
            </a: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bdl.stat.gov.pl/BDL/start</a:t>
            </a:r>
            <a:endParaRPr lang="pl-P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6012700" y="2254457"/>
            <a:ext cx="3483764" cy="46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 err="1" smtClean="0"/>
              <a:t>More</a:t>
            </a:r>
            <a:r>
              <a:rPr lang="pl-PL" sz="2000" dirty="0" smtClean="0"/>
              <a:t> info </a:t>
            </a:r>
            <a:r>
              <a:rPr lang="pl-PL" sz="2000" dirty="0" err="1" smtClean="0"/>
              <a:t>at</a:t>
            </a:r>
            <a:r>
              <a:rPr lang="pl-PL" sz="20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075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Back</a:t>
            </a:r>
            <a:r>
              <a:rPr lang="pl-PL" dirty="0" smtClean="0"/>
              <a:t> in the </a:t>
            </a:r>
            <a:r>
              <a:rPr lang="pl-PL" dirty="0" err="1" smtClean="0"/>
              <a:t>days</a:t>
            </a:r>
            <a:r>
              <a:rPr lang="pl-PL" dirty="0" smtClean="0"/>
              <a:t>…</a:t>
            </a:r>
            <a:endParaRPr lang="pl-PL" dirty="0"/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402" y="1112009"/>
            <a:ext cx="3593724" cy="26098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1686412" y="6375854"/>
            <a:ext cx="6297612" cy="365125"/>
          </a:xfrm>
        </p:spPr>
        <p:txBody>
          <a:bodyPr/>
          <a:lstStyle/>
          <a:p>
            <a:pPr algn="ctr"/>
            <a:r>
              <a:rPr lang="en-US" dirty="0" smtClean="0"/>
              <a:t>Why R? 2019 Conference - Warsaw, 26-29 Sept. 2019</a:t>
            </a:r>
            <a:endParaRPr lang="en-US" dirty="0"/>
          </a:p>
        </p:txBody>
      </p:sp>
      <p:sp>
        <p:nvSpPr>
          <p:cNvPr id="11" name="Strzałka w dół 10"/>
          <p:cNvSpPr/>
          <p:nvPr/>
        </p:nvSpPr>
        <p:spPr>
          <a:xfrm>
            <a:off x="3798640" y="3827841"/>
            <a:ext cx="1177028" cy="973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84014" y="4828301"/>
            <a:ext cx="8489988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get_data_by_unit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unitId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c("020800000000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</a:t>
            </a:r>
            <a:r>
              <a:rPr kumimoji="0" lang="pl-PL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”023200000000"),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pl-PL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          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varId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 "60559")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1755172" y="5729523"/>
            <a:ext cx="530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hlinkClick r:id="rId3"/>
              </a:rPr>
              <a:t>https</a:t>
            </a:r>
            <a:r>
              <a:rPr lang="pl-PL" sz="2400" dirty="0">
                <a:hlinkClick r:id="rId3"/>
              </a:rPr>
              <a:t>://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api.stat.gov.pl/Home/BdlApi</a:t>
            </a:r>
            <a:endParaRPr lang="pl-P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Downloading</a:t>
            </a:r>
            <a:r>
              <a:rPr lang="pl-PL" dirty="0" smtClean="0"/>
              <a:t> data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879860"/>
            <a:ext cx="8596668" cy="4632385"/>
          </a:xfrm>
        </p:spPr>
        <p:txBody>
          <a:bodyPr/>
          <a:lstStyle/>
          <a:p>
            <a:pPr marL="0" indent="0">
              <a:buNone/>
            </a:pPr>
            <a:r>
              <a:rPr lang="pl-PL" dirty="0" err="1" smtClean="0"/>
              <a:t>Example</a:t>
            </a:r>
            <a:r>
              <a:rPr lang="pl-PL" dirty="0"/>
              <a:t>: </a:t>
            </a:r>
            <a:r>
              <a:rPr lang="pl-PL" dirty="0" err="1"/>
              <a:t>passenger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</a:t>
            </a:r>
            <a:r>
              <a:rPr lang="pl-PL" dirty="0" smtClean="0"/>
              <a:t>with </a:t>
            </a:r>
            <a:r>
              <a:rPr lang="pl-PL" dirty="0" err="1" smtClean="0"/>
              <a:t>engines</a:t>
            </a:r>
            <a:r>
              <a:rPr lang="pl-PL" dirty="0" smtClean="0"/>
              <a:t> </a:t>
            </a:r>
            <a:r>
              <a:rPr lang="pl-PL" dirty="0" err="1" smtClean="0"/>
              <a:t>smaller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1399 cm3 (</a:t>
            </a:r>
            <a:r>
              <a:rPr lang="pl-PL" dirty="0" err="1" smtClean="0"/>
              <a:t>varId</a:t>
            </a:r>
            <a:r>
              <a:rPr lang="pl-PL" dirty="0"/>
              <a:t> </a:t>
            </a:r>
            <a:r>
              <a:rPr lang="pl-PL" dirty="0" smtClean="0"/>
              <a:t>= 10578) and </a:t>
            </a:r>
            <a:r>
              <a:rPr lang="pl-PL" dirty="0" err="1" smtClean="0"/>
              <a:t>bigger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2000 cm3 </a:t>
            </a:r>
            <a:r>
              <a:rPr lang="pl-PL" dirty="0"/>
              <a:t>(</a:t>
            </a:r>
            <a:r>
              <a:rPr lang="pl-PL" dirty="0" err="1" smtClean="0"/>
              <a:t>varId</a:t>
            </a:r>
            <a:r>
              <a:rPr lang="pl-PL" dirty="0" smtClean="0"/>
              <a:t> = 10580) in </a:t>
            </a:r>
            <a:r>
              <a:rPr lang="pl-PL" dirty="0" err="1" smtClean="0"/>
              <a:t>Warsaw</a:t>
            </a:r>
            <a:r>
              <a:rPr lang="pl-PL" dirty="0" smtClean="0"/>
              <a:t>,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available</a:t>
            </a:r>
            <a:r>
              <a:rPr lang="pl-PL" dirty="0" smtClean="0"/>
              <a:t> </a:t>
            </a:r>
            <a:r>
              <a:rPr lang="pl-PL" dirty="0" err="1" smtClean="0"/>
              <a:t>years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Why R? 2019 Conference - Warsaw, 26-29 Sept. 2019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7" y="1616823"/>
            <a:ext cx="7320447" cy="47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Downloading</a:t>
            </a:r>
            <a:r>
              <a:rPr lang="pl-PL" dirty="0" smtClean="0"/>
              <a:t> data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164" y="957728"/>
            <a:ext cx="8596668" cy="4632385"/>
          </a:xfrm>
        </p:spPr>
        <p:txBody>
          <a:bodyPr/>
          <a:lstStyle/>
          <a:p>
            <a:pPr marL="0" indent="0">
              <a:buNone/>
            </a:pPr>
            <a:r>
              <a:rPr lang="pl-PL" dirty="0" err="1" smtClean="0"/>
              <a:t>Example</a:t>
            </a:r>
            <a:r>
              <a:rPr lang="pl-PL" dirty="0"/>
              <a:t>: </a:t>
            </a:r>
            <a:r>
              <a:rPr lang="pl-PL" dirty="0" err="1"/>
              <a:t>passenger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per 1000 </a:t>
            </a:r>
            <a:r>
              <a:rPr lang="pl-PL" dirty="0" err="1" smtClean="0"/>
              <a:t>population</a:t>
            </a:r>
            <a:r>
              <a:rPr lang="pl-PL" dirty="0" smtClean="0"/>
              <a:t> in </a:t>
            </a:r>
            <a:r>
              <a:rPr lang="pl-PL" dirty="0" err="1" smtClean="0"/>
              <a:t>all</a:t>
            </a:r>
            <a:r>
              <a:rPr lang="pl-PL" dirty="0"/>
              <a:t> </a:t>
            </a:r>
            <a:r>
              <a:rPr lang="pl-PL" dirty="0" err="1" smtClean="0"/>
              <a:t>voivodships</a:t>
            </a:r>
            <a:r>
              <a:rPr lang="pl-PL" dirty="0" smtClean="0"/>
              <a:t> in </a:t>
            </a:r>
            <a:r>
              <a:rPr lang="pl-PL" dirty="0" smtClean="0"/>
              <a:t>2018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Why R? 2019 Conference - Warsaw, 26-29 Sept. 2019</a:t>
            </a:r>
            <a:endParaRPr lang="en-US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64" y="1582048"/>
            <a:ext cx="8765838" cy="420627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6489218" y="3383602"/>
            <a:ext cx="4039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hlinkClick r:id="rId3"/>
              </a:rPr>
              <a:t>https</a:t>
            </a:r>
            <a:r>
              <a:rPr lang="pl-PL" sz="2000" dirty="0">
                <a:hlinkClick r:id="rId3"/>
              </a:rPr>
              <a:t>://</a:t>
            </a: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bdl.stat.gov.pl/BDL/start</a:t>
            </a:r>
            <a:endParaRPr lang="pl-P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6489218" y="3040068"/>
            <a:ext cx="3483764" cy="46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 err="1" smtClean="0"/>
              <a:t>More</a:t>
            </a:r>
            <a:r>
              <a:rPr lang="pl-PL" sz="2000" dirty="0" smtClean="0"/>
              <a:t> info </a:t>
            </a:r>
            <a:r>
              <a:rPr lang="pl-PL" sz="2000" dirty="0" err="1" smtClean="0"/>
              <a:t>at</a:t>
            </a:r>
            <a:r>
              <a:rPr lang="pl-PL" sz="20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985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tools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Why R? 2019 Conference - Warsaw, 26-29 Sept. 2019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84" y="3503054"/>
            <a:ext cx="4018851" cy="2903432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</p:pic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677334" y="805860"/>
            <a:ext cx="8596668" cy="4632385"/>
          </a:xfrm>
        </p:spPr>
        <p:txBody>
          <a:bodyPr/>
          <a:lstStyle/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summary</a:t>
            </a:r>
            <a:endParaRPr lang="pl-PL" dirty="0" smtClean="0"/>
          </a:p>
          <a:p>
            <a:r>
              <a:rPr lang="pl-PL" dirty="0" err="1" smtClean="0"/>
              <a:t>Quick-plotting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endParaRPr lang="pl-PL" dirty="0" smtClean="0"/>
          </a:p>
          <a:p>
            <a:r>
              <a:rPr lang="pl-PL" dirty="0" smtClean="0"/>
              <a:t>Map </a:t>
            </a:r>
            <a:r>
              <a:rPr lang="pl-PL" dirty="0" err="1" smtClean="0"/>
              <a:t>generation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00311"/>
            <a:ext cx="6942665" cy="128380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58" y="3503054"/>
            <a:ext cx="4707144" cy="29034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1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</a:t>
            </a:r>
            <a:r>
              <a:rPr lang="pl-P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</a:t>
            </a:r>
            <a:r>
              <a:rPr lang="pl-P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for </a:t>
            </a:r>
            <a:r>
              <a:rPr lang="pl-PL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youR</a:t>
            </a:r>
            <a:r>
              <a:rPr lang="pl-P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attention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R? 2019 Conference - Warsaw, 26-29 Sept. 2019</a:t>
            </a:r>
            <a:endParaRPr lang="en-US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677334" y="3663388"/>
            <a:ext cx="7505966" cy="2000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 smtClean="0"/>
              <a:t>GitHub</a:t>
            </a:r>
            <a:r>
              <a:rPr lang="pl-PL" sz="2000" dirty="0" smtClean="0"/>
              <a:t>:</a:t>
            </a:r>
          </a:p>
          <a:p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</a:t>
            </a:r>
            <a:r>
              <a:rPr lang="pl-PL" sz="2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github.com/statisticspoland/R_Package_to_API_BDL</a:t>
            </a:r>
            <a:endParaRPr lang="pl-PL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l-PL" sz="2000" dirty="0" smtClean="0"/>
              <a:t>CRAN:</a:t>
            </a:r>
            <a:endParaRPr lang="pl-PL" sz="2000" dirty="0"/>
          </a:p>
          <a:p>
            <a:r>
              <a:rPr lang="pl-PL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install.packages</a:t>
            </a: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</a:t>
            </a:r>
            <a:r>
              <a:rPr lang="pl-PL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bdl</a:t>
            </a: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")</a:t>
            </a:r>
            <a:endParaRPr lang="pl-PL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35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Niestandardowy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F7597"/>
      </a:hlink>
      <a:folHlink>
        <a:srgbClr val="16B0E3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834</TotalTime>
  <Words>214</Words>
  <Application>Microsoft Office PowerPoint</Application>
  <PresentationFormat>Panoramiczny</PresentationFormat>
  <Paragraphs>33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Console</vt:lpstr>
      <vt:lpstr>Trebuchet MS</vt:lpstr>
      <vt:lpstr>Wingdings 3</vt:lpstr>
      <vt:lpstr>Faseta</vt:lpstr>
      <vt:lpstr>bdl: Interface and tools to Local Data Bank API</vt:lpstr>
      <vt:lpstr>About Local Data Bank</vt:lpstr>
      <vt:lpstr>Back in the days…</vt:lpstr>
      <vt:lpstr>Downloading data</vt:lpstr>
      <vt:lpstr>Downloading data</vt:lpstr>
      <vt:lpstr>Some tools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bdl: Interface and tools to Local Data Bank API</dc:title>
  <dc:creator>Krzysztof K</dc:creator>
  <cp:lastModifiedBy>Krzysztof K</cp:lastModifiedBy>
  <cp:revision>23</cp:revision>
  <dcterms:created xsi:type="dcterms:W3CDTF">2019-09-24T09:07:53Z</dcterms:created>
  <dcterms:modified xsi:type="dcterms:W3CDTF">2019-09-28T19:14:56Z</dcterms:modified>
</cp:coreProperties>
</file>