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69E614-7336-C521-C5E5-7DEACAB35E8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B93A7F-A4B5-408D-B05A-892D441DC10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62BCA8-E824-F95B-7D67-B81FA64D3BB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4C65D3-1A0E-0B38-C9A2-A49AB1999F1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2D9A16-D364-DAB2-B23E-72C311DCFA9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87D31F-9141-B23B-4E3E-30C5F805410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ursingworld.org/~4afe07/globalassets/practiceandpolicy/health-and-safety/just_culture.pdf" TargetMode="External"/><Relationship Id="rId4" Type="http://schemas.openxmlformats.org/officeDocument/2006/relationships/hyperlink" Target="https://psnet.ahrq.gov/perspective/making-just-culture-reality-one-organizations-approach" TargetMode="External"/><Relationship Id="rId5" Type="http://schemas.openxmlformats.org/officeDocument/2006/relationships/hyperlink" Target="https://www.ncbi.nlm.nih.gov/pmc/articles/PMC1018644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0048" y="2569090"/>
            <a:ext cx="8018461" cy="1654020"/>
          </a:xfrm>
        </p:spPr>
        <p:txBody>
          <a:bodyPr/>
          <a:lstStyle/>
          <a:p>
            <a:pPr>
              <a:defRPr/>
            </a:pPr>
            <a:r>
              <a:rPr lang="en-US"/>
              <a:t>Implementing a Just Culture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Colin Hawkins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46391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is a Just Culture?</a:t>
            </a:r>
            <a:endParaRPr/>
          </a:p>
        </p:txBody>
      </p:sp>
      <p:sp>
        <p:nvSpPr>
          <p:cNvPr id="31523472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Focus on transparency</a:t>
            </a:r>
            <a:endParaRPr/>
          </a:p>
          <a:p>
            <a:pPr>
              <a:defRPr/>
            </a:pPr>
            <a:r>
              <a:rPr/>
              <a:t>Learning from incidents</a:t>
            </a:r>
            <a:endParaRPr/>
          </a:p>
          <a:p>
            <a:pPr>
              <a:defRPr/>
            </a:pPr>
            <a:r>
              <a:rPr/>
              <a:t>Not assigning blame</a:t>
            </a:r>
            <a:endParaRPr/>
          </a:p>
          <a:p>
            <a:pPr>
              <a:defRPr/>
            </a:pPr>
            <a:r>
              <a:rPr/>
              <a:t>Focus on the severity of the outcome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918716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Implementing a Just Culture</a:t>
            </a:r>
            <a:endParaRPr/>
          </a:p>
        </p:txBody>
      </p:sp>
      <p:sp>
        <p:nvSpPr>
          <p:cNvPr id="15821946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Focus on the remediation of issues and damages</a:t>
            </a:r>
            <a:endParaRPr/>
          </a:p>
          <a:p>
            <a:pPr>
              <a:defRPr/>
            </a:pPr>
            <a:r>
              <a:rPr/>
              <a:t>Avoid placing blame on people</a:t>
            </a:r>
            <a:endParaRPr/>
          </a:p>
          <a:p>
            <a:pPr>
              <a:defRPr/>
            </a:pPr>
            <a:r>
              <a:rPr/>
              <a:t>Conduct thorough reviews of incidents</a:t>
            </a:r>
            <a:endParaRPr/>
          </a:p>
          <a:p>
            <a:pPr>
              <a:defRPr/>
            </a:pPr>
            <a:r>
              <a:rPr/>
              <a:t>Ensure policies are clearly stated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32299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Benefits of a Just Culture</a:t>
            </a:r>
            <a:endParaRPr/>
          </a:p>
        </p:txBody>
      </p:sp>
      <p:sp>
        <p:nvSpPr>
          <p:cNvPr id="192812344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Better damage control</a:t>
            </a:r>
            <a:endParaRPr/>
          </a:p>
          <a:p>
            <a:pPr>
              <a:defRPr/>
            </a:pPr>
            <a:r>
              <a:rPr/>
              <a:t>Issues are resolved in the best way determined by investigation</a:t>
            </a:r>
            <a:endParaRPr/>
          </a:p>
          <a:p>
            <a:pPr>
              <a:defRPr/>
            </a:pPr>
            <a:r>
              <a:rPr/>
              <a:t>Mistakes are not automatically punished</a:t>
            </a:r>
            <a:endParaRPr/>
          </a:p>
          <a:p>
            <a:pPr>
              <a:defRPr/>
            </a:pPr>
            <a:r>
              <a:rPr/>
              <a:t>Establishes an Organization-wide mindset</a:t>
            </a:r>
            <a:endParaRPr/>
          </a:p>
          <a:p>
            <a:pPr>
              <a:defRPr/>
            </a:pPr>
            <a:r>
              <a:rPr/>
              <a:t>Reduces number of errors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67318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Implementation Challenges</a:t>
            </a:r>
            <a:endParaRPr/>
          </a:p>
        </p:txBody>
      </p:sp>
      <p:sp>
        <p:nvSpPr>
          <p:cNvPr id="92595115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Additional training may be needed</a:t>
            </a:r>
            <a:endParaRPr/>
          </a:p>
          <a:p>
            <a:pPr>
              <a:defRPr/>
            </a:pPr>
            <a:r>
              <a:rPr/>
              <a:t>Policy changes may require multi-layer approval</a:t>
            </a:r>
            <a:endParaRPr/>
          </a:p>
          <a:p>
            <a:pPr>
              <a:defRPr/>
            </a:pPr>
            <a:r>
              <a:rPr/>
              <a:t>Hard to break old habits or ways of thinking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82175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Where is Just Culture used?</a:t>
            </a:r>
            <a:endParaRPr/>
          </a:p>
        </p:txBody>
      </p:sp>
      <p:sp>
        <p:nvSpPr>
          <p:cNvPr id="100718943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Across a variety of disciplines</a:t>
            </a:r>
            <a:endParaRPr/>
          </a:p>
          <a:p>
            <a:pPr>
              <a:defRPr/>
            </a:pPr>
            <a:r>
              <a:rPr/>
              <a:t>According to research, Just Culture is increasingly common in the healthcare industry</a:t>
            </a:r>
            <a:endParaRPr/>
          </a:p>
          <a:p>
            <a:pPr>
              <a:defRPr/>
            </a:pPr>
            <a:r>
              <a:rPr/>
              <a:t>Can work in any field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754598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References</a:t>
            </a:r>
            <a:endParaRPr/>
          </a:p>
        </p:txBody>
      </p:sp>
      <p:sp>
        <p:nvSpPr>
          <p:cNvPr id="69641389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www.nursingworld.org/~4afe07/globalassets/practiceandpolicy/health-and-safety/just_culture.pdf"/>
              </a:rPr>
              <a:t>https://www.nursingworld.org/~4afe07/globalassets/practiceandpolicy/health-and-safety/just_culture.pdf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psnet.ahrq.gov/perspective/making-just-culture-reality-one-organizations-approach"/>
              </a:rPr>
              <a:t>https://psnet.ahrq.gov/perspective/making-just-culture-reality-one-organizations-approach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5" tooltip="https://www.ncbi.nlm.nih.gov/pmc/articles/PMC10186448/"/>
              </a:rPr>
              <a:t>https://www.ncbi.nlm.nih.gov/pmc/articles/PMC10186448/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2024-07-14T04:53:58Z</dcterms:modified>
  <cp:category/>
  <cp:contentStatus/>
  <cp:version/>
</cp:coreProperties>
</file>