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for Screenplays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Colin </a:t>
            </a:r>
            <a:r>
              <a:rPr lang="en-US" dirty="0" err="1" smtClean="0"/>
              <a:t>Clemence</a:t>
            </a:r>
            <a:endParaRPr lang="en-US" dirty="0" smtClean="0"/>
          </a:p>
          <a:p>
            <a:r>
              <a:rPr lang="en-US" dirty="0" smtClean="0"/>
              <a:t>DSI_SM_01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and Compare unique characteristics of screenplays to identify if the writers have unique thumbprint in their style.</a:t>
            </a:r>
          </a:p>
          <a:p>
            <a:r>
              <a:rPr lang="en-US" dirty="0" smtClean="0"/>
              <a:t>Visualize Topic Models from the documents</a:t>
            </a:r>
          </a:p>
        </p:txBody>
      </p:sp>
    </p:spTree>
    <p:extLst>
      <p:ext uri="{BB962C8B-B14F-4D97-AF65-F5344CB8AC3E}">
        <p14:creationId xmlns:p14="http://schemas.microsoft.com/office/powerpoint/2010/main" val="415995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6" name="Content Placeholder 5" descr="Screen Shot 2016-08-11 at 11.50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r="1411"/>
          <a:stretch>
            <a:fillRect/>
          </a:stretch>
        </p:blipFill>
        <p:spPr>
          <a:xfrm>
            <a:off x="128437" y="1683732"/>
            <a:ext cx="8902096" cy="3795533"/>
          </a:xfrm>
        </p:spPr>
      </p:pic>
    </p:spTree>
    <p:extLst>
      <p:ext uri="{BB962C8B-B14F-4D97-AF65-F5344CB8AC3E}">
        <p14:creationId xmlns:p14="http://schemas.microsoft.com/office/powerpoint/2010/main" val="17713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 Web Scrape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03510"/>
            <a:ext cx="7662864" cy="3267169"/>
          </a:xfrm>
        </p:spPr>
        <p:txBody>
          <a:bodyPr/>
          <a:lstStyle/>
          <a:p>
            <a:r>
              <a:rPr lang="en-US" dirty="0" smtClean="0"/>
              <a:t>Data  Source: International Movie Script Database </a:t>
            </a:r>
          </a:p>
          <a:p>
            <a:r>
              <a:rPr lang="en-US" dirty="0" smtClean="0"/>
              <a:t>Packages Utilized: Requests and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pic>
        <p:nvPicPr>
          <p:cNvPr id="4" name="Picture 3" descr="Screen Shot 2016-08-26 at 11.41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1371"/>
            <a:ext cx="9144000" cy="32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5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(LDA): Topic Modeling</a:t>
            </a:r>
          </a:p>
          <a:p>
            <a:r>
              <a:rPr lang="en-US" dirty="0" err="1"/>
              <a:t>CountVectorizer</a:t>
            </a:r>
            <a:r>
              <a:rPr lang="en-US" dirty="0"/>
              <a:t>: </a:t>
            </a:r>
            <a:r>
              <a:rPr lang="en-US" dirty="0" err="1"/>
              <a:t>Uni</a:t>
            </a:r>
            <a:r>
              <a:rPr lang="en-US" dirty="0"/>
              <a:t>-Gram and N-Gram Distributions </a:t>
            </a:r>
            <a:endParaRPr lang="en-US" dirty="0" smtClean="0"/>
          </a:p>
          <a:p>
            <a:r>
              <a:rPr lang="en-US" dirty="0" smtClean="0"/>
              <a:t>Doc2Vec: Distribution Characteristics within Documents</a:t>
            </a:r>
          </a:p>
          <a:p>
            <a:r>
              <a:rPr lang="en-US" dirty="0" smtClean="0"/>
              <a:t>Word2Vec: Pair Associated Words and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Cleaning the HTML to </a:t>
            </a:r>
            <a:r>
              <a:rPr lang="en-US" dirty="0" err="1" smtClean="0"/>
              <a:t>Vectorize</a:t>
            </a:r>
            <a:endParaRPr lang="en-US" dirty="0" smtClean="0"/>
          </a:p>
          <a:p>
            <a:r>
              <a:rPr lang="en-US" dirty="0" smtClean="0"/>
              <a:t>Formatting Documents into the Corpus</a:t>
            </a:r>
          </a:p>
          <a:p>
            <a:r>
              <a:rPr lang="en-US" dirty="0" smtClean="0"/>
              <a:t>Applying the Corpus to other models</a:t>
            </a:r>
          </a:p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Viable </a:t>
            </a:r>
            <a:r>
              <a:rPr lang="en-US" dirty="0" smtClean="0"/>
              <a:t>Product: This capstone presentation is more of a milestone on the journey toward a deeper understanding of Natural Language Processing and my ultimate goals:</a:t>
            </a:r>
          </a:p>
          <a:p>
            <a:pPr lvl="1"/>
            <a:r>
              <a:rPr lang="en-US" dirty="0" smtClean="0"/>
              <a:t>Build a recommender system to recommend </a:t>
            </a:r>
            <a:r>
              <a:rPr lang="en-US" dirty="0"/>
              <a:t>films </a:t>
            </a:r>
            <a:r>
              <a:rPr lang="en-US" dirty="0" smtClean="0"/>
              <a:t>using LDA topic modeling to find similar topics/ writers</a:t>
            </a:r>
          </a:p>
          <a:p>
            <a:pPr lvl="1"/>
            <a:r>
              <a:rPr lang="en-US" dirty="0" smtClean="0"/>
              <a:t>Predict </a:t>
            </a:r>
            <a:r>
              <a:rPr lang="en-US" dirty="0"/>
              <a:t>IMDB Rating</a:t>
            </a:r>
          </a:p>
          <a:p>
            <a:pPr lvl="1"/>
            <a:r>
              <a:rPr lang="en-US" dirty="0"/>
              <a:t>Predict probability of Best Screenplay Oscar by profiling past 10 years of </a:t>
            </a:r>
            <a:r>
              <a:rPr lang="en-US" dirty="0" smtClean="0"/>
              <a:t>Oscar Winners of Best Screenplay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1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773</TotalTime>
  <Words>170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Natural Language Processing for Screenplays</vt:lpstr>
      <vt:lpstr>Objectives</vt:lpstr>
      <vt:lpstr>Process</vt:lpstr>
      <vt:lpstr>Data/ Web Scrape</vt:lpstr>
      <vt:lpstr>Model Insights</vt:lpstr>
      <vt:lpstr>Blockers</vt:lpstr>
      <vt:lpstr>Conclusion </vt:lpstr>
    </vt:vector>
  </TitlesOfParts>
  <Company>Salesforce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Deepak Patel</dc:creator>
  <cp:lastModifiedBy>Deepak Patel</cp:lastModifiedBy>
  <cp:revision>11</cp:revision>
  <dcterms:created xsi:type="dcterms:W3CDTF">2016-08-26T07:43:27Z</dcterms:created>
  <dcterms:modified xsi:type="dcterms:W3CDTF">2016-08-26T20:36:46Z</dcterms:modified>
</cp:coreProperties>
</file>