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Informational App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Bread Boys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Used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 Studio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Github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Pixabay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Stack Overflow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382575"/>
            <a:ext cx="39999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Checkout cart item list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Input h</a:t>
            </a:r>
            <a:r>
              <a:rPr lang="en-GB"/>
              <a:t>andling</a:t>
            </a:r>
            <a:r>
              <a:rPr lang="en-GB"/>
              <a:t> error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Laggy listview</a:t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832400" y="1017725"/>
            <a:ext cx="3999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 Adapter was selecting the wrong ArrayList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Changed arraylist and created method to return items that have a quantity &gt; 0</a:t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832400" y="2314525"/>
            <a:ext cx="39999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Created two else if statements that check for length, set EditText to numberField</a:t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832400" y="3247125"/>
            <a:ext cx="39999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sizes were too large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Got smaller image resolution sizes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Demo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Criteria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Requirements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Needed to use </a:t>
            </a:r>
            <a:r>
              <a:rPr lang="en-GB"/>
              <a:t>various</a:t>
            </a:r>
            <a:r>
              <a:rPr lang="en-GB"/>
              <a:t> layouts.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Needed a main feature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Utilize </a:t>
            </a:r>
            <a:r>
              <a:rPr lang="en-GB"/>
              <a:t>multiple</a:t>
            </a:r>
            <a:r>
              <a:rPr lang="en-GB"/>
              <a:t> intents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Have a universal theme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Github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Brainstorming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created an app about a fictional bakery named the bread boys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Provides important information about our different products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tool to order our delicious loaves for pickup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contacts page to store multiple intents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ViewPager to show a sample recipe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List </a:t>
            </a:r>
            <a:r>
              <a:rPr lang="en-GB"/>
              <a:t>View</a:t>
            </a:r>
            <a:r>
              <a:rPr lang="en-GB"/>
              <a:t> to contain our loaves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Google Material Standard Guidelines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Main Drawer Layout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900" y="1231575"/>
            <a:ext cx="1914750" cy="28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575" y="1222538"/>
            <a:ext cx="1914750" cy="283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829762" y="2215900"/>
            <a:ext cx="1578600" cy="671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478671" y="2215900"/>
            <a:ext cx="1737900" cy="671400"/>
          </a:xfrm>
          <a:prstGeom prst="homePlate">
            <a:avLst>
              <a:gd fmla="val 50000" name="adj"/>
            </a:avLst>
          </a:prstGeom>
          <a:solidFill>
            <a:srgbClr val="82C7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63286" y="2215900"/>
            <a:ext cx="1931700" cy="671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902145" y="2215900"/>
            <a:ext cx="1320600" cy="671400"/>
          </a:xfrm>
          <a:prstGeom prst="homePlate">
            <a:avLst>
              <a:gd fmla="val 50000" name="adj"/>
            </a:avLst>
          </a:prstGeom>
          <a:solidFill>
            <a:srgbClr val="82C7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464144" y="2215900"/>
            <a:ext cx="1773000" cy="671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  </a:t>
            </a:r>
            <a:r>
              <a:rPr lang="en-GB">
                <a:solidFill>
                  <a:srgbClr val="FFFFFF"/>
                </a:solidFill>
              </a:rPr>
              <a:t>    </a:t>
            </a:r>
            <a:r>
              <a:rPr b="1" lang="en-GB">
                <a:solidFill>
                  <a:srgbClr val="FFFFFF"/>
                </a:solidFill>
              </a:rPr>
              <a:t>Main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 Activity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51975" y="2215900"/>
            <a:ext cx="1701900" cy="671400"/>
          </a:xfrm>
          <a:prstGeom prst="homePlate">
            <a:avLst>
              <a:gd fmla="val 50000" name="adj"/>
            </a:avLst>
          </a:prstGeom>
          <a:solidFill>
            <a:srgbClr val="82C7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</a:t>
            </a:r>
            <a:r>
              <a:rPr b="1" lang="en-GB">
                <a:solidFill>
                  <a:srgbClr val="FFFFFF"/>
                </a:solidFill>
              </a:rPr>
              <a:t>Brainstorming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365325" y="3321500"/>
            <a:ext cx="7906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357350" y="3176450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1721575" y="3180500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5478675" y="3180500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8279500" y="3180500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x="616150" y="2982900"/>
            <a:ext cx="846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7159113" y="2982900"/>
            <a:ext cx="846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758688" y="2982900"/>
            <a:ext cx="846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039875" y="2982900"/>
            <a:ext cx="1120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2 - 4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155030" y="2215900"/>
            <a:ext cx="900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Recipe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098512" y="2215900"/>
            <a:ext cx="1810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Loaves &amp; 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Contact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697860" y="2215900"/>
            <a:ext cx="1397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Checkout &amp;    Settings </a:t>
            </a:r>
            <a:r>
              <a:rPr b="1" lang="en-GB">
                <a:solidFill>
                  <a:srgbClr val="FFFFFF"/>
                </a:solidFill>
              </a:rPr>
              <a:t>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7124652" y="2215900"/>
            <a:ext cx="1320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Testing &amp; 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Bug Fixing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6885325" y="3180500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249375" y="204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  <a:endParaRPr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6280225" y="204550"/>
            <a:ext cx="1262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Final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03" y="1112975"/>
            <a:ext cx="1715747" cy="29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100" y="1112975"/>
            <a:ext cx="1662100" cy="29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550" y="1080275"/>
            <a:ext cx="1863224" cy="29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7325" y="1080275"/>
            <a:ext cx="1839894" cy="29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