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30233de9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30233d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30233de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30233d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30233de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30233d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30233de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30233d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30233de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30233d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30233de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30233d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30233de9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30233d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530233de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530233d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30233de9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30233d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52e72ea7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52e72ea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30233d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30233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30233de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30233d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30233de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30233d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30233de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30233d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30233de9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30233d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olinMalone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Matching : Let the computer pick your perfect car.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line at 63 clusters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0" y="230525"/>
            <a:ext cx="5294899" cy="4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50" y="569100"/>
            <a:ext cx="75628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Vertical line at 42 clusters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75" y="217500"/>
            <a:ext cx="5573695" cy="4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75" y="464900"/>
            <a:ext cx="69723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2114675" y="11348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Training the Clustering 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Model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2114675" y="3487750"/>
            <a:ext cx="5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KMeans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DBSCAN </a:t>
            </a:r>
            <a:endParaRPr sz="22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615350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u="sng"/>
              <a:t>KMeans</a:t>
            </a:r>
            <a:endParaRPr b="1" i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simple unsupervised learning algorithm that is used to solve clustering problems based on K number of clustoid centers and then assigning the points to these clusters.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</a:t>
            </a:r>
            <a:endParaRPr/>
          </a:p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u="sng"/>
              <a:t>DBSCAN</a:t>
            </a:r>
            <a:endParaRPr b="1" i="1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Density-Based Spatial Clustering of Applications with Noise. Finds core samples of high density and expands clusters from them. Good for data which contains clusters of similar density.</a:t>
            </a:r>
            <a:endParaRPr sz="1800"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97" name="Google Shape;197;p2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3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which scaler with DBSCAN works best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560175" y="1901150"/>
            <a:ext cx="23175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Standard Scaler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('Honda', 'Accord'), 6),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(('Mazda','Mazda3'), 3),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(('Kia', 'Optima'), 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3996525" y="1901275"/>
            <a:ext cx="23175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Robust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(('Dodge', 'Grand Caravan'), 24),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(('Audi', 'A5'), 6),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(('BMW', '6 Series'), 4)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3" type="body"/>
          </p:nvPr>
        </p:nvSpPr>
        <p:spPr>
          <a:xfrm>
            <a:off x="6432875" y="1901125"/>
            <a:ext cx="23175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Power Transformer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(('Honda', 'Accord'), 6),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(('Toyota', 'Camry'), 3),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(('Toyota', 'Corolla'), 3)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1770925" y="1393300"/>
            <a:ext cx="45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Choosing Dodge Dart for baseline: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38" y="2617775"/>
            <a:ext cx="68103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838" y="134450"/>
            <a:ext cx="7788158" cy="2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Matching 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31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227" name="Google Shape;227;p3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075" y="1300500"/>
            <a:ext cx="7201596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UMAP locally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75" y="1200175"/>
            <a:ext cx="6739499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800" y="2276500"/>
            <a:ext cx="4483251" cy="2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The Journey 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making a car matching algorithm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860850" y="2187625"/>
            <a:ext cx="74223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"/>
                <a:ea typeface="Barlow"/>
                <a:cs typeface="Barlow"/>
                <a:sym typeface="Barlow"/>
              </a:rPr>
              <a:t>Tensor Flow </a:t>
            </a:r>
            <a:endParaRPr sz="9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70194" y="1452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Flask Api</a:t>
            </a:r>
            <a:endParaRPr sz="2400"/>
          </a:p>
        </p:txBody>
      </p:sp>
      <p:sp>
        <p:nvSpPr>
          <p:cNvPr id="250" name="Google Shape;250;p34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additions: </a:t>
            </a:r>
            <a:endParaRPr/>
          </a:p>
        </p:txBody>
      </p:sp>
      <p:grpSp>
        <p:nvGrpSpPr>
          <p:cNvPr id="253" name="Google Shape;253;p34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254" name="Google Shape;254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38" y="1814250"/>
            <a:ext cx="2897475" cy="1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 !</a:t>
            </a:r>
            <a:endParaRPr/>
          </a:p>
        </p:txBody>
      </p: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Thoughts </a:t>
            </a:r>
            <a:endParaRPr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1387925" y="1333500"/>
            <a:ext cx="7116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If you could train the model so well that from only a few questions you could get the user his perfect car.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Ideally use data already available on the customer and store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preferences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like age, children, where they live, any past dmv records, and traffic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citations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.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You could get everyone their perfect car and maybe just 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maybe</a:t>
            </a:r>
            <a:r>
              <a:rPr lang="en" sz="1800">
                <a:latin typeface="Barlow"/>
                <a:ea typeface="Barlow"/>
                <a:cs typeface="Barlow"/>
                <a:sym typeface="Barlow"/>
              </a:rPr>
              <a:t> the roadways might be a little better. :)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7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THANKS</a:t>
            </a:r>
            <a:r>
              <a:rPr lang="en" sz="9600">
                <a:solidFill>
                  <a:schemeClr val="accent1"/>
                </a:solidFill>
              </a:rPr>
              <a:t>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75" name="Google Shape;275;p37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Engineering -- 65%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Science -- 30%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Presentation -- 5%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this even close to possible: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Richard Chan (For trying to teach me Flask)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Skylar English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Lauren Moran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Jeff James </a:t>
            </a:r>
            <a:endParaRPr sz="2400"/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/>
        </p:nvSpPr>
        <p:spPr>
          <a:xfrm>
            <a:off x="482200" y="2079300"/>
            <a:ext cx="6931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Resources on my github : </a:t>
            </a:r>
            <a:r>
              <a:rPr lang="en" u="sng">
                <a:hlinkClick r:id="rId3"/>
              </a:rPr>
              <a:t>https://github.com/ColinMaloney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9" name="Google Shape;289;p39"/>
          <p:cNvGrpSpPr/>
          <p:nvPr/>
        </p:nvGrpSpPr>
        <p:grpSpPr>
          <a:xfrm>
            <a:off x="690562" y="3290100"/>
            <a:ext cx="7007535" cy="892418"/>
            <a:chOff x="801114" y="3213932"/>
            <a:chExt cx="7762862" cy="892418"/>
          </a:xfrm>
        </p:grpSpPr>
        <p:grpSp>
          <p:nvGrpSpPr>
            <p:cNvPr id="290" name="Google Shape;29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91" name="Google Shape;29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Datasets 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>
                <a:off x="486874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93" name="Google Shape;29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94" name="Google Shape;29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1Flask Restful Api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5" name="Google Shape;295;p39"/>
              <p:cNvSpPr/>
              <p:nvPr/>
            </p:nvSpPr>
            <p:spPr>
              <a:xfrm>
                <a:off x="283508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96" name="Google Shape;29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97" name="Google Shape;29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Tensorflow 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UMAP 3D renderings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8" name="Google Shape;298;p39"/>
              <p:cNvSpPr/>
              <p:nvPr/>
            </p:nvSpPr>
            <p:spPr>
              <a:xfrm>
                <a:off x="689106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99" name="Google Shape;299;p39"/>
            <p:cNvGrpSpPr/>
            <p:nvPr/>
          </p:nvGrpSpPr>
          <p:grpSpPr>
            <a:xfrm>
              <a:off x="801114" y="3214206"/>
              <a:ext cx="1695911" cy="892144"/>
              <a:chOff x="801114" y="3214206"/>
              <a:chExt cx="1695911" cy="892144"/>
            </a:xfrm>
          </p:grpSpPr>
          <p:sp>
            <p:nvSpPr>
              <p:cNvPr id="300" name="Google Shape;30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Jupyter Notebooks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1" name="Google Shape;301;p39"/>
              <p:cNvSpPr/>
              <p:nvPr/>
            </p:nvSpPr>
            <p:spPr>
              <a:xfrm>
                <a:off x="80111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703150" y="794325"/>
            <a:ext cx="5508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arlow"/>
                <a:ea typeface="Barlow"/>
                <a:cs typeface="Barlow"/>
                <a:sym typeface="Barlow"/>
              </a:rPr>
              <a:t>Parting Note: 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556325" y="1349151"/>
            <a:ext cx="70857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Tried to scrape different websites with information all over the place and not uniform across sites, or even one site for that matter.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Lesson 1 → If someone is selling the data as a download, the data is probably hard to get.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Lesson 2 → Even if you end up paying for data, it might not be complete or perfect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“Data is messy”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Instructor we have had. 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a working dataframe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Had to clean up the missing values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Get newer cars 2018 and 2019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Split up the categorical and the numerical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Convert metric to USA standards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Get dummies for </a:t>
            </a:r>
            <a:r>
              <a:rPr lang="en"/>
              <a:t>features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19" name="Google Shape;119;p1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286375" y="-233750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Pandas Profiling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25" y="572950"/>
            <a:ext cx="7172325" cy="46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the data	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Scaled the data 3 ways: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Standard Scaling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Robust Scaler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AutoNum type="arabicPeriod"/>
            </a:pPr>
            <a:r>
              <a:rPr lang="en"/>
              <a:t>P</a:t>
            </a:r>
            <a:r>
              <a:rPr lang="en"/>
              <a:t>ower Transformer - Yeo-Johnson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Vertical line at 37 clusters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75" y="304800"/>
            <a:ext cx="5428556" cy="4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7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