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oboto"/>
      <p:regular r:id="rId22"/>
      <p:bold r:id="rId23"/>
      <p:italic r:id="rId24"/>
      <p:boldItalic r:id="rId25"/>
    </p:embeddedFont>
    <p:embeddedFont>
      <p:font typeface="Fira Sans Extra Condensed Medium"/>
      <p:regular r:id="rId26"/>
      <p:bold r:id="rId27"/>
      <p:italic r:id="rId28"/>
      <p:boldItalic r:id="rId29"/>
    </p:embeddedFont>
    <p:embeddedFont>
      <p:font typeface="Roboto Condensed"/>
      <p:regular r:id="rId30"/>
      <p:bold r:id="rId31"/>
      <p:italic r:id="rId32"/>
      <p:boldItalic r:id="rId33"/>
    </p:embeddedFont>
    <p:embeddedFont>
      <p:font typeface="Squada One"/>
      <p:regular r:id="rId34"/>
    </p:embeddedFont>
    <p:embeddedFont>
      <p:font typeface="Roboto Condensed Light"/>
      <p:regular r:id="rId35"/>
      <p:bold r:id="rId36"/>
      <p:italic r:id="rId37"/>
      <p:boldItalic r:id="rId38"/>
    </p:embeddedFont>
    <p:embeddedFont>
      <p:font typeface="Exo 2"/>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Exo2-bold.fntdata"/><Relationship Id="rId20" Type="http://schemas.openxmlformats.org/officeDocument/2006/relationships/slide" Target="slides/slide16.xml"/><Relationship Id="rId42" Type="http://schemas.openxmlformats.org/officeDocument/2006/relationships/font" Target="fonts/Exo2-boldItalic.fntdata"/><Relationship Id="rId41" Type="http://schemas.openxmlformats.org/officeDocument/2006/relationships/font" Target="fonts/Exo2-italic.fntdata"/><Relationship Id="rId22" Type="http://schemas.openxmlformats.org/officeDocument/2006/relationships/font" Target="fonts/Roboto-regular.fntdata"/><Relationship Id="rId21" Type="http://schemas.openxmlformats.org/officeDocument/2006/relationships/slide" Target="slides/slide17.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ExtraCondensedMedium-regular.fntdata"/><Relationship Id="rId25" Type="http://schemas.openxmlformats.org/officeDocument/2006/relationships/font" Target="fonts/Roboto-boldItalic.fntdata"/><Relationship Id="rId28" Type="http://schemas.openxmlformats.org/officeDocument/2006/relationships/font" Target="fonts/FiraSansExtraCondensedMedium-italic.fntdata"/><Relationship Id="rId27" Type="http://schemas.openxmlformats.org/officeDocument/2006/relationships/font" Target="fonts/FiraSansExtraCondensedMedium-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ExtraCondensedMedium-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Condensed-bold.fntdata"/><Relationship Id="rId30" Type="http://schemas.openxmlformats.org/officeDocument/2006/relationships/font" Target="fonts/RobotoCondensed-regular.fntdata"/><Relationship Id="rId11" Type="http://schemas.openxmlformats.org/officeDocument/2006/relationships/slide" Target="slides/slide7.xml"/><Relationship Id="rId33" Type="http://schemas.openxmlformats.org/officeDocument/2006/relationships/font" Target="fonts/RobotoCondensed-boldItalic.fntdata"/><Relationship Id="rId10" Type="http://schemas.openxmlformats.org/officeDocument/2006/relationships/slide" Target="slides/slide6.xml"/><Relationship Id="rId32" Type="http://schemas.openxmlformats.org/officeDocument/2006/relationships/font" Target="fonts/RobotoCondensed-italic.fntdata"/><Relationship Id="rId13" Type="http://schemas.openxmlformats.org/officeDocument/2006/relationships/slide" Target="slides/slide9.xml"/><Relationship Id="rId35" Type="http://schemas.openxmlformats.org/officeDocument/2006/relationships/font" Target="fonts/RobotoCondensedLight-regular.fntdata"/><Relationship Id="rId12" Type="http://schemas.openxmlformats.org/officeDocument/2006/relationships/slide" Target="slides/slide8.xml"/><Relationship Id="rId34" Type="http://schemas.openxmlformats.org/officeDocument/2006/relationships/font" Target="fonts/SquadaOne-regular.fntdata"/><Relationship Id="rId15" Type="http://schemas.openxmlformats.org/officeDocument/2006/relationships/slide" Target="slides/slide11.xml"/><Relationship Id="rId37" Type="http://schemas.openxmlformats.org/officeDocument/2006/relationships/font" Target="fonts/RobotoCondensedLight-italic.fntdata"/><Relationship Id="rId14" Type="http://schemas.openxmlformats.org/officeDocument/2006/relationships/slide" Target="slides/slide10.xml"/><Relationship Id="rId36" Type="http://schemas.openxmlformats.org/officeDocument/2006/relationships/font" Target="fonts/RobotoCondensedLight-bold.fntdata"/><Relationship Id="rId17" Type="http://schemas.openxmlformats.org/officeDocument/2006/relationships/slide" Target="slides/slide13.xml"/><Relationship Id="rId39" Type="http://schemas.openxmlformats.org/officeDocument/2006/relationships/font" Target="fonts/Exo2-regular.fntdata"/><Relationship Id="rId16" Type="http://schemas.openxmlformats.org/officeDocument/2006/relationships/slide" Target="slides/slide12.xml"/><Relationship Id="rId38" Type="http://schemas.openxmlformats.org/officeDocument/2006/relationships/font" Target="fonts/RobotoCondensedLight-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4147dc4c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4147dc4c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8d3b44f0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8d3b44f0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340422e07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40422e07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74147dc4c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4147dc4c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74147dc4c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74147dc4c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19515fe0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19515fe0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465e7bc0b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465e7bc0b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8c66ba33b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8c66ba33b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40422e07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40422e07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8d3b44f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8d3b44f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1abfbaf28_3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1abfbaf28_3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465e7bc0b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465e7bc0b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8d3b44f08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8d3b44f08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8d3b44f0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8d3b44f0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4147dc4c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4147dc4c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4147dc4c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4147dc4c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pening slide">
  <p:cSld name="CUSTOM_7">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135981" y="1393699"/>
            <a:ext cx="6886800" cy="1782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10" name="Google Shape;10;p2"/>
          <p:cNvSpPr txBox="1"/>
          <p:nvPr>
            <p:ph idx="1" type="subTitle"/>
          </p:nvPr>
        </p:nvSpPr>
        <p:spPr>
          <a:xfrm>
            <a:off x="3670681" y="2933522"/>
            <a:ext cx="4352100" cy="7170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3">
  <p:cSld name="CUSTOM_22">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11"/>
          <p:cNvSpPr txBox="1"/>
          <p:nvPr>
            <p:ph type="ctrTitle"/>
          </p:nvPr>
        </p:nvSpPr>
        <p:spPr>
          <a:xfrm flipH="1">
            <a:off x="2754543" y="1347038"/>
            <a:ext cx="5195700" cy="192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3600"/>
              <a:buNone/>
              <a:defRPr sz="3600"/>
            </a:lvl1pPr>
            <a:lvl2pPr lvl="1" rtl="0" algn="r">
              <a:spcBef>
                <a:spcPts val="0"/>
              </a:spcBef>
              <a:spcAft>
                <a:spcPts val="0"/>
              </a:spcAft>
              <a:buClr>
                <a:srgbClr val="FFFFFF"/>
              </a:buClr>
              <a:buSzPts val="6500"/>
              <a:buNone/>
              <a:defRPr sz="6500">
                <a:solidFill>
                  <a:srgbClr val="FFFFFF"/>
                </a:solidFill>
              </a:defRPr>
            </a:lvl2pPr>
            <a:lvl3pPr lvl="2" rtl="0" algn="r">
              <a:spcBef>
                <a:spcPts val="0"/>
              </a:spcBef>
              <a:spcAft>
                <a:spcPts val="0"/>
              </a:spcAft>
              <a:buClr>
                <a:srgbClr val="FFFFFF"/>
              </a:buClr>
              <a:buSzPts val="6500"/>
              <a:buNone/>
              <a:defRPr sz="6500">
                <a:solidFill>
                  <a:srgbClr val="FFFFFF"/>
                </a:solidFill>
              </a:defRPr>
            </a:lvl3pPr>
            <a:lvl4pPr lvl="3" rtl="0" algn="r">
              <a:spcBef>
                <a:spcPts val="0"/>
              </a:spcBef>
              <a:spcAft>
                <a:spcPts val="0"/>
              </a:spcAft>
              <a:buClr>
                <a:srgbClr val="FFFFFF"/>
              </a:buClr>
              <a:buSzPts val="6500"/>
              <a:buNone/>
              <a:defRPr sz="6500">
                <a:solidFill>
                  <a:srgbClr val="FFFFFF"/>
                </a:solidFill>
              </a:defRPr>
            </a:lvl4pPr>
            <a:lvl5pPr lvl="4" rtl="0" algn="r">
              <a:spcBef>
                <a:spcPts val="0"/>
              </a:spcBef>
              <a:spcAft>
                <a:spcPts val="0"/>
              </a:spcAft>
              <a:buClr>
                <a:srgbClr val="FFFFFF"/>
              </a:buClr>
              <a:buSzPts val="6500"/>
              <a:buNone/>
              <a:defRPr sz="6500">
                <a:solidFill>
                  <a:srgbClr val="FFFFFF"/>
                </a:solidFill>
              </a:defRPr>
            </a:lvl5pPr>
            <a:lvl6pPr lvl="5" rtl="0" algn="r">
              <a:spcBef>
                <a:spcPts val="0"/>
              </a:spcBef>
              <a:spcAft>
                <a:spcPts val="0"/>
              </a:spcAft>
              <a:buClr>
                <a:srgbClr val="FFFFFF"/>
              </a:buClr>
              <a:buSzPts val="6500"/>
              <a:buNone/>
              <a:defRPr sz="6500">
                <a:solidFill>
                  <a:srgbClr val="FFFFFF"/>
                </a:solidFill>
              </a:defRPr>
            </a:lvl6pPr>
            <a:lvl7pPr lvl="6" rtl="0" algn="r">
              <a:spcBef>
                <a:spcPts val="0"/>
              </a:spcBef>
              <a:spcAft>
                <a:spcPts val="0"/>
              </a:spcAft>
              <a:buClr>
                <a:srgbClr val="FFFFFF"/>
              </a:buClr>
              <a:buSzPts val="6500"/>
              <a:buNone/>
              <a:defRPr sz="6500">
                <a:solidFill>
                  <a:srgbClr val="FFFFFF"/>
                </a:solidFill>
              </a:defRPr>
            </a:lvl7pPr>
            <a:lvl8pPr lvl="7" rtl="0" algn="r">
              <a:spcBef>
                <a:spcPts val="0"/>
              </a:spcBef>
              <a:spcAft>
                <a:spcPts val="0"/>
              </a:spcAft>
              <a:buClr>
                <a:srgbClr val="FFFFFF"/>
              </a:buClr>
              <a:buSzPts val="6500"/>
              <a:buNone/>
              <a:defRPr sz="6500">
                <a:solidFill>
                  <a:srgbClr val="FFFFFF"/>
                </a:solidFill>
              </a:defRPr>
            </a:lvl8pPr>
            <a:lvl9pPr lvl="8" rtl="0" algn="r">
              <a:spcBef>
                <a:spcPts val="0"/>
              </a:spcBef>
              <a:spcAft>
                <a:spcPts val="0"/>
              </a:spcAft>
              <a:buClr>
                <a:srgbClr val="FFFFFF"/>
              </a:buClr>
              <a:buSzPts val="6500"/>
              <a:buNone/>
              <a:defRPr sz="6500">
                <a:solidFill>
                  <a:srgbClr val="FFFFFF"/>
                </a:solidFill>
              </a:defRPr>
            </a:lvl9pPr>
          </a:lstStyle>
          <a:p/>
        </p:txBody>
      </p:sp>
      <p:sp>
        <p:nvSpPr>
          <p:cNvPr id="66" name="Google Shape;66;p11"/>
          <p:cNvSpPr txBox="1"/>
          <p:nvPr>
            <p:ph hasCustomPrompt="1" idx="2" type="title"/>
          </p:nvPr>
        </p:nvSpPr>
        <p:spPr>
          <a:xfrm flipH="1">
            <a:off x="4970943" y="1035213"/>
            <a:ext cx="29793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9600"/>
              <a:buNone/>
              <a:defRPr sz="9600"/>
            </a:lvl1pPr>
            <a:lvl2pPr lvl="1"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7" name="Google Shape;67;p11"/>
          <p:cNvSpPr txBox="1"/>
          <p:nvPr>
            <p:ph idx="1" type="subTitle"/>
          </p:nvPr>
        </p:nvSpPr>
        <p:spPr>
          <a:xfrm>
            <a:off x="3725343" y="2742989"/>
            <a:ext cx="4224900" cy="53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100"/>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x Columns">
  <p:cSld name="CUSTOM_25">
    <p:bg>
      <p:bgPr>
        <a:blipFill>
          <a:blip r:embed="rId2">
            <a:alphaModFix/>
          </a:blip>
          <a:stretch>
            <a:fillRect/>
          </a:stretch>
        </a:blipFill>
      </p:bgPr>
    </p:bg>
    <p:spTree>
      <p:nvGrpSpPr>
        <p:cNvPr id="68" name="Shape 68"/>
        <p:cNvGrpSpPr/>
        <p:nvPr/>
      </p:nvGrpSpPr>
      <p:grpSpPr>
        <a:xfrm>
          <a:off x="0" y="0"/>
          <a:ext cx="0" cy="0"/>
          <a:chOff x="0" y="0"/>
          <a:chExt cx="0" cy="0"/>
        </a:xfrm>
      </p:grpSpPr>
      <p:sp>
        <p:nvSpPr>
          <p:cNvPr id="69" name="Google Shape;69;p12"/>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70" name="Google Shape;70;p12"/>
          <p:cNvSpPr txBox="1"/>
          <p:nvPr>
            <p:ph idx="2" type="ctrTitle"/>
          </p:nvPr>
        </p:nvSpPr>
        <p:spPr>
          <a:xfrm>
            <a:off x="464478" y="1806500"/>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1" name="Google Shape;71;p12"/>
          <p:cNvSpPr txBox="1"/>
          <p:nvPr>
            <p:ph idx="1" type="subTitle"/>
          </p:nvPr>
        </p:nvSpPr>
        <p:spPr>
          <a:xfrm>
            <a:off x="616128" y="2100749"/>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72" name="Google Shape;72;p12"/>
          <p:cNvSpPr txBox="1"/>
          <p:nvPr>
            <p:ph idx="3" type="ctrTitle"/>
          </p:nvPr>
        </p:nvSpPr>
        <p:spPr>
          <a:xfrm>
            <a:off x="2077426" y="1806500"/>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3" name="Google Shape;73;p12"/>
          <p:cNvSpPr txBox="1"/>
          <p:nvPr>
            <p:ph idx="4" type="subTitle"/>
          </p:nvPr>
        </p:nvSpPr>
        <p:spPr>
          <a:xfrm>
            <a:off x="2229076" y="2100749"/>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74" name="Google Shape;74;p12"/>
          <p:cNvSpPr txBox="1"/>
          <p:nvPr>
            <p:ph idx="5" type="ctrTitle"/>
          </p:nvPr>
        </p:nvSpPr>
        <p:spPr>
          <a:xfrm>
            <a:off x="3690375" y="1806500"/>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5" name="Google Shape;75;p12"/>
          <p:cNvSpPr txBox="1"/>
          <p:nvPr>
            <p:ph idx="6" type="subTitle"/>
          </p:nvPr>
        </p:nvSpPr>
        <p:spPr>
          <a:xfrm>
            <a:off x="3842025" y="2100749"/>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76" name="Google Shape;76;p12"/>
          <p:cNvSpPr txBox="1"/>
          <p:nvPr>
            <p:ph idx="7" type="ctrTitle"/>
          </p:nvPr>
        </p:nvSpPr>
        <p:spPr>
          <a:xfrm>
            <a:off x="3707117" y="3549862"/>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7" name="Google Shape;77;p12"/>
          <p:cNvSpPr txBox="1"/>
          <p:nvPr>
            <p:ph idx="8" type="subTitle"/>
          </p:nvPr>
        </p:nvSpPr>
        <p:spPr>
          <a:xfrm>
            <a:off x="3858772" y="3890201"/>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78" name="Google Shape;78;p12"/>
          <p:cNvSpPr txBox="1"/>
          <p:nvPr>
            <p:ph idx="9" type="ctrTitle"/>
          </p:nvPr>
        </p:nvSpPr>
        <p:spPr>
          <a:xfrm>
            <a:off x="5343519" y="3549862"/>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9" name="Google Shape;79;p12"/>
          <p:cNvSpPr txBox="1"/>
          <p:nvPr>
            <p:ph idx="13" type="subTitle"/>
          </p:nvPr>
        </p:nvSpPr>
        <p:spPr>
          <a:xfrm>
            <a:off x="5500261" y="3890201"/>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80" name="Google Shape;80;p12"/>
          <p:cNvSpPr txBox="1"/>
          <p:nvPr>
            <p:ph idx="14" type="ctrTitle"/>
          </p:nvPr>
        </p:nvSpPr>
        <p:spPr>
          <a:xfrm>
            <a:off x="6979921" y="3549862"/>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81" name="Google Shape;81;p12"/>
          <p:cNvSpPr txBox="1"/>
          <p:nvPr>
            <p:ph idx="15" type="subTitle"/>
          </p:nvPr>
        </p:nvSpPr>
        <p:spPr>
          <a:xfrm>
            <a:off x="7141750" y="3890201"/>
            <a:ext cx="14568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p:cSld name="CUSTOM_25_1">
    <p:bg>
      <p:bgPr>
        <a:blipFill>
          <a:blip r:embed="rId2">
            <a:alphaModFix/>
          </a:blip>
          <a:stretch>
            <a:fillRect/>
          </a:stretch>
        </a:blipFill>
      </p:bgPr>
    </p:bg>
    <p:spTree>
      <p:nvGrpSpPr>
        <p:cNvPr id="82" name="Shape 82"/>
        <p:cNvGrpSpPr/>
        <p:nvPr/>
      </p:nvGrpSpPr>
      <p:grpSpPr>
        <a:xfrm>
          <a:off x="0" y="0"/>
          <a:ext cx="0" cy="0"/>
          <a:chOff x="0" y="0"/>
          <a:chExt cx="0" cy="0"/>
        </a:xfrm>
      </p:grpSpPr>
      <p:sp>
        <p:nvSpPr>
          <p:cNvPr id="83" name="Google Shape;83;p13"/>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84" name="Google Shape;84;p13"/>
          <p:cNvSpPr txBox="1"/>
          <p:nvPr>
            <p:ph idx="2" type="ctrTitle"/>
          </p:nvPr>
        </p:nvSpPr>
        <p:spPr>
          <a:xfrm>
            <a:off x="1741950" y="2846700"/>
            <a:ext cx="12579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5" name="Google Shape;85;p13"/>
          <p:cNvSpPr txBox="1"/>
          <p:nvPr>
            <p:ph idx="1" type="subTitle"/>
          </p:nvPr>
        </p:nvSpPr>
        <p:spPr>
          <a:xfrm>
            <a:off x="1741950" y="1650025"/>
            <a:ext cx="2157300" cy="10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86" name="Google Shape;86;p13"/>
          <p:cNvSpPr txBox="1"/>
          <p:nvPr>
            <p:ph idx="3" type="ctrTitle"/>
          </p:nvPr>
        </p:nvSpPr>
        <p:spPr>
          <a:xfrm>
            <a:off x="5633751" y="3635300"/>
            <a:ext cx="1780500" cy="42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7" name="Google Shape;87;p13"/>
          <p:cNvSpPr txBox="1"/>
          <p:nvPr>
            <p:ph idx="4" type="subTitle"/>
          </p:nvPr>
        </p:nvSpPr>
        <p:spPr>
          <a:xfrm>
            <a:off x="5256958" y="2440056"/>
            <a:ext cx="2157300" cy="100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2">
  <p:cSld name="CUSTOM_15_1">
    <p:bg>
      <p:bgPr>
        <a:blipFill>
          <a:blip r:embed="rId2">
            <a:alphaModFix/>
          </a:blip>
          <a:stretch>
            <a:fillRect/>
          </a:stretch>
        </a:blipFill>
      </p:bgPr>
    </p:bg>
    <p:spTree>
      <p:nvGrpSpPr>
        <p:cNvPr id="88" name="Shape 88"/>
        <p:cNvGrpSpPr/>
        <p:nvPr/>
      </p:nvGrpSpPr>
      <p:grpSpPr>
        <a:xfrm>
          <a:off x="0" y="0"/>
          <a:ext cx="0" cy="0"/>
          <a:chOff x="0" y="0"/>
          <a:chExt cx="0" cy="0"/>
        </a:xfrm>
      </p:grpSpPr>
      <p:sp>
        <p:nvSpPr>
          <p:cNvPr id="89" name="Google Shape;89;p14"/>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4">
  <p:cSld name="CUSTOM_27">
    <p:bg>
      <p:bgPr>
        <a:blipFill>
          <a:blip r:embed="rId2">
            <a:alphaModFix/>
          </a:blip>
          <a:stretch>
            <a:fillRect/>
          </a:stretch>
        </a:blipFill>
      </p:bgPr>
    </p:bg>
    <p:spTree>
      <p:nvGrpSpPr>
        <p:cNvPr id="90" name="Shape 90"/>
        <p:cNvGrpSpPr/>
        <p:nvPr/>
      </p:nvGrpSpPr>
      <p:grpSpPr>
        <a:xfrm>
          <a:off x="0" y="0"/>
          <a:ext cx="0" cy="0"/>
          <a:chOff x="0" y="0"/>
          <a:chExt cx="0" cy="0"/>
        </a:xfrm>
      </p:grpSpPr>
      <p:sp>
        <p:nvSpPr>
          <p:cNvPr id="91" name="Google Shape;91;p15"/>
          <p:cNvSpPr txBox="1"/>
          <p:nvPr>
            <p:ph type="ctrTitle"/>
          </p:nvPr>
        </p:nvSpPr>
        <p:spPr>
          <a:xfrm flipH="1">
            <a:off x="1180003" y="1347038"/>
            <a:ext cx="5195700" cy="1921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92" name="Google Shape;92;p15"/>
          <p:cNvSpPr txBox="1"/>
          <p:nvPr>
            <p:ph hasCustomPrompt="1" idx="2" type="title"/>
          </p:nvPr>
        </p:nvSpPr>
        <p:spPr>
          <a:xfrm flipH="1">
            <a:off x="1180003" y="1035213"/>
            <a:ext cx="2979300" cy="754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93" name="Google Shape;93;p15"/>
          <p:cNvSpPr txBox="1"/>
          <p:nvPr>
            <p:ph idx="1" type="subTitle"/>
          </p:nvPr>
        </p:nvSpPr>
        <p:spPr>
          <a:xfrm>
            <a:off x="1180003" y="2742989"/>
            <a:ext cx="4224900" cy="53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100"/>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lumns">
  <p:cSld name="CUSTOM_28">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16"/>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96" name="Google Shape;96;p16"/>
          <p:cNvSpPr txBox="1"/>
          <p:nvPr>
            <p:ph idx="2" type="ctrTitle"/>
          </p:nvPr>
        </p:nvSpPr>
        <p:spPr>
          <a:xfrm>
            <a:off x="2285760" y="1652042"/>
            <a:ext cx="17931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97" name="Google Shape;97;p16"/>
          <p:cNvSpPr txBox="1"/>
          <p:nvPr>
            <p:ph idx="1" type="subTitle"/>
          </p:nvPr>
        </p:nvSpPr>
        <p:spPr>
          <a:xfrm>
            <a:off x="2285760" y="1946292"/>
            <a:ext cx="1708200" cy="10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98" name="Google Shape;98;p16"/>
          <p:cNvSpPr txBox="1"/>
          <p:nvPr>
            <p:ph idx="3" type="ctrTitle"/>
          </p:nvPr>
        </p:nvSpPr>
        <p:spPr>
          <a:xfrm>
            <a:off x="2285760" y="3570573"/>
            <a:ext cx="17931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99" name="Google Shape;99;p16"/>
          <p:cNvSpPr txBox="1"/>
          <p:nvPr>
            <p:ph idx="4" type="subTitle"/>
          </p:nvPr>
        </p:nvSpPr>
        <p:spPr>
          <a:xfrm>
            <a:off x="2285760" y="3864823"/>
            <a:ext cx="1708200" cy="10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00" name="Google Shape;100;p16"/>
          <p:cNvSpPr txBox="1"/>
          <p:nvPr>
            <p:ph idx="5" type="ctrTitle"/>
          </p:nvPr>
        </p:nvSpPr>
        <p:spPr>
          <a:xfrm>
            <a:off x="5047297" y="1652042"/>
            <a:ext cx="1793100" cy="42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Clr>
                <a:srgbClr val="000000"/>
              </a:buClr>
              <a:buSzPts val="1400"/>
              <a:buNone/>
              <a:defRPr sz="1400">
                <a:solidFill>
                  <a:srgbClr val="000000"/>
                </a:solidFill>
              </a:defRPr>
            </a:lvl2pPr>
            <a:lvl3pPr lvl="2" rtl="0" algn="r">
              <a:spcBef>
                <a:spcPts val="0"/>
              </a:spcBef>
              <a:spcAft>
                <a:spcPts val="0"/>
              </a:spcAft>
              <a:buClr>
                <a:srgbClr val="000000"/>
              </a:buClr>
              <a:buSzPts val="1400"/>
              <a:buNone/>
              <a:defRPr sz="1400">
                <a:solidFill>
                  <a:srgbClr val="000000"/>
                </a:solidFill>
              </a:defRPr>
            </a:lvl3pPr>
            <a:lvl4pPr lvl="3" rtl="0" algn="r">
              <a:spcBef>
                <a:spcPts val="0"/>
              </a:spcBef>
              <a:spcAft>
                <a:spcPts val="0"/>
              </a:spcAft>
              <a:buClr>
                <a:srgbClr val="000000"/>
              </a:buClr>
              <a:buSzPts val="1400"/>
              <a:buNone/>
              <a:defRPr sz="1400">
                <a:solidFill>
                  <a:srgbClr val="000000"/>
                </a:solidFill>
              </a:defRPr>
            </a:lvl4pPr>
            <a:lvl5pPr lvl="4" rtl="0" algn="r">
              <a:spcBef>
                <a:spcPts val="0"/>
              </a:spcBef>
              <a:spcAft>
                <a:spcPts val="0"/>
              </a:spcAft>
              <a:buClr>
                <a:srgbClr val="000000"/>
              </a:buClr>
              <a:buSzPts val="1400"/>
              <a:buNone/>
              <a:defRPr sz="1400">
                <a:solidFill>
                  <a:srgbClr val="000000"/>
                </a:solidFill>
              </a:defRPr>
            </a:lvl5pPr>
            <a:lvl6pPr lvl="5" rtl="0" algn="r">
              <a:spcBef>
                <a:spcPts val="0"/>
              </a:spcBef>
              <a:spcAft>
                <a:spcPts val="0"/>
              </a:spcAft>
              <a:buClr>
                <a:srgbClr val="000000"/>
              </a:buClr>
              <a:buSzPts val="1400"/>
              <a:buNone/>
              <a:defRPr sz="1400">
                <a:solidFill>
                  <a:srgbClr val="000000"/>
                </a:solidFill>
              </a:defRPr>
            </a:lvl6pPr>
            <a:lvl7pPr lvl="6" rtl="0" algn="r">
              <a:spcBef>
                <a:spcPts val="0"/>
              </a:spcBef>
              <a:spcAft>
                <a:spcPts val="0"/>
              </a:spcAft>
              <a:buClr>
                <a:srgbClr val="000000"/>
              </a:buClr>
              <a:buSzPts val="1400"/>
              <a:buNone/>
              <a:defRPr sz="1400">
                <a:solidFill>
                  <a:srgbClr val="000000"/>
                </a:solidFill>
              </a:defRPr>
            </a:lvl7pPr>
            <a:lvl8pPr lvl="7" rtl="0" algn="r">
              <a:spcBef>
                <a:spcPts val="0"/>
              </a:spcBef>
              <a:spcAft>
                <a:spcPts val="0"/>
              </a:spcAft>
              <a:buClr>
                <a:srgbClr val="000000"/>
              </a:buClr>
              <a:buSzPts val="1400"/>
              <a:buNone/>
              <a:defRPr sz="1400">
                <a:solidFill>
                  <a:srgbClr val="000000"/>
                </a:solidFill>
              </a:defRPr>
            </a:lvl8pPr>
            <a:lvl9pPr lvl="8" rtl="0" algn="r">
              <a:spcBef>
                <a:spcPts val="0"/>
              </a:spcBef>
              <a:spcAft>
                <a:spcPts val="0"/>
              </a:spcAft>
              <a:buClr>
                <a:srgbClr val="000000"/>
              </a:buClr>
              <a:buSzPts val="1400"/>
              <a:buNone/>
              <a:defRPr sz="1400">
                <a:solidFill>
                  <a:srgbClr val="000000"/>
                </a:solidFill>
              </a:defRPr>
            </a:lvl9pPr>
          </a:lstStyle>
          <a:p/>
        </p:txBody>
      </p:sp>
      <p:sp>
        <p:nvSpPr>
          <p:cNvPr id="101" name="Google Shape;101;p16"/>
          <p:cNvSpPr txBox="1"/>
          <p:nvPr>
            <p:ph idx="6" type="subTitle"/>
          </p:nvPr>
        </p:nvSpPr>
        <p:spPr>
          <a:xfrm>
            <a:off x="5047299" y="1946292"/>
            <a:ext cx="1793100" cy="100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102" name="Google Shape;102;p16"/>
          <p:cNvSpPr txBox="1"/>
          <p:nvPr>
            <p:ph idx="7" type="ctrTitle"/>
          </p:nvPr>
        </p:nvSpPr>
        <p:spPr>
          <a:xfrm>
            <a:off x="5047297" y="3570573"/>
            <a:ext cx="1793100" cy="42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Clr>
                <a:srgbClr val="000000"/>
              </a:buClr>
              <a:buSzPts val="1400"/>
              <a:buNone/>
              <a:defRPr sz="1400">
                <a:solidFill>
                  <a:srgbClr val="000000"/>
                </a:solidFill>
              </a:defRPr>
            </a:lvl2pPr>
            <a:lvl3pPr lvl="2" rtl="0" algn="r">
              <a:spcBef>
                <a:spcPts val="0"/>
              </a:spcBef>
              <a:spcAft>
                <a:spcPts val="0"/>
              </a:spcAft>
              <a:buClr>
                <a:srgbClr val="000000"/>
              </a:buClr>
              <a:buSzPts val="1400"/>
              <a:buNone/>
              <a:defRPr sz="1400">
                <a:solidFill>
                  <a:srgbClr val="000000"/>
                </a:solidFill>
              </a:defRPr>
            </a:lvl3pPr>
            <a:lvl4pPr lvl="3" rtl="0" algn="r">
              <a:spcBef>
                <a:spcPts val="0"/>
              </a:spcBef>
              <a:spcAft>
                <a:spcPts val="0"/>
              </a:spcAft>
              <a:buClr>
                <a:srgbClr val="000000"/>
              </a:buClr>
              <a:buSzPts val="1400"/>
              <a:buNone/>
              <a:defRPr sz="1400">
                <a:solidFill>
                  <a:srgbClr val="000000"/>
                </a:solidFill>
              </a:defRPr>
            </a:lvl4pPr>
            <a:lvl5pPr lvl="4" rtl="0" algn="r">
              <a:spcBef>
                <a:spcPts val="0"/>
              </a:spcBef>
              <a:spcAft>
                <a:spcPts val="0"/>
              </a:spcAft>
              <a:buClr>
                <a:srgbClr val="000000"/>
              </a:buClr>
              <a:buSzPts val="1400"/>
              <a:buNone/>
              <a:defRPr sz="1400">
                <a:solidFill>
                  <a:srgbClr val="000000"/>
                </a:solidFill>
              </a:defRPr>
            </a:lvl5pPr>
            <a:lvl6pPr lvl="5" rtl="0" algn="r">
              <a:spcBef>
                <a:spcPts val="0"/>
              </a:spcBef>
              <a:spcAft>
                <a:spcPts val="0"/>
              </a:spcAft>
              <a:buClr>
                <a:srgbClr val="000000"/>
              </a:buClr>
              <a:buSzPts val="1400"/>
              <a:buNone/>
              <a:defRPr sz="1400">
                <a:solidFill>
                  <a:srgbClr val="000000"/>
                </a:solidFill>
              </a:defRPr>
            </a:lvl6pPr>
            <a:lvl7pPr lvl="6" rtl="0" algn="r">
              <a:spcBef>
                <a:spcPts val="0"/>
              </a:spcBef>
              <a:spcAft>
                <a:spcPts val="0"/>
              </a:spcAft>
              <a:buClr>
                <a:srgbClr val="000000"/>
              </a:buClr>
              <a:buSzPts val="1400"/>
              <a:buNone/>
              <a:defRPr sz="1400">
                <a:solidFill>
                  <a:srgbClr val="000000"/>
                </a:solidFill>
              </a:defRPr>
            </a:lvl7pPr>
            <a:lvl8pPr lvl="7" rtl="0" algn="r">
              <a:spcBef>
                <a:spcPts val="0"/>
              </a:spcBef>
              <a:spcAft>
                <a:spcPts val="0"/>
              </a:spcAft>
              <a:buClr>
                <a:srgbClr val="000000"/>
              </a:buClr>
              <a:buSzPts val="1400"/>
              <a:buNone/>
              <a:defRPr sz="1400">
                <a:solidFill>
                  <a:srgbClr val="000000"/>
                </a:solidFill>
              </a:defRPr>
            </a:lvl8pPr>
            <a:lvl9pPr lvl="8" rtl="0" algn="r">
              <a:spcBef>
                <a:spcPts val="0"/>
              </a:spcBef>
              <a:spcAft>
                <a:spcPts val="0"/>
              </a:spcAft>
              <a:buClr>
                <a:srgbClr val="000000"/>
              </a:buClr>
              <a:buSzPts val="1400"/>
              <a:buNone/>
              <a:defRPr sz="1400">
                <a:solidFill>
                  <a:srgbClr val="000000"/>
                </a:solidFill>
              </a:defRPr>
            </a:lvl9pPr>
          </a:lstStyle>
          <a:p/>
        </p:txBody>
      </p:sp>
      <p:sp>
        <p:nvSpPr>
          <p:cNvPr id="103" name="Google Shape;103;p16"/>
          <p:cNvSpPr txBox="1"/>
          <p:nvPr>
            <p:ph idx="8" type="subTitle"/>
          </p:nvPr>
        </p:nvSpPr>
        <p:spPr>
          <a:xfrm>
            <a:off x="5047299" y="3864823"/>
            <a:ext cx="1793100" cy="100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p:cSld name="CUSTOM_29">
    <p:spTree>
      <p:nvGrpSpPr>
        <p:cNvPr id="104" name="Shape 104"/>
        <p:cNvGrpSpPr/>
        <p:nvPr/>
      </p:nvGrpSpPr>
      <p:grpSpPr>
        <a:xfrm>
          <a:off x="0" y="0"/>
          <a:ext cx="0" cy="0"/>
          <a:chOff x="0" y="0"/>
          <a:chExt cx="0" cy="0"/>
        </a:xfrm>
      </p:grpSpPr>
      <p:sp>
        <p:nvSpPr>
          <p:cNvPr id="105" name="Google Shape;105;p17"/>
          <p:cNvSpPr txBox="1"/>
          <p:nvPr>
            <p:ph type="ctrTitle"/>
          </p:nvPr>
        </p:nvSpPr>
        <p:spPr>
          <a:xfrm flipH="1">
            <a:off x="1193529" y="1611150"/>
            <a:ext cx="5195700" cy="1921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6500"/>
              <a:buNone/>
              <a:defRPr sz="6500"/>
            </a:lvl2pPr>
            <a:lvl3pPr lvl="2" rtl="0">
              <a:spcBef>
                <a:spcPts val="0"/>
              </a:spcBef>
              <a:spcAft>
                <a:spcPts val="0"/>
              </a:spcAft>
              <a:buSzPts val="6500"/>
              <a:buNone/>
              <a:defRPr sz="6500"/>
            </a:lvl3pPr>
            <a:lvl4pPr lvl="3" rtl="0">
              <a:spcBef>
                <a:spcPts val="0"/>
              </a:spcBef>
              <a:spcAft>
                <a:spcPts val="0"/>
              </a:spcAft>
              <a:buSzPts val="6500"/>
              <a:buNone/>
              <a:defRPr sz="6500"/>
            </a:lvl4pPr>
            <a:lvl5pPr lvl="4" rtl="0">
              <a:spcBef>
                <a:spcPts val="0"/>
              </a:spcBef>
              <a:spcAft>
                <a:spcPts val="0"/>
              </a:spcAft>
              <a:buSzPts val="6500"/>
              <a:buNone/>
              <a:defRPr sz="6500"/>
            </a:lvl5pPr>
            <a:lvl6pPr lvl="5" rtl="0">
              <a:spcBef>
                <a:spcPts val="0"/>
              </a:spcBef>
              <a:spcAft>
                <a:spcPts val="0"/>
              </a:spcAft>
              <a:buSzPts val="6500"/>
              <a:buNone/>
              <a:defRPr sz="6500"/>
            </a:lvl6pPr>
            <a:lvl7pPr lvl="6" rtl="0">
              <a:spcBef>
                <a:spcPts val="0"/>
              </a:spcBef>
              <a:spcAft>
                <a:spcPts val="0"/>
              </a:spcAft>
              <a:buSzPts val="6500"/>
              <a:buNone/>
              <a:defRPr sz="6500"/>
            </a:lvl7pPr>
            <a:lvl8pPr lvl="7" rtl="0">
              <a:spcBef>
                <a:spcPts val="0"/>
              </a:spcBef>
              <a:spcAft>
                <a:spcPts val="0"/>
              </a:spcAft>
              <a:buSzPts val="6500"/>
              <a:buNone/>
              <a:defRPr sz="6500"/>
            </a:lvl8pPr>
            <a:lvl9pPr lvl="8" rtl="0">
              <a:spcBef>
                <a:spcPts val="0"/>
              </a:spcBef>
              <a:spcAft>
                <a:spcPts val="0"/>
              </a:spcAft>
              <a:buSzPts val="6500"/>
              <a:buNone/>
              <a:defRPr sz="65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5">
  <p:cSld name="CUSTOM_30">
    <p:bg>
      <p:bgPr>
        <a:blipFill>
          <a:blip r:embed="rId2">
            <a:alphaModFix/>
          </a:blip>
          <a:stretch>
            <a:fillRect/>
          </a:stretch>
        </a:blipFill>
      </p:bgPr>
    </p:bg>
    <p:spTree>
      <p:nvGrpSpPr>
        <p:cNvPr id="106" name="Shape 106"/>
        <p:cNvGrpSpPr/>
        <p:nvPr/>
      </p:nvGrpSpPr>
      <p:grpSpPr>
        <a:xfrm>
          <a:off x="0" y="0"/>
          <a:ext cx="0" cy="0"/>
          <a:chOff x="0" y="0"/>
          <a:chExt cx="0" cy="0"/>
        </a:xfrm>
      </p:grpSpPr>
      <p:sp>
        <p:nvSpPr>
          <p:cNvPr id="107" name="Google Shape;107;p18"/>
          <p:cNvSpPr txBox="1"/>
          <p:nvPr>
            <p:ph type="ctrTitle"/>
          </p:nvPr>
        </p:nvSpPr>
        <p:spPr>
          <a:xfrm flipH="1">
            <a:off x="2260329" y="2193805"/>
            <a:ext cx="5195700" cy="1921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108" name="Google Shape;108;p18"/>
          <p:cNvSpPr txBox="1"/>
          <p:nvPr>
            <p:ph hasCustomPrompt="1" idx="2" type="title"/>
          </p:nvPr>
        </p:nvSpPr>
        <p:spPr>
          <a:xfrm flipH="1">
            <a:off x="2260329" y="1881980"/>
            <a:ext cx="2979300" cy="754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09" name="Google Shape;109;p18"/>
          <p:cNvSpPr txBox="1"/>
          <p:nvPr>
            <p:ph idx="1" type="subTitle"/>
          </p:nvPr>
        </p:nvSpPr>
        <p:spPr>
          <a:xfrm>
            <a:off x="2260329" y="3476054"/>
            <a:ext cx="4224900" cy="5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3">
  <p:cSld name="CUSTOM_15_1_1">
    <p:bg>
      <p:bgPr>
        <a:blipFill>
          <a:blip r:embed="rId2">
            <a:alphaModFix/>
          </a:blip>
          <a:stretch>
            <a:fillRect/>
          </a:stretch>
        </a:blipFill>
      </p:bgPr>
    </p:bg>
    <p:spTree>
      <p:nvGrpSpPr>
        <p:cNvPr id="110" name="Shape 110"/>
        <p:cNvGrpSpPr/>
        <p:nvPr/>
      </p:nvGrpSpPr>
      <p:grpSpPr>
        <a:xfrm>
          <a:off x="0" y="0"/>
          <a:ext cx="0" cy="0"/>
          <a:chOff x="0" y="0"/>
          <a:chExt cx="0" cy="0"/>
        </a:xfrm>
      </p:grpSpPr>
      <p:sp>
        <p:nvSpPr>
          <p:cNvPr id="111" name="Google Shape;111;p19"/>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4">
  <p:cSld name="CUSTOM_15_1_1_1">
    <p:bg>
      <p:bgPr>
        <a:blipFill>
          <a:blip r:embed="rId2">
            <a:alphaModFix/>
          </a:blip>
          <a:stretch>
            <a:fillRect/>
          </a:stretch>
        </a:blipFill>
      </p:bgPr>
    </p:bg>
    <p:spTree>
      <p:nvGrpSpPr>
        <p:cNvPr id="112" name="Shape 112"/>
        <p:cNvGrpSpPr/>
        <p:nvPr/>
      </p:nvGrpSpPr>
      <p:grpSpPr>
        <a:xfrm>
          <a:off x="0" y="0"/>
          <a:ext cx="0" cy="0"/>
          <a:chOff x="0" y="0"/>
          <a:chExt cx="0" cy="0"/>
        </a:xfrm>
      </p:grpSpPr>
      <p:sp>
        <p:nvSpPr>
          <p:cNvPr id="113" name="Google Shape;113;p20"/>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CUSTOM_17">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3385875" y="2098650"/>
            <a:ext cx="2372400" cy="94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3" name="Google Shape;13;p3"/>
          <p:cNvSpPr txBox="1"/>
          <p:nvPr>
            <p:ph idx="2" type="ctrTitle"/>
          </p:nvPr>
        </p:nvSpPr>
        <p:spPr>
          <a:xfrm>
            <a:off x="390296" y="201653"/>
            <a:ext cx="197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14" name="Google Shape;14;p3"/>
          <p:cNvSpPr txBox="1"/>
          <p:nvPr>
            <p:ph idx="1" type="subTitle"/>
          </p:nvPr>
        </p:nvSpPr>
        <p:spPr>
          <a:xfrm>
            <a:off x="690446" y="656478"/>
            <a:ext cx="16743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00"/>
              <a:buNone/>
              <a:defRPr sz="900"/>
            </a:lvl1pPr>
            <a:lvl2pPr lvl="1" rtl="0" algn="r">
              <a:lnSpc>
                <a:spcPct val="100000"/>
              </a:lnSpc>
              <a:spcBef>
                <a:spcPts val="0"/>
              </a:spcBef>
              <a:spcAft>
                <a:spcPts val="0"/>
              </a:spcAft>
              <a:buSzPts val="900"/>
              <a:buNone/>
              <a:defRPr sz="900"/>
            </a:lvl2pPr>
            <a:lvl3pPr lvl="2" rtl="0" algn="r">
              <a:lnSpc>
                <a:spcPct val="100000"/>
              </a:lnSpc>
              <a:spcBef>
                <a:spcPts val="0"/>
              </a:spcBef>
              <a:spcAft>
                <a:spcPts val="0"/>
              </a:spcAft>
              <a:buSzPts val="900"/>
              <a:buNone/>
              <a:defRPr sz="900"/>
            </a:lvl3pPr>
            <a:lvl4pPr lvl="3" rtl="0" algn="r">
              <a:lnSpc>
                <a:spcPct val="100000"/>
              </a:lnSpc>
              <a:spcBef>
                <a:spcPts val="0"/>
              </a:spcBef>
              <a:spcAft>
                <a:spcPts val="0"/>
              </a:spcAft>
              <a:buSzPts val="900"/>
              <a:buNone/>
              <a:defRPr sz="900"/>
            </a:lvl4pPr>
            <a:lvl5pPr lvl="4" rtl="0" algn="r">
              <a:lnSpc>
                <a:spcPct val="100000"/>
              </a:lnSpc>
              <a:spcBef>
                <a:spcPts val="0"/>
              </a:spcBef>
              <a:spcAft>
                <a:spcPts val="0"/>
              </a:spcAft>
              <a:buSzPts val="900"/>
              <a:buNone/>
              <a:defRPr sz="900"/>
            </a:lvl5pPr>
            <a:lvl6pPr lvl="5" rtl="0" algn="r">
              <a:lnSpc>
                <a:spcPct val="100000"/>
              </a:lnSpc>
              <a:spcBef>
                <a:spcPts val="0"/>
              </a:spcBef>
              <a:spcAft>
                <a:spcPts val="0"/>
              </a:spcAft>
              <a:buSzPts val="900"/>
              <a:buNone/>
              <a:defRPr sz="900"/>
            </a:lvl6pPr>
            <a:lvl7pPr lvl="6" rtl="0" algn="r">
              <a:lnSpc>
                <a:spcPct val="100000"/>
              </a:lnSpc>
              <a:spcBef>
                <a:spcPts val="0"/>
              </a:spcBef>
              <a:spcAft>
                <a:spcPts val="0"/>
              </a:spcAft>
              <a:buSzPts val="900"/>
              <a:buNone/>
              <a:defRPr sz="900"/>
            </a:lvl7pPr>
            <a:lvl8pPr lvl="7" rtl="0" algn="r">
              <a:lnSpc>
                <a:spcPct val="100000"/>
              </a:lnSpc>
              <a:spcBef>
                <a:spcPts val="0"/>
              </a:spcBef>
              <a:spcAft>
                <a:spcPts val="0"/>
              </a:spcAft>
              <a:buSzPts val="900"/>
              <a:buNone/>
              <a:defRPr sz="900"/>
            </a:lvl8pPr>
            <a:lvl9pPr lvl="8" rtl="0" algn="r">
              <a:lnSpc>
                <a:spcPct val="100000"/>
              </a:lnSpc>
              <a:spcBef>
                <a:spcPts val="0"/>
              </a:spcBef>
              <a:spcAft>
                <a:spcPts val="0"/>
              </a:spcAft>
              <a:buSzPts val="900"/>
              <a:buNone/>
              <a:defRPr sz="900"/>
            </a:lvl9pPr>
          </a:lstStyle>
          <a:p/>
        </p:txBody>
      </p:sp>
      <p:sp>
        <p:nvSpPr>
          <p:cNvPr id="15" name="Google Shape;15;p3"/>
          <p:cNvSpPr txBox="1"/>
          <p:nvPr>
            <p:ph hasCustomPrompt="1" idx="3" type="title"/>
          </p:nvPr>
        </p:nvSpPr>
        <p:spPr>
          <a:xfrm>
            <a:off x="2118448" y="544448"/>
            <a:ext cx="1107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600"/>
            </a:lvl1pPr>
            <a:lvl2pPr lvl="1"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p:nvPr>
            <p:ph hasCustomPrompt="1" idx="4" type="title"/>
          </p:nvPr>
        </p:nvSpPr>
        <p:spPr>
          <a:xfrm>
            <a:off x="2105406" y="1515808"/>
            <a:ext cx="1107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6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7" name="Google Shape;17;p3"/>
          <p:cNvSpPr txBox="1"/>
          <p:nvPr>
            <p:ph hasCustomPrompt="1" idx="5" type="title"/>
          </p:nvPr>
        </p:nvSpPr>
        <p:spPr>
          <a:xfrm>
            <a:off x="2105406" y="2487168"/>
            <a:ext cx="1107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p:nvPr>
            <p:ph hasCustomPrompt="1" idx="6" type="title"/>
          </p:nvPr>
        </p:nvSpPr>
        <p:spPr>
          <a:xfrm>
            <a:off x="5922008" y="2092638"/>
            <a:ext cx="1072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p:nvPr>
            <p:ph hasCustomPrompt="1" idx="7" type="title"/>
          </p:nvPr>
        </p:nvSpPr>
        <p:spPr>
          <a:xfrm>
            <a:off x="5922008" y="3112336"/>
            <a:ext cx="1072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p:nvPr>
            <p:ph hasCustomPrompt="1" idx="8" type="title"/>
          </p:nvPr>
        </p:nvSpPr>
        <p:spPr>
          <a:xfrm>
            <a:off x="5922008" y="4132033"/>
            <a:ext cx="1072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p:nvPr>
            <p:ph idx="9" type="ctrTitle"/>
          </p:nvPr>
        </p:nvSpPr>
        <p:spPr>
          <a:xfrm>
            <a:off x="390296" y="1167854"/>
            <a:ext cx="197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22" name="Google Shape;22;p3"/>
          <p:cNvSpPr txBox="1"/>
          <p:nvPr>
            <p:ph idx="13" type="subTitle"/>
          </p:nvPr>
        </p:nvSpPr>
        <p:spPr>
          <a:xfrm>
            <a:off x="690446" y="1622677"/>
            <a:ext cx="16743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00"/>
              <a:buNone/>
              <a:defRPr sz="900"/>
            </a:lvl1pPr>
            <a:lvl2pPr lvl="1" rtl="0" algn="r">
              <a:lnSpc>
                <a:spcPct val="100000"/>
              </a:lnSpc>
              <a:spcBef>
                <a:spcPts val="0"/>
              </a:spcBef>
              <a:spcAft>
                <a:spcPts val="0"/>
              </a:spcAft>
              <a:buSzPts val="900"/>
              <a:buNone/>
              <a:defRPr sz="900"/>
            </a:lvl2pPr>
            <a:lvl3pPr lvl="2" rtl="0" algn="r">
              <a:lnSpc>
                <a:spcPct val="100000"/>
              </a:lnSpc>
              <a:spcBef>
                <a:spcPts val="0"/>
              </a:spcBef>
              <a:spcAft>
                <a:spcPts val="0"/>
              </a:spcAft>
              <a:buSzPts val="900"/>
              <a:buNone/>
              <a:defRPr sz="900"/>
            </a:lvl3pPr>
            <a:lvl4pPr lvl="3" rtl="0" algn="r">
              <a:lnSpc>
                <a:spcPct val="100000"/>
              </a:lnSpc>
              <a:spcBef>
                <a:spcPts val="0"/>
              </a:spcBef>
              <a:spcAft>
                <a:spcPts val="0"/>
              </a:spcAft>
              <a:buSzPts val="900"/>
              <a:buNone/>
              <a:defRPr sz="900"/>
            </a:lvl4pPr>
            <a:lvl5pPr lvl="4" rtl="0" algn="r">
              <a:lnSpc>
                <a:spcPct val="100000"/>
              </a:lnSpc>
              <a:spcBef>
                <a:spcPts val="0"/>
              </a:spcBef>
              <a:spcAft>
                <a:spcPts val="0"/>
              </a:spcAft>
              <a:buSzPts val="900"/>
              <a:buNone/>
              <a:defRPr sz="900"/>
            </a:lvl5pPr>
            <a:lvl6pPr lvl="5" rtl="0" algn="r">
              <a:lnSpc>
                <a:spcPct val="100000"/>
              </a:lnSpc>
              <a:spcBef>
                <a:spcPts val="0"/>
              </a:spcBef>
              <a:spcAft>
                <a:spcPts val="0"/>
              </a:spcAft>
              <a:buSzPts val="900"/>
              <a:buNone/>
              <a:defRPr sz="900"/>
            </a:lvl6pPr>
            <a:lvl7pPr lvl="6" rtl="0" algn="r">
              <a:lnSpc>
                <a:spcPct val="100000"/>
              </a:lnSpc>
              <a:spcBef>
                <a:spcPts val="0"/>
              </a:spcBef>
              <a:spcAft>
                <a:spcPts val="0"/>
              </a:spcAft>
              <a:buSzPts val="900"/>
              <a:buNone/>
              <a:defRPr sz="900"/>
            </a:lvl7pPr>
            <a:lvl8pPr lvl="7" rtl="0" algn="r">
              <a:lnSpc>
                <a:spcPct val="100000"/>
              </a:lnSpc>
              <a:spcBef>
                <a:spcPts val="0"/>
              </a:spcBef>
              <a:spcAft>
                <a:spcPts val="0"/>
              </a:spcAft>
              <a:buSzPts val="900"/>
              <a:buNone/>
              <a:defRPr sz="900"/>
            </a:lvl8pPr>
            <a:lvl9pPr lvl="8" rtl="0" algn="r">
              <a:lnSpc>
                <a:spcPct val="100000"/>
              </a:lnSpc>
              <a:spcBef>
                <a:spcPts val="0"/>
              </a:spcBef>
              <a:spcAft>
                <a:spcPts val="0"/>
              </a:spcAft>
              <a:buSzPts val="900"/>
              <a:buNone/>
              <a:defRPr sz="900"/>
            </a:lvl9pPr>
          </a:lstStyle>
          <a:p/>
        </p:txBody>
      </p:sp>
      <p:sp>
        <p:nvSpPr>
          <p:cNvPr id="23" name="Google Shape;23;p3"/>
          <p:cNvSpPr txBox="1"/>
          <p:nvPr>
            <p:ph idx="14" type="ctrTitle"/>
          </p:nvPr>
        </p:nvSpPr>
        <p:spPr>
          <a:xfrm>
            <a:off x="390296" y="2141336"/>
            <a:ext cx="197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24" name="Google Shape;24;p3"/>
          <p:cNvSpPr txBox="1"/>
          <p:nvPr>
            <p:ph idx="15" type="subTitle"/>
          </p:nvPr>
        </p:nvSpPr>
        <p:spPr>
          <a:xfrm>
            <a:off x="690446" y="2596156"/>
            <a:ext cx="16743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00"/>
              <a:buNone/>
              <a:defRPr sz="900"/>
            </a:lvl1pPr>
            <a:lvl2pPr lvl="1" rtl="0" algn="r">
              <a:lnSpc>
                <a:spcPct val="100000"/>
              </a:lnSpc>
              <a:spcBef>
                <a:spcPts val="0"/>
              </a:spcBef>
              <a:spcAft>
                <a:spcPts val="0"/>
              </a:spcAft>
              <a:buSzPts val="900"/>
              <a:buNone/>
              <a:defRPr sz="900"/>
            </a:lvl2pPr>
            <a:lvl3pPr lvl="2" rtl="0" algn="r">
              <a:lnSpc>
                <a:spcPct val="100000"/>
              </a:lnSpc>
              <a:spcBef>
                <a:spcPts val="0"/>
              </a:spcBef>
              <a:spcAft>
                <a:spcPts val="0"/>
              </a:spcAft>
              <a:buSzPts val="900"/>
              <a:buNone/>
              <a:defRPr sz="900"/>
            </a:lvl3pPr>
            <a:lvl4pPr lvl="3" rtl="0" algn="r">
              <a:lnSpc>
                <a:spcPct val="100000"/>
              </a:lnSpc>
              <a:spcBef>
                <a:spcPts val="0"/>
              </a:spcBef>
              <a:spcAft>
                <a:spcPts val="0"/>
              </a:spcAft>
              <a:buSzPts val="900"/>
              <a:buNone/>
              <a:defRPr sz="900"/>
            </a:lvl4pPr>
            <a:lvl5pPr lvl="4" rtl="0" algn="r">
              <a:lnSpc>
                <a:spcPct val="100000"/>
              </a:lnSpc>
              <a:spcBef>
                <a:spcPts val="0"/>
              </a:spcBef>
              <a:spcAft>
                <a:spcPts val="0"/>
              </a:spcAft>
              <a:buSzPts val="900"/>
              <a:buNone/>
              <a:defRPr sz="900"/>
            </a:lvl5pPr>
            <a:lvl6pPr lvl="5" rtl="0" algn="r">
              <a:lnSpc>
                <a:spcPct val="100000"/>
              </a:lnSpc>
              <a:spcBef>
                <a:spcPts val="0"/>
              </a:spcBef>
              <a:spcAft>
                <a:spcPts val="0"/>
              </a:spcAft>
              <a:buSzPts val="900"/>
              <a:buNone/>
              <a:defRPr sz="900"/>
            </a:lvl6pPr>
            <a:lvl7pPr lvl="6" rtl="0" algn="r">
              <a:lnSpc>
                <a:spcPct val="100000"/>
              </a:lnSpc>
              <a:spcBef>
                <a:spcPts val="0"/>
              </a:spcBef>
              <a:spcAft>
                <a:spcPts val="0"/>
              </a:spcAft>
              <a:buSzPts val="900"/>
              <a:buNone/>
              <a:defRPr sz="900"/>
            </a:lvl7pPr>
            <a:lvl8pPr lvl="7" rtl="0" algn="r">
              <a:lnSpc>
                <a:spcPct val="100000"/>
              </a:lnSpc>
              <a:spcBef>
                <a:spcPts val="0"/>
              </a:spcBef>
              <a:spcAft>
                <a:spcPts val="0"/>
              </a:spcAft>
              <a:buSzPts val="900"/>
              <a:buNone/>
              <a:defRPr sz="900"/>
            </a:lvl8pPr>
            <a:lvl9pPr lvl="8" rtl="0" algn="r">
              <a:lnSpc>
                <a:spcPct val="100000"/>
              </a:lnSpc>
              <a:spcBef>
                <a:spcPts val="0"/>
              </a:spcBef>
              <a:spcAft>
                <a:spcPts val="0"/>
              </a:spcAft>
              <a:buSzPts val="900"/>
              <a:buNone/>
              <a:defRPr sz="900"/>
            </a:lvl9pPr>
          </a:lstStyle>
          <a:p/>
        </p:txBody>
      </p:sp>
      <p:sp>
        <p:nvSpPr>
          <p:cNvPr id="25" name="Google Shape;25;p3"/>
          <p:cNvSpPr txBox="1"/>
          <p:nvPr>
            <p:ph idx="16" type="ctrTitle"/>
          </p:nvPr>
        </p:nvSpPr>
        <p:spPr>
          <a:xfrm>
            <a:off x="6811558" y="1775180"/>
            <a:ext cx="1974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26" name="Google Shape;26;p3"/>
          <p:cNvSpPr txBox="1"/>
          <p:nvPr>
            <p:ph idx="17" type="subTitle"/>
          </p:nvPr>
        </p:nvSpPr>
        <p:spPr>
          <a:xfrm>
            <a:off x="6811558" y="2230005"/>
            <a:ext cx="1674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27" name="Google Shape;27;p3"/>
          <p:cNvSpPr txBox="1"/>
          <p:nvPr>
            <p:ph idx="18" type="ctrTitle"/>
          </p:nvPr>
        </p:nvSpPr>
        <p:spPr>
          <a:xfrm>
            <a:off x="6811558" y="2799095"/>
            <a:ext cx="1974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28" name="Google Shape;28;p3"/>
          <p:cNvSpPr txBox="1"/>
          <p:nvPr>
            <p:ph idx="19" type="subTitle"/>
          </p:nvPr>
        </p:nvSpPr>
        <p:spPr>
          <a:xfrm>
            <a:off x="6811558" y="3253917"/>
            <a:ext cx="1674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29" name="Google Shape;29;p3"/>
          <p:cNvSpPr txBox="1"/>
          <p:nvPr>
            <p:ph idx="20" type="ctrTitle"/>
          </p:nvPr>
        </p:nvSpPr>
        <p:spPr>
          <a:xfrm>
            <a:off x="6811558" y="3811353"/>
            <a:ext cx="1974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30" name="Google Shape;30;p3"/>
          <p:cNvSpPr txBox="1"/>
          <p:nvPr>
            <p:ph idx="21" type="subTitle"/>
          </p:nvPr>
        </p:nvSpPr>
        <p:spPr>
          <a:xfrm>
            <a:off x="6811558" y="4266173"/>
            <a:ext cx="1674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6">
  <p:cSld name="CUSTOM_31">
    <p:bg>
      <p:bgPr>
        <a:blipFill>
          <a:blip r:embed="rId2">
            <a:alphaModFix/>
          </a:blip>
          <a:stretch>
            <a:fillRect/>
          </a:stretch>
        </a:blipFill>
      </p:bgPr>
    </p:bg>
    <p:spTree>
      <p:nvGrpSpPr>
        <p:cNvPr id="114" name="Shape 114"/>
        <p:cNvGrpSpPr/>
        <p:nvPr/>
      </p:nvGrpSpPr>
      <p:grpSpPr>
        <a:xfrm>
          <a:off x="0" y="0"/>
          <a:ext cx="0" cy="0"/>
          <a:chOff x="0" y="0"/>
          <a:chExt cx="0" cy="0"/>
        </a:xfrm>
      </p:grpSpPr>
      <p:sp>
        <p:nvSpPr>
          <p:cNvPr id="115" name="Google Shape;115;p21"/>
          <p:cNvSpPr txBox="1"/>
          <p:nvPr>
            <p:ph type="ctrTitle"/>
          </p:nvPr>
        </p:nvSpPr>
        <p:spPr>
          <a:xfrm flipH="1">
            <a:off x="1698072" y="2178475"/>
            <a:ext cx="5195700" cy="192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3600"/>
              <a:buNone/>
              <a:defRPr sz="3600"/>
            </a:lvl1pPr>
            <a:lvl2pPr lvl="1" rtl="0" algn="r">
              <a:spcBef>
                <a:spcPts val="0"/>
              </a:spcBef>
              <a:spcAft>
                <a:spcPts val="0"/>
              </a:spcAft>
              <a:buClr>
                <a:srgbClr val="FFFFFF"/>
              </a:buClr>
              <a:buSzPts val="6500"/>
              <a:buNone/>
              <a:defRPr sz="6500">
                <a:solidFill>
                  <a:srgbClr val="FFFFFF"/>
                </a:solidFill>
              </a:defRPr>
            </a:lvl2pPr>
            <a:lvl3pPr lvl="2" rtl="0" algn="r">
              <a:spcBef>
                <a:spcPts val="0"/>
              </a:spcBef>
              <a:spcAft>
                <a:spcPts val="0"/>
              </a:spcAft>
              <a:buClr>
                <a:srgbClr val="FFFFFF"/>
              </a:buClr>
              <a:buSzPts val="6500"/>
              <a:buNone/>
              <a:defRPr sz="6500">
                <a:solidFill>
                  <a:srgbClr val="FFFFFF"/>
                </a:solidFill>
              </a:defRPr>
            </a:lvl3pPr>
            <a:lvl4pPr lvl="3" rtl="0" algn="r">
              <a:spcBef>
                <a:spcPts val="0"/>
              </a:spcBef>
              <a:spcAft>
                <a:spcPts val="0"/>
              </a:spcAft>
              <a:buClr>
                <a:srgbClr val="FFFFFF"/>
              </a:buClr>
              <a:buSzPts val="6500"/>
              <a:buNone/>
              <a:defRPr sz="6500">
                <a:solidFill>
                  <a:srgbClr val="FFFFFF"/>
                </a:solidFill>
              </a:defRPr>
            </a:lvl4pPr>
            <a:lvl5pPr lvl="4" rtl="0" algn="r">
              <a:spcBef>
                <a:spcPts val="0"/>
              </a:spcBef>
              <a:spcAft>
                <a:spcPts val="0"/>
              </a:spcAft>
              <a:buClr>
                <a:srgbClr val="FFFFFF"/>
              </a:buClr>
              <a:buSzPts val="6500"/>
              <a:buNone/>
              <a:defRPr sz="6500">
                <a:solidFill>
                  <a:srgbClr val="FFFFFF"/>
                </a:solidFill>
              </a:defRPr>
            </a:lvl5pPr>
            <a:lvl6pPr lvl="5" rtl="0" algn="r">
              <a:spcBef>
                <a:spcPts val="0"/>
              </a:spcBef>
              <a:spcAft>
                <a:spcPts val="0"/>
              </a:spcAft>
              <a:buClr>
                <a:srgbClr val="FFFFFF"/>
              </a:buClr>
              <a:buSzPts val="6500"/>
              <a:buNone/>
              <a:defRPr sz="6500">
                <a:solidFill>
                  <a:srgbClr val="FFFFFF"/>
                </a:solidFill>
              </a:defRPr>
            </a:lvl6pPr>
            <a:lvl7pPr lvl="6" rtl="0" algn="r">
              <a:spcBef>
                <a:spcPts val="0"/>
              </a:spcBef>
              <a:spcAft>
                <a:spcPts val="0"/>
              </a:spcAft>
              <a:buClr>
                <a:srgbClr val="FFFFFF"/>
              </a:buClr>
              <a:buSzPts val="6500"/>
              <a:buNone/>
              <a:defRPr sz="6500">
                <a:solidFill>
                  <a:srgbClr val="FFFFFF"/>
                </a:solidFill>
              </a:defRPr>
            </a:lvl7pPr>
            <a:lvl8pPr lvl="7" rtl="0" algn="r">
              <a:spcBef>
                <a:spcPts val="0"/>
              </a:spcBef>
              <a:spcAft>
                <a:spcPts val="0"/>
              </a:spcAft>
              <a:buClr>
                <a:srgbClr val="FFFFFF"/>
              </a:buClr>
              <a:buSzPts val="6500"/>
              <a:buNone/>
              <a:defRPr sz="6500">
                <a:solidFill>
                  <a:srgbClr val="FFFFFF"/>
                </a:solidFill>
              </a:defRPr>
            </a:lvl8pPr>
            <a:lvl9pPr lvl="8" rtl="0" algn="r">
              <a:spcBef>
                <a:spcPts val="0"/>
              </a:spcBef>
              <a:spcAft>
                <a:spcPts val="0"/>
              </a:spcAft>
              <a:buClr>
                <a:srgbClr val="FFFFFF"/>
              </a:buClr>
              <a:buSzPts val="6500"/>
              <a:buNone/>
              <a:defRPr sz="6500">
                <a:solidFill>
                  <a:srgbClr val="FFFFFF"/>
                </a:solidFill>
              </a:defRPr>
            </a:lvl9pPr>
          </a:lstStyle>
          <a:p/>
        </p:txBody>
      </p:sp>
      <p:sp>
        <p:nvSpPr>
          <p:cNvPr id="116" name="Google Shape;116;p21"/>
          <p:cNvSpPr txBox="1"/>
          <p:nvPr>
            <p:ph hasCustomPrompt="1" idx="2" type="title"/>
          </p:nvPr>
        </p:nvSpPr>
        <p:spPr>
          <a:xfrm flipH="1">
            <a:off x="3914472" y="1866650"/>
            <a:ext cx="29793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9600"/>
              <a:buNone/>
              <a:defRPr sz="9600"/>
            </a:lvl1pPr>
            <a:lvl2pPr lvl="1"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7" name="Google Shape;117;p21"/>
          <p:cNvSpPr txBox="1"/>
          <p:nvPr>
            <p:ph idx="1" type="subTitle"/>
          </p:nvPr>
        </p:nvSpPr>
        <p:spPr>
          <a:xfrm>
            <a:off x="2668872" y="3476054"/>
            <a:ext cx="4224900" cy="5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5">
  <p:cSld name="CUSTOM_15_1_1_1_1">
    <p:bg>
      <p:bgPr>
        <a:blipFill>
          <a:blip r:embed="rId2">
            <a:alphaModFix/>
          </a:blip>
          <a:stretch>
            <a:fillRect/>
          </a:stretch>
        </a:blipFill>
      </p:bgPr>
    </p:bg>
    <p:spTree>
      <p:nvGrpSpPr>
        <p:cNvPr id="118" name="Shape 118"/>
        <p:cNvGrpSpPr/>
        <p:nvPr/>
      </p:nvGrpSpPr>
      <p:grpSpPr>
        <a:xfrm>
          <a:off x="0" y="0"/>
          <a:ext cx="0" cy="0"/>
          <a:chOff x="0" y="0"/>
          <a:chExt cx="0" cy="0"/>
        </a:xfrm>
      </p:grpSpPr>
      <p:sp>
        <p:nvSpPr>
          <p:cNvPr id="119" name="Google Shape;119;p22"/>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p:cSld name="CUSTOM_32">
    <p:bg>
      <p:bgPr>
        <a:blipFill>
          <a:blip r:embed="rId2">
            <a:alphaModFix/>
          </a:blip>
          <a:stretch>
            <a:fillRect/>
          </a:stretch>
        </a:blipFill>
      </p:bgPr>
    </p:bg>
    <p:spTree>
      <p:nvGrpSpPr>
        <p:cNvPr id="120" name="Shape 120"/>
        <p:cNvGrpSpPr/>
        <p:nvPr/>
      </p:nvGrpSpPr>
      <p:grpSpPr>
        <a:xfrm>
          <a:off x="0" y="0"/>
          <a:ext cx="0" cy="0"/>
          <a:chOff x="0" y="0"/>
          <a:chExt cx="0" cy="0"/>
        </a:xfrm>
      </p:grpSpPr>
      <p:sp>
        <p:nvSpPr>
          <p:cNvPr id="121" name="Google Shape;121;p23"/>
          <p:cNvSpPr txBox="1"/>
          <p:nvPr>
            <p:ph type="ctrTitle"/>
          </p:nvPr>
        </p:nvSpPr>
        <p:spPr>
          <a:xfrm flipH="1">
            <a:off x="1974150" y="1161000"/>
            <a:ext cx="5195700" cy="1365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4800"/>
              <a:buNone/>
              <a:defRPr sz="4800"/>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
        <p:nvSpPr>
          <p:cNvPr id="122" name="Google Shape;122;p23"/>
          <p:cNvSpPr txBox="1"/>
          <p:nvPr>
            <p:ph idx="1" type="subTitle"/>
          </p:nvPr>
        </p:nvSpPr>
        <p:spPr>
          <a:xfrm>
            <a:off x="2152500" y="2494850"/>
            <a:ext cx="48390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3" name="Google Shape;123;p23"/>
          <p:cNvSpPr txBox="1"/>
          <p:nvPr/>
        </p:nvSpPr>
        <p:spPr>
          <a:xfrm>
            <a:off x="625906" y="3722418"/>
            <a:ext cx="3830100" cy="178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000">
                <a:solidFill>
                  <a:schemeClr val="dk1"/>
                </a:solidFill>
                <a:latin typeface="Roboto Condensed Light"/>
                <a:ea typeface="Roboto Condensed Light"/>
                <a:cs typeface="Roboto Condensed Light"/>
                <a:sym typeface="Roboto Condensed Light"/>
              </a:rPr>
              <a:t>CREDITS: This presentation template was created by </a:t>
            </a:r>
            <a:r>
              <a:rPr b="1" lang="en" sz="1000">
                <a:solidFill>
                  <a:schemeClr val="dk1"/>
                </a:solidFill>
                <a:uFill>
                  <a:noFill/>
                </a:uFill>
                <a:latin typeface="Roboto Condensed"/>
                <a:ea typeface="Roboto Condensed"/>
                <a:cs typeface="Roboto Condensed"/>
                <a:sym typeface="Roboto Condensed"/>
                <a:hlinkClick r:id="rId3"/>
              </a:rPr>
              <a:t>Slidesgo</a:t>
            </a:r>
            <a:r>
              <a:rPr lang="en" sz="1000">
                <a:solidFill>
                  <a:schemeClr val="dk1"/>
                </a:solidFill>
                <a:latin typeface="Roboto Condensed Light"/>
                <a:ea typeface="Roboto Condensed Light"/>
                <a:cs typeface="Roboto Condensed Light"/>
                <a:sym typeface="Roboto Condensed Light"/>
              </a:rPr>
              <a:t>, including icons by </a:t>
            </a:r>
            <a:r>
              <a:rPr b="1" lang="en" sz="1000">
                <a:solidFill>
                  <a:schemeClr val="dk1"/>
                </a:solidFill>
                <a:uFill>
                  <a:noFill/>
                </a:uFill>
                <a:latin typeface="Roboto Condensed"/>
                <a:ea typeface="Roboto Condensed"/>
                <a:cs typeface="Roboto Condensed"/>
                <a:sym typeface="Roboto Condensed"/>
                <a:hlinkClick r:id="rId4"/>
              </a:rPr>
              <a:t>Flaticon</a:t>
            </a:r>
            <a:r>
              <a:rPr lang="en" sz="1000">
                <a:solidFill>
                  <a:schemeClr val="dk1"/>
                </a:solidFill>
                <a:latin typeface="Roboto Condensed Light"/>
                <a:ea typeface="Roboto Condensed Light"/>
                <a:cs typeface="Roboto Condensed Light"/>
                <a:sym typeface="Roboto Condensed Light"/>
              </a:rPr>
              <a:t>, and infographics &amp; images by </a:t>
            </a:r>
            <a:r>
              <a:rPr b="1" lang="en" sz="1000">
                <a:solidFill>
                  <a:schemeClr val="dk1"/>
                </a:solidFill>
                <a:uFill>
                  <a:noFill/>
                </a:uFill>
                <a:latin typeface="Roboto Condensed"/>
                <a:ea typeface="Roboto Condensed"/>
                <a:cs typeface="Roboto Condensed"/>
                <a:sym typeface="Roboto Condensed"/>
                <a:hlinkClick r:id="rId5"/>
              </a:rPr>
              <a:t>Freepik</a:t>
            </a:r>
            <a:r>
              <a:rPr lang="en" sz="1000">
                <a:solidFill>
                  <a:schemeClr val="dk1"/>
                </a:solidFill>
                <a:latin typeface="Roboto Condensed Light"/>
                <a:ea typeface="Roboto Condensed Light"/>
                <a:cs typeface="Roboto Condensed Light"/>
                <a:sym typeface="Roboto Condensed Light"/>
              </a:rPr>
              <a:t>. </a:t>
            </a:r>
            <a:endParaRPr sz="1000">
              <a:solidFill>
                <a:schemeClr val="dk1"/>
              </a:solidFill>
              <a:latin typeface="Roboto Condensed Light"/>
              <a:ea typeface="Roboto Condensed Light"/>
              <a:cs typeface="Roboto Condensed Light"/>
              <a:sym typeface="Roboto Condensed Light"/>
            </a:endParaRPr>
          </a:p>
          <a:p>
            <a:pPr indent="0" lvl="0" marL="0" rtl="0" algn="l">
              <a:lnSpc>
                <a:spcPct val="100000"/>
              </a:lnSpc>
              <a:spcBef>
                <a:spcPts val="300"/>
              </a:spcBef>
              <a:spcAft>
                <a:spcPts val="0"/>
              </a:spcAft>
              <a:buNone/>
            </a:pPr>
            <a:r>
              <a:rPr b="1" lang="en" sz="900">
                <a:solidFill>
                  <a:schemeClr val="dk1"/>
                </a:solidFill>
                <a:latin typeface="Roboto Condensed"/>
                <a:ea typeface="Roboto Condensed"/>
                <a:cs typeface="Roboto Condensed"/>
                <a:sym typeface="Roboto Condensed"/>
              </a:rPr>
              <a:t>Please keep this slide for attribution.</a:t>
            </a:r>
            <a:endParaRPr b="1" sz="900">
              <a:solidFill>
                <a:schemeClr val="dk1"/>
              </a:solidFill>
              <a:latin typeface="Roboto Condensed"/>
              <a:ea typeface="Roboto Condensed"/>
              <a:cs typeface="Roboto Condensed"/>
              <a:sym typeface="Roboto Condensed"/>
            </a:endParaRPr>
          </a:p>
          <a:p>
            <a:pPr indent="0" lvl="0" marL="0" rtl="0" algn="l">
              <a:lnSpc>
                <a:spcPct val="115000"/>
              </a:lnSpc>
              <a:spcBef>
                <a:spcPts val="300"/>
              </a:spcBef>
              <a:spcAft>
                <a:spcPts val="0"/>
              </a:spcAft>
              <a:buNone/>
            </a:pPr>
            <a:r>
              <a:t/>
            </a:r>
            <a:endParaRPr>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solidFill>
                <a:schemeClr val="dk1"/>
              </a:solidFill>
              <a:latin typeface="Roboto Condensed Light"/>
              <a:ea typeface="Roboto Condensed Light"/>
              <a:cs typeface="Roboto Condensed Light"/>
              <a:sym typeface="Roboto Condensed Ligh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p:cSld name="CUSTOM_14">
    <p:bg>
      <p:bgPr>
        <a:blipFill>
          <a:blip r:embed="rId2">
            <a:alphaModFix/>
          </a:blip>
          <a:stretch>
            <a:fillRect/>
          </a:stretch>
        </a:blipFill>
      </p:bgPr>
    </p:bg>
    <p:spTree>
      <p:nvGrpSpPr>
        <p:cNvPr id="124" name="Shape 124"/>
        <p:cNvGrpSpPr/>
        <p:nvPr/>
      </p:nvGrpSpPr>
      <p:grpSpPr>
        <a:xfrm>
          <a:off x="0" y="0"/>
          <a:ext cx="0" cy="0"/>
          <a:chOff x="0" y="0"/>
          <a:chExt cx="0" cy="0"/>
        </a:xfrm>
      </p:grpSpPr>
      <p:sp>
        <p:nvSpPr>
          <p:cNvPr id="125" name="Google Shape;125;p24"/>
          <p:cNvSpPr txBox="1"/>
          <p:nvPr>
            <p:ph idx="1" type="body"/>
          </p:nvPr>
        </p:nvSpPr>
        <p:spPr>
          <a:xfrm>
            <a:off x="642050" y="2134800"/>
            <a:ext cx="5308200" cy="147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000000"/>
              </a:buClr>
              <a:buSzPts val="1200"/>
              <a:buChar char="●"/>
              <a:defRPr>
                <a:solidFill>
                  <a:srgbClr val="000000"/>
                </a:solidFill>
              </a:defRPr>
            </a:lvl1pPr>
            <a:lvl2pPr indent="-304800" lvl="1" marL="914400" rtl="0">
              <a:spcBef>
                <a:spcPts val="1600"/>
              </a:spcBef>
              <a:spcAft>
                <a:spcPts val="0"/>
              </a:spcAft>
              <a:buClr>
                <a:srgbClr val="000000"/>
              </a:buClr>
              <a:buSzPts val="1200"/>
              <a:buChar char="○"/>
              <a:defRPr>
                <a:solidFill>
                  <a:srgbClr val="000000"/>
                </a:solidFill>
              </a:defRPr>
            </a:lvl2pPr>
            <a:lvl3pPr indent="-304800" lvl="2" marL="1371600" rtl="0">
              <a:spcBef>
                <a:spcPts val="1600"/>
              </a:spcBef>
              <a:spcAft>
                <a:spcPts val="0"/>
              </a:spcAft>
              <a:buClr>
                <a:srgbClr val="000000"/>
              </a:buClr>
              <a:buSzPts val="1200"/>
              <a:buChar char="■"/>
              <a:defRPr>
                <a:solidFill>
                  <a:srgbClr val="000000"/>
                </a:solidFill>
              </a:defRPr>
            </a:lvl3pPr>
            <a:lvl4pPr indent="-304800" lvl="3" marL="1828800" rtl="0">
              <a:spcBef>
                <a:spcPts val="1600"/>
              </a:spcBef>
              <a:spcAft>
                <a:spcPts val="0"/>
              </a:spcAft>
              <a:buClr>
                <a:srgbClr val="000000"/>
              </a:buClr>
              <a:buSzPts val="1200"/>
              <a:buChar char="●"/>
              <a:defRPr>
                <a:solidFill>
                  <a:srgbClr val="000000"/>
                </a:solidFill>
              </a:defRPr>
            </a:lvl4pPr>
            <a:lvl5pPr indent="-304800" lvl="4" marL="2286000" rtl="0">
              <a:spcBef>
                <a:spcPts val="1600"/>
              </a:spcBef>
              <a:spcAft>
                <a:spcPts val="0"/>
              </a:spcAft>
              <a:buClr>
                <a:srgbClr val="000000"/>
              </a:buClr>
              <a:buSzPts val="1200"/>
              <a:buChar char="○"/>
              <a:defRPr>
                <a:solidFill>
                  <a:srgbClr val="000000"/>
                </a:solidFill>
              </a:defRPr>
            </a:lvl5pPr>
            <a:lvl6pPr indent="-304800" lvl="5" marL="2743200" rtl="0">
              <a:spcBef>
                <a:spcPts val="1600"/>
              </a:spcBef>
              <a:spcAft>
                <a:spcPts val="0"/>
              </a:spcAft>
              <a:buClr>
                <a:srgbClr val="000000"/>
              </a:buClr>
              <a:buSzPts val="1200"/>
              <a:buChar char="■"/>
              <a:defRPr>
                <a:solidFill>
                  <a:srgbClr val="000000"/>
                </a:solidFill>
              </a:defRPr>
            </a:lvl6pPr>
            <a:lvl7pPr indent="-304800" lvl="6" marL="3200400" rtl="0">
              <a:spcBef>
                <a:spcPts val="1600"/>
              </a:spcBef>
              <a:spcAft>
                <a:spcPts val="0"/>
              </a:spcAft>
              <a:buClr>
                <a:srgbClr val="000000"/>
              </a:buClr>
              <a:buSzPts val="1200"/>
              <a:buChar char="●"/>
              <a:defRPr>
                <a:solidFill>
                  <a:srgbClr val="000000"/>
                </a:solidFill>
              </a:defRPr>
            </a:lvl7pPr>
            <a:lvl8pPr indent="-304800" lvl="7" marL="3657600" rtl="0">
              <a:spcBef>
                <a:spcPts val="1600"/>
              </a:spcBef>
              <a:spcAft>
                <a:spcPts val="0"/>
              </a:spcAft>
              <a:buClr>
                <a:srgbClr val="000000"/>
              </a:buClr>
              <a:buSzPts val="1200"/>
              <a:buChar char="○"/>
              <a:defRPr>
                <a:solidFill>
                  <a:srgbClr val="000000"/>
                </a:solidFill>
              </a:defRPr>
            </a:lvl8pPr>
            <a:lvl9pPr indent="-304800" lvl="8" marL="4114800" rtl="0">
              <a:spcBef>
                <a:spcPts val="1600"/>
              </a:spcBef>
              <a:spcAft>
                <a:spcPts val="1600"/>
              </a:spcAft>
              <a:buClr>
                <a:srgbClr val="000000"/>
              </a:buClr>
              <a:buSzPts val="1200"/>
              <a:buChar char="■"/>
              <a:defRPr>
                <a:solidFill>
                  <a:srgbClr val="000000"/>
                </a:solidFill>
              </a:defRPr>
            </a:lvl9pPr>
          </a:lstStyle>
          <a:p/>
        </p:txBody>
      </p:sp>
      <p:sp>
        <p:nvSpPr>
          <p:cNvPr id="126" name="Google Shape;126;p24"/>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p:cSld name="CUSTOM_33">
    <p:bg>
      <p:bgPr>
        <a:noFill/>
      </p:bgPr>
    </p:bg>
    <p:spTree>
      <p:nvGrpSpPr>
        <p:cNvPr id="127" name="Shape 12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1">
  <p:cSld name="CUSTOM_18">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4"/>
          <p:cNvSpPr txBox="1"/>
          <p:nvPr>
            <p:ph type="ctrTitle"/>
          </p:nvPr>
        </p:nvSpPr>
        <p:spPr>
          <a:xfrm flipH="1">
            <a:off x="1147650" y="3085150"/>
            <a:ext cx="5005500" cy="10221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33" name="Google Shape;33;p4"/>
          <p:cNvSpPr txBox="1"/>
          <p:nvPr>
            <p:ph hasCustomPrompt="1" idx="2" type="title"/>
          </p:nvPr>
        </p:nvSpPr>
        <p:spPr>
          <a:xfrm flipH="1">
            <a:off x="1147579" y="2323850"/>
            <a:ext cx="2979300" cy="754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p:nvPr>
            <p:ph idx="1" type="subTitle"/>
          </p:nvPr>
        </p:nvSpPr>
        <p:spPr>
          <a:xfrm>
            <a:off x="1147575" y="4028959"/>
            <a:ext cx="4224900" cy="5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title">
  <p:cSld name="CUSTOM_12">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5"/>
          <p:cNvSpPr txBox="1"/>
          <p:nvPr>
            <p:ph type="ctrTitle"/>
          </p:nvPr>
        </p:nvSpPr>
        <p:spPr>
          <a:xfrm>
            <a:off x="2638350" y="376498"/>
            <a:ext cx="3867300" cy="20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37" name="Google Shape;37;p5"/>
          <p:cNvSpPr txBox="1"/>
          <p:nvPr>
            <p:ph idx="1" type="subTitle"/>
          </p:nvPr>
        </p:nvSpPr>
        <p:spPr>
          <a:xfrm>
            <a:off x="2459550" y="2314225"/>
            <a:ext cx="4224900" cy="178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p:cSld name="CUSTOM_15">
    <p:bg>
      <p:bgPr>
        <a:blipFill>
          <a:blip r:embed="rId2">
            <a:alphaModFix/>
          </a:blip>
          <a:stretch>
            <a:fillRect/>
          </a:stretch>
        </a:blipFill>
      </p:bgPr>
    </p:bg>
    <p:spTree>
      <p:nvGrpSpPr>
        <p:cNvPr id="38" name="Shape 38"/>
        <p:cNvGrpSpPr/>
        <p:nvPr/>
      </p:nvGrpSpPr>
      <p:grpSpPr>
        <a:xfrm>
          <a:off x="0" y="0"/>
          <a:ext cx="0" cy="0"/>
          <a:chOff x="0" y="0"/>
          <a:chExt cx="0" cy="0"/>
        </a:xfrm>
      </p:grpSpPr>
      <p:sp>
        <p:nvSpPr>
          <p:cNvPr id="39" name="Google Shape;39;p6"/>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2">
  <p:cSld name="CUSTOM_21">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7"/>
          <p:cNvSpPr txBox="1"/>
          <p:nvPr>
            <p:ph type="ctrTitle"/>
          </p:nvPr>
        </p:nvSpPr>
        <p:spPr>
          <a:xfrm flipH="1">
            <a:off x="2747779" y="2635675"/>
            <a:ext cx="5195700" cy="192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3600"/>
              <a:buNone/>
              <a:defRPr sz="3600"/>
            </a:lvl1pPr>
            <a:lvl2pPr lvl="1" rtl="0" algn="r">
              <a:spcBef>
                <a:spcPts val="0"/>
              </a:spcBef>
              <a:spcAft>
                <a:spcPts val="0"/>
              </a:spcAft>
              <a:buClr>
                <a:srgbClr val="FFFFFF"/>
              </a:buClr>
              <a:buSzPts val="6500"/>
              <a:buNone/>
              <a:defRPr sz="6500">
                <a:solidFill>
                  <a:srgbClr val="FFFFFF"/>
                </a:solidFill>
              </a:defRPr>
            </a:lvl2pPr>
            <a:lvl3pPr lvl="2" rtl="0" algn="r">
              <a:spcBef>
                <a:spcPts val="0"/>
              </a:spcBef>
              <a:spcAft>
                <a:spcPts val="0"/>
              </a:spcAft>
              <a:buClr>
                <a:srgbClr val="FFFFFF"/>
              </a:buClr>
              <a:buSzPts val="6500"/>
              <a:buNone/>
              <a:defRPr sz="6500">
                <a:solidFill>
                  <a:srgbClr val="FFFFFF"/>
                </a:solidFill>
              </a:defRPr>
            </a:lvl3pPr>
            <a:lvl4pPr lvl="3" rtl="0" algn="r">
              <a:spcBef>
                <a:spcPts val="0"/>
              </a:spcBef>
              <a:spcAft>
                <a:spcPts val="0"/>
              </a:spcAft>
              <a:buClr>
                <a:srgbClr val="FFFFFF"/>
              </a:buClr>
              <a:buSzPts val="6500"/>
              <a:buNone/>
              <a:defRPr sz="6500">
                <a:solidFill>
                  <a:srgbClr val="FFFFFF"/>
                </a:solidFill>
              </a:defRPr>
            </a:lvl4pPr>
            <a:lvl5pPr lvl="4" rtl="0" algn="r">
              <a:spcBef>
                <a:spcPts val="0"/>
              </a:spcBef>
              <a:spcAft>
                <a:spcPts val="0"/>
              </a:spcAft>
              <a:buClr>
                <a:srgbClr val="FFFFFF"/>
              </a:buClr>
              <a:buSzPts val="6500"/>
              <a:buNone/>
              <a:defRPr sz="6500">
                <a:solidFill>
                  <a:srgbClr val="FFFFFF"/>
                </a:solidFill>
              </a:defRPr>
            </a:lvl5pPr>
            <a:lvl6pPr lvl="5" rtl="0" algn="r">
              <a:spcBef>
                <a:spcPts val="0"/>
              </a:spcBef>
              <a:spcAft>
                <a:spcPts val="0"/>
              </a:spcAft>
              <a:buClr>
                <a:srgbClr val="FFFFFF"/>
              </a:buClr>
              <a:buSzPts val="6500"/>
              <a:buNone/>
              <a:defRPr sz="6500">
                <a:solidFill>
                  <a:srgbClr val="FFFFFF"/>
                </a:solidFill>
              </a:defRPr>
            </a:lvl6pPr>
            <a:lvl7pPr lvl="6" rtl="0" algn="r">
              <a:spcBef>
                <a:spcPts val="0"/>
              </a:spcBef>
              <a:spcAft>
                <a:spcPts val="0"/>
              </a:spcAft>
              <a:buClr>
                <a:srgbClr val="FFFFFF"/>
              </a:buClr>
              <a:buSzPts val="6500"/>
              <a:buNone/>
              <a:defRPr sz="6500">
                <a:solidFill>
                  <a:srgbClr val="FFFFFF"/>
                </a:solidFill>
              </a:defRPr>
            </a:lvl7pPr>
            <a:lvl8pPr lvl="7" rtl="0" algn="r">
              <a:spcBef>
                <a:spcPts val="0"/>
              </a:spcBef>
              <a:spcAft>
                <a:spcPts val="0"/>
              </a:spcAft>
              <a:buClr>
                <a:srgbClr val="FFFFFF"/>
              </a:buClr>
              <a:buSzPts val="6500"/>
              <a:buNone/>
              <a:defRPr sz="6500">
                <a:solidFill>
                  <a:srgbClr val="FFFFFF"/>
                </a:solidFill>
              </a:defRPr>
            </a:lvl8pPr>
            <a:lvl9pPr lvl="8" rtl="0" algn="r">
              <a:spcBef>
                <a:spcPts val="0"/>
              </a:spcBef>
              <a:spcAft>
                <a:spcPts val="0"/>
              </a:spcAft>
              <a:buClr>
                <a:srgbClr val="FFFFFF"/>
              </a:buClr>
              <a:buSzPts val="6500"/>
              <a:buNone/>
              <a:defRPr sz="6500">
                <a:solidFill>
                  <a:srgbClr val="FFFFFF"/>
                </a:solidFill>
              </a:defRPr>
            </a:lvl9pPr>
          </a:lstStyle>
          <a:p/>
        </p:txBody>
      </p:sp>
      <p:sp>
        <p:nvSpPr>
          <p:cNvPr id="42" name="Google Shape;42;p7"/>
          <p:cNvSpPr txBox="1"/>
          <p:nvPr>
            <p:ph hasCustomPrompt="1" idx="2" type="title"/>
          </p:nvPr>
        </p:nvSpPr>
        <p:spPr>
          <a:xfrm flipH="1">
            <a:off x="4964179" y="2323850"/>
            <a:ext cx="29793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9600"/>
              <a:buNone/>
              <a:defRPr sz="9600"/>
            </a:lvl1pPr>
            <a:lvl2pPr lvl="1"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7"/>
          <p:cNvSpPr txBox="1"/>
          <p:nvPr>
            <p:ph idx="1" type="subTitle"/>
          </p:nvPr>
        </p:nvSpPr>
        <p:spPr>
          <a:xfrm>
            <a:off x="3718579" y="4030481"/>
            <a:ext cx="4224900" cy="53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 photo">
  <p:cSld name="CUSTOM_23">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8"/>
          <p:cNvSpPr txBox="1"/>
          <p:nvPr>
            <p:ph type="ctrTitle"/>
          </p:nvPr>
        </p:nvSpPr>
        <p:spPr>
          <a:xfrm>
            <a:off x="1600733" y="985228"/>
            <a:ext cx="2673600" cy="2054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Clr>
                <a:srgbClr val="000000"/>
              </a:buClr>
              <a:buSzPts val="2000"/>
              <a:buNone/>
              <a:defRPr sz="2000">
                <a:solidFill>
                  <a:srgbClr val="000000"/>
                </a:solidFill>
              </a:defRPr>
            </a:lvl2pPr>
            <a:lvl3pPr lvl="2" rtl="0" algn="r">
              <a:spcBef>
                <a:spcPts val="0"/>
              </a:spcBef>
              <a:spcAft>
                <a:spcPts val="0"/>
              </a:spcAft>
              <a:buClr>
                <a:srgbClr val="000000"/>
              </a:buClr>
              <a:buSzPts val="2000"/>
              <a:buNone/>
              <a:defRPr sz="2000">
                <a:solidFill>
                  <a:srgbClr val="000000"/>
                </a:solidFill>
              </a:defRPr>
            </a:lvl3pPr>
            <a:lvl4pPr lvl="3" rtl="0" algn="r">
              <a:spcBef>
                <a:spcPts val="0"/>
              </a:spcBef>
              <a:spcAft>
                <a:spcPts val="0"/>
              </a:spcAft>
              <a:buClr>
                <a:srgbClr val="000000"/>
              </a:buClr>
              <a:buSzPts val="2000"/>
              <a:buNone/>
              <a:defRPr sz="2000">
                <a:solidFill>
                  <a:srgbClr val="000000"/>
                </a:solidFill>
              </a:defRPr>
            </a:lvl4pPr>
            <a:lvl5pPr lvl="4" rtl="0" algn="r">
              <a:spcBef>
                <a:spcPts val="0"/>
              </a:spcBef>
              <a:spcAft>
                <a:spcPts val="0"/>
              </a:spcAft>
              <a:buClr>
                <a:srgbClr val="000000"/>
              </a:buClr>
              <a:buSzPts val="2000"/>
              <a:buNone/>
              <a:defRPr sz="2000">
                <a:solidFill>
                  <a:srgbClr val="000000"/>
                </a:solidFill>
              </a:defRPr>
            </a:lvl5pPr>
            <a:lvl6pPr lvl="5" rtl="0" algn="r">
              <a:spcBef>
                <a:spcPts val="0"/>
              </a:spcBef>
              <a:spcAft>
                <a:spcPts val="0"/>
              </a:spcAft>
              <a:buClr>
                <a:srgbClr val="000000"/>
              </a:buClr>
              <a:buSzPts val="2000"/>
              <a:buNone/>
              <a:defRPr sz="2000">
                <a:solidFill>
                  <a:srgbClr val="000000"/>
                </a:solidFill>
              </a:defRPr>
            </a:lvl6pPr>
            <a:lvl7pPr lvl="6" rtl="0" algn="r">
              <a:spcBef>
                <a:spcPts val="0"/>
              </a:spcBef>
              <a:spcAft>
                <a:spcPts val="0"/>
              </a:spcAft>
              <a:buClr>
                <a:srgbClr val="000000"/>
              </a:buClr>
              <a:buSzPts val="2000"/>
              <a:buNone/>
              <a:defRPr sz="2000">
                <a:solidFill>
                  <a:srgbClr val="000000"/>
                </a:solidFill>
              </a:defRPr>
            </a:lvl7pPr>
            <a:lvl8pPr lvl="7" rtl="0" algn="r">
              <a:spcBef>
                <a:spcPts val="0"/>
              </a:spcBef>
              <a:spcAft>
                <a:spcPts val="0"/>
              </a:spcAft>
              <a:buClr>
                <a:srgbClr val="000000"/>
              </a:buClr>
              <a:buSzPts val="2000"/>
              <a:buNone/>
              <a:defRPr sz="2000">
                <a:solidFill>
                  <a:srgbClr val="000000"/>
                </a:solidFill>
              </a:defRPr>
            </a:lvl8pPr>
            <a:lvl9pPr lvl="8" rtl="0" algn="r">
              <a:spcBef>
                <a:spcPts val="0"/>
              </a:spcBef>
              <a:spcAft>
                <a:spcPts val="0"/>
              </a:spcAft>
              <a:buClr>
                <a:srgbClr val="000000"/>
              </a:buClr>
              <a:buSzPts val="2000"/>
              <a:buNone/>
              <a:defRPr sz="2000">
                <a:solidFill>
                  <a:srgbClr val="000000"/>
                </a:solidFill>
              </a:defRPr>
            </a:lvl9pPr>
          </a:lstStyle>
          <a:p/>
        </p:txBody>
      </p:sp>
      <p:sp>
        <p:nvSpPr>
          <p:cNvPr id="46" name="Google Shape;46;p8"/>
          <p:cNvSpPr txBox="1"/>
          <p:nvPr>
            <p:ph idx="1" type="subTitle"/>
          </p:nvPr>
        </p:nvSpPr>
        <p:spPr>
          <a:xfrm>
            <a:off x="1179233" y="3058425"/>
            <a:ext cx="3095100" cy="178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solidFill>
                  <a:srgbClr val="000000"/>
                </a:solidFill>
              </a:defRPr>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47" name="Google Shape;47;p8"/>
          <p:cNvSpPr txBox="1"/>
          <p:nvPr>
            <p:ph idx="2" type="ctrTitle"/>
          </p:nvPr>
        </p:nvSpPr>
        <p:spPr>
          <a:xfrm>
            <a:off x="1932090"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s">
  <p:cSld name="CUSTOM_26">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9"/>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50" name="Google Shape;50;p9"/>
          <p:cNvSpPr txBox="1"/>
          <p:nvPr>
            <p:ph hasCustomPrompt="1" idx="2" type="title"/>
          </p:nvPr>
        </p:nvSpPr>
        <p:spPr>
          <a:xfrm>
            <a:off x="1086651" y="1475125"/>
            <a:ext cx="17952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9"/>
          <p:cNvSpPr txBox="1"/>
          <p:nvPr>
            <p:ph idx="1" type="subTitle"/>
          </p:nvPr>
        </p:nvSpPr>
        <p:spPr>
          <a:xfrm flipH="1">
            <a:off x="3481677" y="1666454"/>
            <a:ext cx="3264900" cy="3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52" name="Google Shape;52;p9"/>
          <p:cNvSpPr txBox="1"/>
          <p:nvPr>
            <p:ph hasCustomPrompt="1" idx="3" type="title"/>
          </p:nvPr>
        </p:nvSpPr>
        <p:spPr>
          <a:xfrm>
            <a:off x="2298451" y="2475350"/>
            <a:ext cx="17637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3" name="Google Shape;53;p9"/>
          <p:cNvSpPr txBox="1"/>
          <p:nvPr>
            <p:ph idx="4" type="subTitle"/>
          </p:nvPr>
        </p:nvSpPr>
        <p:spPr>
          <a:xfrm flipH="1">
            <a:off x="4568051" y="2688425"/>
            <a:ext cx="3264900" cy="3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54" name="Google Shape;54;p9"/>
          <p:cNvSpPr txBox="1"/>
          <p:nvPr>
            <p:ph hasCustomPrompt="1" idx="5" type="title"/>
          </p:nvPr>
        </p:nvSpPr>
        <p:spPr>
          <a:xfrm>
            <a:off x="3353176" y="3513625"/>
            <a:ext cx="17952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9"/>
          <p:cNvSpPr txBox="1"/>
          <p:nvPr>
            <p:ph idx="6" type="subTitle"/>
          </p:nvPr>
        </p:nvSpPr>
        <p:spPr>
          <a:xfrm flipH="1">
            <a:off x="5671490" y="3709941"/>
            <a:ext cx="3264900" cy="3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p:cSld name="CUSTOM_24">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0"/>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58" name="Google Shape;58;p10"/>
          <p:cNvSpPr txBox="1"/>
          <p:nvPr>
            <p:ph idx="2" type="ctrTitle"/>
          </p:nvPr>
        </p:nvSpPr>
        <p:spPr>
          <a:xfrm>
            <a:off x="561600" y="2804713"/>
            <a:ext cx="26736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59" name="Google Shape;59;p10"/>
          <p:cNvSpPr txBox="1"/>
          <p:nvPr>
            <p:ph idx="1" type="subTitle"/>
          </p:nvPr>
        </p:nvSpPr>
        <p:spPr>
          <a:xfrm>
            <a:off x="872450" y="3090475"/>
            <a:ext cx="20520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60" name="Google Shape;60;p10"/>
          <p:cNvSpPr txBox="1"/>
          <p:nvPr>
            <p:ph idx="3" type="ctrTitle"/>
          </p:nvPr>
        </p:nvSpPr>
        <p:spPr>
          <a:xfrm>
            <a:off x="3235200" y="2804713"/>
            <a:ext cx="26736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61" name="Google Shape;61;p10"/>
          <p:cNvSpPr txBox="1"/>
          <p:nvPr>
            <p:ph idx="4" type="subTitle"/>
          </p:nvPr>
        </p:nvSpPr>
        <p:spPr>
          <a:xfrm>
            <a:off x="3462900" y="2036750"/>
            <a:ext cx="2218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62" name="Google Shape;62;p10"/>
          <p:cNvSpPr txBox="1"/>
          <p:nvPr>
            <p:ph idx="5" type="ctrTitle"/>
          </p:nvPr>
        </p:nvSpPr>
        <p:spPr>
          <a:xfrm>
            <a:off x="5908800" y="2804713"/>
            <a:ext cx="26736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63" name="Google Shape;63;p10"/>
          <p:cNvSpPr txBox="1"/>
          <p:nvPr>
            <p:ph idx="6" type="subTitle"/>
          </p:nvPr>
        </p:nvSpPr>
        <p:spPr>
          <a:xfrm>
            <a:off x="6136500" y="3090475"/>
            <a:ext cx="2218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Exo 2"/>
              <a:buNone/>
              <a:defRPr b="1" sz="2800">
                <a:solidFill>
                  <a:schemeClr val="dk1"/>
                </a:solidFill>
                <a:latin typeface="Exo 2"/>
                <a:ea typeface="Exo 2"/>
                <a:cs typeface="Exo 2"/>
                <a:sym typeface="Exo 2"/>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1pPr>
            <a:lvl2pPr indent="-304800" lvl="1" marL="9144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2pPr>
            <a:lvl3pPr indent="-304800" lvl="2" marL="13716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3pPr>
            <a:lvl4pPr indent="-304800" lvl="3" marL="1828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4pPr>
            <a:lvl5pPr indent="-304800" lvl="4" marL="22860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5pPr>
            <a:lvl6pPr indent="-304800" lvl="5" marL="27432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6pPr>
            <a:lvl7pPr indent="-304800" lvl="6" marL="32004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7pPr>
            <a:lvl8pPr indent="-304800" lvl="7" marL="36576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8pPr>
            <a:lvl9pPr indent="-304800" lvl="8" marL="4114800" rtl="0">
              <a:lnSpc>
                <a:spcPct val="115000"/>
              </a:lnSpc>
              <a:spcBef>
                <a:spcPts val="1600"/>
              </a:spcBef>
              <a:spcAft>
                <a:spcPts val="160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hyperlink" Target="https://k7udpz3ttck5c7lp.anvil.app/XS4WTRXBSXMD4GOKUECDICL2" TargetMode="External"/><Relationship Id="rId4" Type="http://schemas.openxmlformats.org/officeDocument/2006/relationships/hyperlink" Target="http://drive.google.com/file/d/1uCMJnIftc7IfdhhXg6ijnN49SGohnraL/view" TargetMode="External"/><Relationship Id="rId5"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hyperlink" Target="https://github.com/ColinMaloney" TargetMode="External"/><Relationship Id="rId4" Type="http://schemas.openxmlformats.org/officeDocument/2006/relationships/hyperlink" Target="https://www.linkedin.com/in/colinmaloney1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hyperlink" Target="https://www.statista.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jpg"/><Relationship Id="rId9" Type="http://schemas.openxmlformats.org/officeDocument/2006/relationships/image" Target="../media/image22.png"/><Relationship Id="rId5" Type="http://schemas.openxmlformats.org/officeDocument/2006/relationships/image" Target="../media/image15.png"/><Relationship Id="rId6" Type="http://schemas.openxmlformats.org/officeDocument/2006/relationships/image" Target="../media/image13.png"/><Relationship Id="rId7" Type="http://schemas.openxmlformats.org/officeDocument/2006/relationships/image" Target="../media/image14.jpg"/><Relationship Id="rId8"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idx="1" type="subTitle"/>
          </p:nvPr>
        </p:nvSpPr>
        <p:spPr>
          <a:xfrm>
            <a:off x="3670681" y="2933522"/>
            <a:ext cx="4352100" cy="71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33" name="Google Shape;133;p26"/>
          <p:cNvSpPr txBox="1"/>
          <p:nvPr>
            <p:ph type="ctrTitle"/>
          </p:nvPr>
        </p:nvSpPr>
        <p:spPr>
          <a:xfrm>
            <a:off x="1135981" y="1393699"/>
            <a:ext cx="6886800" cy="178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Using GPT-2 and NLP for creating TV Scripts</a:t>
            </a:r>
            <a:endParaRPr>
              <a:solidFill>
                <a:srgbClr val="434343"/>
              </a:solidFill>
            </a:endParaRPr>
          </a:p>
        </p:txBody>
      </p:sp>
      <p:cxnSp>
        <p:nvCxnSpPr>
          <p:cNvPr id="134" name="Google Shape;134;p26"/>
          <p:cNvCxnSpPr/>
          <p:nvPr/>
        </p:nvCxnSpPr>
        <p:spPr>
          <a:xfrm>
            <a:off x="7145675" y="3176000"/>
            <a:ext cx="20865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5"/>
          <p:cNvSpPr txBox="1"/>
          <p:nvPr>
            <p:ph type="ctrTitle"/>
          </p:nvPr>
        </p:nvSpPr>
        <p:spPr>
          <a:xfrm flipH="1">
            <a:off x="1766097" y="763325"/>
            <a:ext cx="5195700" cy="192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Actually that last slide was </a:t>
            </a:r>
            <a:r>
              <a:rPr lang="en"/>
              <a:t>created</a:t>
            </a:r>
            <a:r>
              <a:rPr lang="en"/>
              <a:t> by GPT-2 after prompting it with the slide before.</a:t>
            </a:r>
            <a:endParaRPr/>
          </a:p>
        </p:txBody>
      </p:sp>
      <p:sp>
        <p:nvSpPr>
          <p:cNvPr id="240" name="Google Shape;240;p35"/>
          <p:cNvSpPr txBox="1"/>
          <p:nvPr>
            <p:ph idx="1" type="subTitle"/>
          </p:nvPr>
        </p:nvSpPr>
        <p:spPr>
          <a:xfrm>
            <a:off x="2668872" y="3476054"/>
            <a:ext cx="4224900" cy="5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So as you can see, it can do really well at language </a:t>
            </a:r>
            <a:r>
              <a:rPr lang="en" sz="1400"/>
              <a:t>prediction</a:t>
            </a:r>
            <a:r>
              <a:rPr lang="en" sz="1400"/>
              <a:t> and modeling .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6"/>
          <p:cNvSpPr txBox="1"/>
          <p:nvPr>
            <p:ph type="ctrTitle"/>
          </p:nvPr>
        </p:nvSpPr>
        <p:spPr>
          <a:xfrm flipH="1">
            <a:off x="2260329" y="2193805"/>
            <a:ext cx="5195700" cy="192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Website Demo</a:t>
            </a:r>
            <a:endParaRPr/>
          </a:p>
        </p:txBody>
      </p:sp>
      <p:sp>
        <p:nvSpPr>
          <p:cNvPr id="246" name="Google Shape;246;p36"/>
          <p:cNvSpPr txBox="1"/>
          <p:nvPr>
            <p:ph idx="2" type="title"/>
          </p:nvPr>
        </p:nvSpPr>
        <p:spPr>
          <a:xfrm flipH="1">
            <a:off x="2260329" y="1881980"/>
            <a:ext cx="2979300" cy="75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cxnSp>
        <p:nvCxnSpPr>
          <p:cNvPr id="247" name="Google Shape;247;p36"/>
          <p:cNvCxnSpPr/>
          <p:nvPr/>
        </p:nvCxnSpPr>
        <p:spPr>
          <a:xfrm>
            <a:off x="2162075" y="-35700"/>
            <a:ext cx="0" cy="2382600"/>
          </a:xfrm>
          <a:prstGeom prst="straightConnector1">
            <a:avLst/>
          </a:prstGeom>
          <a:noFill/>
          <a:ln cap="flat" cmpd="sng" w="9525">
            <a:solidFill>
              <a:schemeClr val="dk2"/>
            </a:solidFill>
            <a:prstDash val="solid"/>
            <a:round/>
            <a:headEnd len="med" w="med" type="none"/>
            <a:tailEnd len="med" w="med" type="none"/>
          </a:ln>
        </p:spPr>
      </p:cxnSp>
      <p:sp>
        <p:nvSpPr>
          <p:cNvPr id="248" name="Google Shape;248;p36"/>
          <p:cNvSpPr txBox="1"/>
          <p:nvPr>
            <p:ph idx="1" type="subTitle"/>
          </p:nvPr>
        </p:nvSpPr>
        <p:spPr>
          <a:xfrm>
            <a:off x="2260329" y="3476054"/>
            <a:ext cx="4224900" cy="5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Hosted by Anvil.</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7"/>
          <p:cNvSpPr txBox="1"/>
          <p:nvPr>
            <p:ph type="ctrTitle"/>
          </p:nvPr>
        </p:nvSpPr>
        <p:spPr>
          <a:xfrm>
            <a:off x="1847676" y="96950"/>
            <a:ext cx="52143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 Generators </a:t>
            </a:r>
            <a:endParaRPr/>
          </a:p>
          <a:p>
            <a:pPr indent="0" lvl="0" marL="0" rtl="0" algn="ctr">
              <a:spcBef>
                <a:spcPts val="0"/>
              </a:spcBef>
              <a:spcAft>
                <a:spcPts val="0"/>
              </a:spcAft>
              <a:buNone/>
            </a:pPr>
            <a:r>
              <a:rPr lang="en"/>
              <a:t>Sherlock Holmes , </a:t>
            </a:r>
            <a:r>
              <a:rPr lang="en"/>
              <a:t>Friends</a:t>
            </a:r>
            <a:r>
              <a:rPr lang="en"/>
              <a:t> , and Rick and Morty</a:t>
            </a:r>
            <a:endParaRPr/>
          </a:p>
          <a:p>
            <a:pPr indent="0" lvl="0" marL="0" rtl="0" algn="ctr">
              <a:spcBef>
                <a:spcPts val="0"/>
              </a:spcBef>
              <a:spcAft>
                <a:spcPts val="0"/>
              </a:spcAft>
              <a:buNone/>
            </a:pPr>
            <a:r>
              <a:t/>
            </a:r>
            <a:endParaRPr/>
          </a:p>
        </p:txBody>
      </p:sp>
      <p:grpSp>
        <p:nvGrpSpPr>
          <p:cNvPr id="254" name="Google Shape;254;p37"/>
          <p:cNvGrpSpPr/>
          <p:nvPr/>
        </p:nvGrpSpPr>
        <p:grpSpPr>
          <a:xfrm>
            <a:off x="2505617" y="1400631"/>
            <a:ext cx="3918852" cy="2864099"/>
            <a:chOff x="238125" y="1676700"/>
            <a:chExt cx="2045650" cy="1779275"/>
          </a:xfrm>
        </p:grpSpPr>
        <p:sp>
          <p:nvSpPr>
            <p:cNvPr id="255" name="Google Shape;255;p37"/>
            <p:cNvSpPr/>
            <p:nvPr/>
          </p:nvSpPr>
          <p:spPr>
            <a:xfrm>
              <a:off x="1006875" y="3190025"/>
              <a:ext cx="508150" cy="247100"/>
            </a:xfrm>
            <a:custGeom>
              <a:rect b="b" l="l" r="r" t="t"/>
              <a:pathLst>
                <a:path extrusionOk="0" h="9884" w="20326">
                  <a:moveTo>
                    <a:pt x="2967" y="0"/>
                  </a:moveTo>
                  <a:lnTo>
                    <a:pt x="0" y="9884"/>
                  </a:lnTo>
                  <a:lnTo>
                    <a:pt x="20325" y="9884"/>
                  </a:lnTo>
                  <a:lnTo>
                    <a:pt x="173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7"/>
            <p:cNvSpPr/>
            <p:nvPr/>
          </p:nvSpPr>
          <p:spPr>
            <a:xfrm>
              <a:off x="1021625" y="3190025"/>
              <a:ext cx="452425" cy="197525"/>
            </a:xfrm>
            <a:custGeom>
              <a:rect b="b" l="l" r="r" t="t"/>
              <a:pathLst>
                <a:path extrusionOk="0" h="7901" w="18097">
                  <a:moveTo>
                    <a:pt x="2377" y="0"/>
                  </a:moveTo>
                  <a:lnTo>
                    <a:pt x="0" y="7901"/>
                  </a:lnTo>
                  <a:cubicBezTo>
                    <a:pt x="6032" y="6753"/>
                    <a:pt x="12064" y="5557"/>
                    <a:pt x="18096" y="4442"/>
                  </a:cubicBezTo>
                  <a:lnTo>
                    <a:pt x="167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7"/>
            <p:cNvSpPr/>
            <p:nvPr/>
          </p:nvSpPr>
          <p:spPr>
            <a:xfrm>
              <a:off x="968750" y="3417450"/>
              <a:ext cx="584375" cy="38525"/>
            </a:xfrm>
            <a:custGeom>
              <a:rect b="b" l="l" r="r" t="t"/>
              <a:pathLst>
                <a:path extrusionOk="0" h="1541" w="23375">
                  <a:moveTo>
                    <a:pt x="492" y="0"/>
                  </a:moveTo>
                  <a:cubicBezTo>
                    <a:pt x="214" y="0"/>
                    <a:pt x="1" y="230"/>
                    <a:pt x="1" y="492"/>
                  </a:cubicBezTo>
                  <a:lnTo>
                    <a:pt x="1" y="1541"/>
                  </a:lnTo>
                  <a:lnTo>
                    <a:pt x="23375" y="1541"/>
                  </a:lnTo>
                  <a:lnTo>
                    <a:pt x="23375" y="492"/>
                  </a:lnTo>
                  <a:cubicBezTo>
                    <a:pt x="23375" y="213"/>
                    <a:pt x="23145" y="0"/>
                    <a:pt x="22883"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7"/>
            <p:cNvSpPr/>
            <p:nvPr/>
          </p:nvSpPr>
          <p:spPr>
            <a:xfrm>
              <a:off x="238125" y="1777900"/>
              <a:ext cx="2045650" cy="1461300"/>
            </a:xfrm>
            <a:custGeom>
              <a:rect b="b" l="l" r="r" t="t"/>
              <a:pathLst>
                <a:path extrusionOk="0" h="58452" w="81826">
                  <a:moveTo>
                    <a:pt x="1574" y="1"/>
                  </a:moveTo>
                  <a:cubicBezTo>
                    <a:pt x="705" y="1"/>
                    <a:pt x="0" y="689"/>
                    <a:pt x="0" y="1558"/>
                  </a:cubicBezTo>
                  <a:lnTo>
                    <a:pt x="0" y="56895"/>
                  </a:lnTo>
                  <a:cubicBezTo>
                    <a:pt x="0" y="57764"/>
                    <a:pt x="705" y="58452"/>
                    <a:pt x="1574" y="58452"/>
                  </a:cubicBezTo>
                  <a:lnTo>
                    <a:pt x="80252" y="58452"/>
                  </a:lnTo>
                  <a:cubicBezTo>
                    <a:pt x="81121" y="58452"/>
                    <a:pt x="81826" y="57764"/>
                    <a:pt x="81826" y="56895"/>
                  </a:cubicBezTo>
                  <a:lnTo>
                    <a:pt x="81826" y="1558"/>
                  </a:lnTo>
                  <a:cubicBezTo>
                    <a:pt x="81826" y="689"/>
                    <a:pt x="81121" y="1"/>
                    <a:pt x="80252" y="1"/>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7"/>
            <p:cNvSpPr/>
            <p:nvPr/>
          </p:nvSpPr>
          <p:spPr>
            <a:xfrm>
              <a:off x="238125" y="1676700"/>
              <a:ext cx="2045650" cy="1390400"/>
            </a:xfrm>
            <a:custGeom>
              <a:rect b="b" l="l" r="r" t="t"/>
              <a:pathLst>
                <a:path extrusionOk="0" h="55616" w="81826">
                  <a:moveTo>
                    <a:pt x="2836" y="0"/>
                  </a:moveTo>
                  <a:cubicBezTo>
                    <a:pt x="1279" y="0"/>
                    <a:pt x="0" y="1279"/>
                    <a:pt x="0" y="2836"/>
                  </a:cubicBezTo>
                  <a:lnTo>
                    <a:pt x="0" y="55616"/>
                  </a:lnTo>
                  <a:lnTo>
                    <a:pt x="81826" y="55616"/>
                  </a:lnTo>
                  <a:lnTo>
                    <a:pt x="81826" y="2836"/>
                  </a:lnTo>
                  <a:cubicBezTo>
                    <a:pt x="81826" y="1279"/>
                    <a:pt x="80547" y="0"/>
                    <a:pt x="789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7"/>
            <p:cNvSpPr/>
            <p:nvPr/>
          </p:nvSpPr>
          <p:spPr>
            <a:xfrm>
              <a:off x="346300" y="1773800"/>
              <a:ext cx="1829300" cy="1140050"/>
            </a:xfrm>
            <a:custGeom>
              <a:rect b="b" l="l" r="r" t="t"/>
              <a:pathLst>
                <a:path extrusionOk="0" h="45602" w="73172">
                  <a:moveTo>
                    <a:pt x="426" y="1"/>
                  </a:moveTo>
                  <a:cubicBezTo>
                    <a:pt x="197" y="1"/>
                    <a:pt x="0" y="181"/>
                    <a:pt x="0" y="411"/>
                  </a:cubicBezTo>
                  <a:lnTo>
                    <a:pt x="0" y="45175"/>
                  </a:lnTo>
                  <a:cubicBezTo>
                    <a:pt x="0" y="45405"/>
                    <a:pt x="197" y="45601"/>
                    <a:pt x="426" y="45601"/>
                  </a:cubicBezTo>
                  <a:lnTo>
                    <a:pt x="72745" y="45601"/>
                  </a:lnTo>
                  <a:cubicBezTo>
                    <a:pt x="72975" y="45601"/>
                    <a:pt x="73171" y="45405"/>
                    <a:pt x="73171" y="45175"/>
                  </a:cubicBezTo>
                  <a:lnTo>
                    <a:pt x="73171" y="411"/>
                  </a:lnTo>
                  <a:cubicBezTo>
                    <a:pt x="73171" y="181"/>
                    <a:pt x="72975" y="1"/>
                    <a:pt x="72745" y="1"/>
                  </a:cubicBezTo>
                  <a:close/>
                </a:path>
              </a:pathLst>
            </a:custGeom>
            <a:solidFill>
              <a:srgbClr val="F46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7"/>
            <p:cNvSpPr/>
            <p:nvPr/>
          </p:nvSpPr>
          <p:spPr>
            <a:xfrm>
              <a:off x="1244550" y="1708650"/>
              <a:ext cx="28700" cy="24925"/>
            </a:xfrm>
            <a:custGeom>
              <a:rect b="b" l="l" r="r" t="t"/>
              <a:pathLst>
                <a:path extrusionOk="0" h="997" w="1148">
                  <a:moveTo>
                    <a:pt x="656" y="1"/>
                  </a:moveTo>
                  <a:cubicBezTo>
                    <a:pt x="213" y="1"/>
                    <a:pt x="0" y="541"/>
                    <a:pt x="312" y="853"/>
                  </a:cubicBezTo>
                  <a:cubicBezTo>
                    <a:pt x="411" y="952"/>
                    <a:pt x="532" y="996"/>
                    <a:pt x="650" y="996"/>
                  </a:cubicBezTo>
                  <a:cubicBezTo>
                    <a:pt x="904" y="996"/>
                    <a:pt x="1147" y="794"/>
                    <a:pt x="1147" y="492"/>
                  </a:cubicBezTo>
                  <a:cubicBezTo>
                    <a:pt x="1147" y="230"/>
                    <a:pt x="934" y="1"/>
                    <a:pt x="656" y="1"/>
                  </a:cubicBezTo>
                  <a:close/>
                </a:path>
              </a:pathLst>
            </a:custGeom>
            <a:solidFill>
              <a:srgbClr val="363C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 name="Google Shape;262;p37"/>
          <p:cNvSpPr txBox="1"/>
          <p:nvPr>
            <p:ph idx="4294967295" type="subTitle"/>
          </p:nvPr>
        </p:nvSpPr>
        <p:spPr>
          <a:xfrm>
            <a:off x="2524775" y="4339350"/>
            <a:ext cx="4365600" cy="7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Has a starting base of 14 scripts per generator.</a:t>
            </a:r>
            <a:endParaRPr sz="1400"/>
          </a:p>
          <a:p>
            <a:pPr indent="0" lvl="0" marL="0" rtl="0" algn="l">
              <a:spcBef>
                <a:spcPts val="1600"/>
              </a:spcBef>
              <a:spcAft>
                <a:spcPts val="0"/>
              </a:spcAft>
              <a:buNone/>
            </a:pPr>
            <a:r>
              <a:rPr lang="en" sz="1400"/>
              <a:t>You can make a new sample as well</a:t>
            </a:r>
            <a:endParaRPr sz="1400"/>
          </a:p>
          <a:p>
            <a:pPr indent="0" lvl="0" marL="0" rtl="0" algn="ctr">
              <a:spcBef>
                <a:spcPts val="1600"/>
              </a:spcBef>
              <a:spcAft>
                <a:spcPts val="1600"/>
              </a:spcAft>
              <a:buNone/>
            </a:pPr>
            <a:r>
              <a:t/>
            </a:r>
            <a:endParaRPr sz="1100"/>
          </a:p>
        </p:txBody>
      </p:sp>
      <p:cxnSp>
        <p:nvCxnSpPr>
          <p:cNvPr id="263" name="Google Shape;263;p37"/>
          <p:cNvCxnSpPr/>
          <p:nvPr/>
        </p:nvCxnSpPr>
        <p:spPr>
          <a:xfrm flipH="1" rot="10800000">
            <a:off x="2238325" y="4369650"/>
            <a:ext cx="1500" cy="709500"/>
          </a:xfrm>
          <a:prstGeom prst="straightConnector1">
            <a:avLst/>
          </a:prstGeom>
          <a:noFill/>
          <a:ln cap="flat" cmpd="sng" w="9525">
            <a:solidFill>
              <a:schemeClr val="dk1"/>
            </a:solidFill>
            <a:prstDash val="solid"/>
            <a:round/>
            <a:headEnd len="med" w="med" type="none"/>
            <a:tailEnd len="med" w="med" type="none"/>
          </a:ln>
        </p:spPr>
      </p:cxnSp>
      <p:pic>
        <p:nvPicPr>
          <p:cNvPr id="264" name="Google Shape;264;p37"/>
          <p:cNvPicPr preferRelativeResize="0"/>
          <p:nvPr/>
        </p:nvPicPr>
        <p:blipFill>
          <a:blip r:embed="rId3">
            <a:alphaModFix/>
          </a:blip>
          <a:stretch>
            <a:fillRect/>
          </a:stretch>
        </p:blipFill>
        <p:spPr>
          <a:xfrm>
            <a:off x="2708475" y="1525225"/>
            <a:ext cx="3525425" cy="1936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8"/>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Web App </a:t>
            </a:r>
            <a:endParaRPr/>
          </a:p>
          <a:p>
            <a:pPr indent="0" lvl="0" marL="0" rtl="0" algn="ctr">
              <a:spcBef>
                <a:spcPts val="0"/>
              </a:spcBef>
              <a:spcAft>
                <a:spcPts val="0"/>
              </a:spcAft>
              <a:buNone/>
            </a:pPr>
            <a:r>
              <a:rPr b="0" lang="en" sz="1150">
                <a:solidFill>
                  <a:schemeClr val="hlink"/>
                </a:solidFill>
                <a:uFill>
                  <a:noFill/>
                </a:uFill>
                <a:latin typeface="Arial"/>
                <a:ea typeface="Arial"/>
                <a:cs typeface="Arial"/>
                <a:sym typeface="Arial"/>
                <a:hlinkClick r:id="rId3"/>
              </a:rPr>
              <a:t>https://K7UDPZ3TTCK5C7LP.anvil.app/XS4WTRXBSXMD4GOKUECDICL2</a:t>
            </a:r>
            <a:endParaRPr/>
          </a:p>
        </p:txBody>
      </p:sp>
      <p:pic>
        <p:nvPicPr>
          <p:cNvPr id="270" name="Google Shape;270;p38" title="anvil_webapp.avi">
            <a:hlinkClick r:id="rId4"/>
          </p:cNvPr>
          <p:cNvPicPr preferRelativeResize="0"/>
          <p:nvPr/>
        </p:nvPicPr>
        <p:blipFill>
          <a:blip r:embed="rId5">
            <a:alphaModFix/>
          </a:blip>
          <a:stretch>
            <a:fillRect/>
          </a:stretch>
        </p:blipFill>
        <p:spPr>
          <a:xfrm>
            <a:off x="1558725" y="1060800"/>
            <a:ext cx="6295785" cy="35396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9"/>
          <p:cNvSpPr txBox="1"/>
          <p:nvPr>
            <p:ph type="ctrTitle"/>
          </p:nvPr>
        </p:nvSpPr>
        <p:spPr>
          <a:xfrm>
            <a:off x="1886725" y="365875"/>
            <a:ext cx="5214300" cy="54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Some Sample Scripts</a:t>
            </a:r>
            <a:endParaRPr/>
          </a:p>
        </p:txBody>
      </p:sp>
      <p:sp>
        <p:nvSpPr>
          <p:cNvPr id="276" name="Google Shape;276;p39"/>
          <p:cNvSpPr txBox="1"/>
          <p:nvPr>
            <p:ph idx="2" type="ctrTitle"/>
          </p:nvPr>
        </p:nvSpPr>
        <p:spPr>
          <a:xfrm>
            <a:off x="1634685" y="727517"/>
            <a:ext cx="1793100" cy="4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u="sng"/>
              <a:t>Sherlock</a:t>
            </a:r>
            <a:endParaRPr u="sng"/>
          </a:p>
        </p:txBody>
      </p:sp>
      <p:sp>
        <p:nvSpPr>
          <p:cNvPr id="277" name="Google Shape;277;p39"/>
          <p:cNvSpPr txBox="1"/>
          <p:nvPr>
            <p:ph idx="1" type="subTitle"/>
          </p:nvPr>
        </p:nvSpPr>
        <p:spPr>
          <a:xfrm>
            <a:off x="306475" y="1155025"/>
            <a:ext cx="3561000" cy="379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50">
                <a:solidFill>
                  <a:srgbClr val="333333"/>
                </a:solidFill>
                <a:latin typeface="Roboto"/>
                <a:ea typeface="Roboto"/>
                <a:cs typeface="Roboto"/>
                <a:sym typeface="Roboto"/>
              </a:rPr>
              <a:t>LESTRADE</a:t>
            </a:r>
            <a:endParaRPr sz="1050">
              <a:solidFill>
                <a:srgbClr val="333333"/>
              </a:solidFill>
              <a:latin typeface="Roboto"/>
              <a:ea typeface="Roboto"/>
              <a:cs typeface="Roboto"/>
              <a:sym typeface="Roboto"/>
            </a:endParaRPr>
          </a:p>
          <a:p>
            <a:pPr indent="0" lvl="0" marL="0" rtl="0" algn="ctr">
              <a:spcBef>
                <a:spcPts val="0"/>
              </a:spcBef>
              <a:spcAft>
                <a:spcPts val="0"/>
              </a:spcAft>
              <a:buNone/>
            </a:pPr>
            <a:r>
              <a:rPr lang="en" sz="1050">
                <a:solidFill>
                  <a:srgbClr val="333333"/>
                </a:solidFill>
                <a:latin typeface="Roboto"/>
                <a:ea typeface="Roboto"/>
                <a:cs typeface="Roboto"/>
                <a:sym typeface="Roboto"/>
              </a:rPr>
              <a:t>You're still a soldier,</a:t>
            </a:r>
            <a:endParaRPr sz="1050">
              <a:solidFill>
                <a:srgbClr val="333333"/>
              </a:solidFill>
              <a:latin typeface="Roboto"/>
              <a:ea typeface="Roboto"/>
              <a:cs typeface="Roboto"/>
              <a:sym typeface="Roboto"/>
            </a:endParaRPr>
          </a:p>
          <a:p>
            <a:pPr indent="0" lvl="0" marL="0" rtl="0" algn="ctr">
              <a:spcBef>
                <a:spcPts val="0"/>
              </a:spcBef>
              <a:spcAft>
                <a:spcPts val="0"/>
              </a:spcAft>
              <a:buNone/>
            </a:pPr>
            <a:r>
              <a:rPr lang="en" sz="1050">
                <a:solidFill>
                  <a:srgbClr val="333333"/>
                </a:solidFill>
                <a:latin typeface="Roboto"/>
                <a:ea typeface="Roboto"/>
                <a:cs typeface="Roboto"/>
                <a:sym typeface="Roboto"/>
              </a:rPr>
              <a:t>Sherlock. You've just got</a:t>
            </a:r>
            <a:endParaRPr sz="1050">
              <a:solidFill>
                <a:srgbClr val="333333"/>
              </a:solidFill>
              <a:latin typeface="Roboto"/>
              <a:ea typeface="Roboto"/>
              <a:cs typeface="Roboto"/>
              <a:sym typeface="Roboto"/>
            </a:endParaRPr>
          </a:p>
          <a:p>
            <a:pPr indent="0" lvl="0" marL="0" rtl="0" algn="ctr">
              <a:spcBef>
                <a:spcPts val="0"/>
              </a:spcBef>
              <a:spcAft>
                <a:spcPts val="0"/>
              </a:spcAft>
              <a:buNone/>
            </a:pPr>
            <a:r>
              <a:rPr lang="en" sz="1050">
                <a:solidFill>
                  <a:srgbClr val="333333"/>
                </a:solidFill>
                <a:latin typeface="Roboto"/>
                <a:ea typeface="Roboto"/>
                <a:cs typeface="Roboto"/>
                <a:sym typeface="Roboto"/>
              </a:rPr>
              <a:t>blood on your hands and feet.</a:t>
            </a:r>
            <a:endParaRPr sz="1050">
              <a:solidFill>
                <a:srgbClr val="333333"/>
              </a:solidFill>
              <a:latin typeface="Roboto"/>
              <a:ea typeface="Roboto"/>
              <a:cs typeface="Roboto"/>
              <a:sym typeface="Roboto"/>
            </a:endParaRPr>
          </a:p>
          <a:p>
            <a:pPr indent="0" lvl="0" marL="0" rtl="0" algn="ctr">
              <a:spcBef>
                <a:spcPts val="0"/>
              </a:spcBef>
              <a:spcAft>
                <a:spcPts val="0"/>
              </a:spcAft>
              <a:buNone/>
            </a:pPr>
            <a:r>
              <a:t/>
            </a:r>
            <a:endParaRPr sz="1050">
              <a:solidFill>
                <a:srgbClr val="333333"/>
              </a:solidFill>
              <a:latin typeface="Roboto"/>
              <a:ea typeface="Roboto"/>
              <a:cs typeface="Roboto"/>
              <a:sym typeface="Roboto"/>
            </a:endParaRPr>
          </a:p>
          <a:p>
            <a:pPr indent="0" lvl="0" marL="0" rtl="0" algn="ctr">
              <a:spcBef>
                <a:spcPts val="0"/>
              </a:spcBef>
              <a:spcAft>
                <a:spcPts val="0"/>
              </a:spcAft>
              <a:buNone/>
            </a:pPr>
            <a:r>
              <a:rPr lang="en" sz="1050">
                <a:solidFill>
                  <a:srgbClr val="333333"/>
                </a:solidFill>
                <a:latin typeface="Roboto"/>
                <a:ea typeface="Roboto"/>
                <a:cs typeface="Roboto"/>
                <a:sym typeface="Roboto"/>
              </a:rPr>
              <a:t>SHERLOCK</a:t>
            </a:r>
            <a:endParaRPr sz="1050">
              <a:solidFill>
                <a:srgbClr val="333333"/>
              </a:solidFill>
              <a:latin typeface="Roboto"/>
              <a:ea typeface="Roboto"/>
              <a:cs typeface="Roboto"/>
              <a:sym typeface="Roboto"/>
            </a:endParaRPr>
          </a:p>
          <a:p>
            <a:pPr indent="0" lvl="0" marL="0" rtl="0" algn="ctr">
              <a:spcBef>
                <a:spcPts val="0"/>
              </a:spcBef>
              <a:spcAft>
                <a:spcPts val="0"/>
              </a:spcAft>
              <a:buNone/>
            </a:pPr>
            <a:r>
              <a:t/>
            </a:r>
            <a:endParaRPr sz="1050">
              <a:solidFill>
                <a:srgbClr val="333333"/>
              </a:solidFill>
              <a:latin typeface="Roboto"/>
              <a:ea typeface="Roboto"/>
              <a:cs typeface="Roboto"/>
              <a:sym typeface="Roboto"/>
            </a:endParaRPr>
          </a:p>
          <a:p>
            <a:pPr indent="0" lvl="0" marL="0" rtl="0" algn="ctr">
              <a:spcBef>
                <a:spcPts val="0"/>
              </a:spcBef>
              <a:spcAft>
                <a:spcPts val="0"/>
              </a:spcAft>
              <a:buNone/>
            </a:pPr>
            <a:r>
              <a:rPr lang="en" sz="1050">
                <a:solidFill>
                  <a:srgbClr val="333333"/>
                </a:solidFill>
                <a:latin typeface="Roboto"/>
                <a:ea typeface="Roboto"/>
                <a:cs typeface="Roboto"/>
                <a:sym typeface="Roboto"/>
              </a:rPr>
              <a:t>Blood on your hands and feet.</a:t>
            </a:r>
            <a:endParaRPr sz="1050">
              <a:solidFill>
                <a:srgbClr val="333333"/>
              </a:solidFill>
              <a:latin typeface="Roboto"/>
              <a:ea typeface="Roboto"/>
              <a:cs typeface="Roboto"/>
              <a:sym typeface="Roboto"/>
            </a:endParaRPr>
          </a:p>
          <a:p>
            <a:pPr indent="0" lvl="0" marL="0" rtl="0" algn="ctr">
              <a:spcBef>
                <a:spcPts val="0"/>
              </a:spcBef>
              <a:spcAft>
                <a:spcPts val="0"/>
              </a:spcAft>
              <a:buNone/>
            </a:pPr>
            <a:r>
              <a:t/>
            </a:r>
            <a:endParaRPr sz="1050">
              <a:solidFill>
                <a:srgbClr val="333333"/>
              </a:solidFill>
              <a:latin typeface="Roboto"/>
              <a:ea typeface="Roboto"/>
              <a:cs typeface="Roboto"/>
              <a:sym typeface="Roboto"/>
            </a:endParaRPr>
          </a:p>
          <a:p>
            <a:pPr indent="0" lvl="0" marL="0" rtl="0" algn="ctr">
              <a:spcBef>
                <a:spcPts val="0"/>
              </a:spcBef>
              <a:spcAft>
                <a:spcPts val="0"/>
              </a:spcAft>
              <a:buNone/>
            </a:pPr>
            <a:r>
              <a:rPr lang="en" sz="1050">
                <a:solidFill>
                  <a:srgbClr val="333333"/>
                </a:solidFill>
                <a:latin typeface="Roboto"/>
                <a:ea typeface="Roboto"/>
                <a:cs typeface="Roboto"/>
                <a:sym typeface="Roboto"/>
              </a:rPr>
              <a:t>LESTRADE</a:t>
            </a:r>
            <a:endParaRPr sz="1050">
              <a:solidFill>
                <a:srgbClr val="333333"/>
              </a:solidFill>
              <a:latin typeface="Roboto"/>
              <a:ea typeface="Roboto"/>
              <a:cs typeface="Roboto"/>
              <a:sym typeface="Roboto"/>
            </a:endParaRPr>
          </a:p>
          <a:p>
            <a:pPr indent="0" lvl="0" marL="0" rtl="0" algn="ctr">
              <a:spcBef>
                <a:spcPts val="0"/>
              </a:spcBef>
              <a:spcAft>
                <a:spcPts val="0"/>
              </a:spcAft>
              <a:buNone/>
            </a:pPr>
            <a:r>
              <a:t/>
            </a:r>
            <a:endParaRPr sz="1050">
              <a:solidFill>
                <a:srgbClr val="333333"/>
              </a:solidFill>
              <a:latin typeface="Roboto"/>
              <a:ea typeface="Roboto"/>
              <a:cs typeface="Roboto"/>
              <a:sym typeface="Roboto"/>
            </a:endParaRPr>
          </a:p>
          <a:p>
            <a:pPr indent="0" lvl="0" marL="0" rtl="0" algn="ctr">
              <a:spcBef>
                <a:spcPts val="0"/>
              </a:spcBef>
              <a:spcAft>
                <a:spcPts val="0"/>
              </a:spcAft>
              <a:buNone/>
            </a:pPr>
            <a:r>
              <a:rPr lang="en" sz="1050">
                <a:solidFill>
                  <a:srgbClr val="333333"/>
                </a:solidFill>
                <a:latin typeface="Roboto"/>
                <a:ea typeface="Roboto"/>
                <a:cs typeface="Roboto"/>
                <a:sym typeface="Roboto"/>
              </a:rPr>
              <a:t>But you can’t return to your</a:t>
            </a:r>
            <a:endParaRPr sz="1050">
              <a:solidFill>
                <a:srgbClr val="333333"/>
              </a:solidFill>
              <a:latin typeface="Roboto"/>
              <a:ea typeface="Roboto"/>
              <a:cs typeface="Roboto"/>
              <a:sym typeface="Roboto"/>
            </a:endParaRPr>
          </a:p>
          <a:p>
            <a:pPr indent="0" lvl="0" marL="0" rtl="0" algn="ctr">
              <a:spcBef>
                <a:spcPts val="0"/>
              </a:spcBef>
              <a:spcAft>
                <a:spcPts val="0"/>
              </a:spcAft>
              <a:buNone/>
            </a:pPr>
            <a:r>
              <a:rPr lang="en" sz="1050">
                <a:solidFill>
                  <a:srgbClr val="333333"/>
                </a:solidFill>
                <a:latin typeface="Roboto"/>
                <a:ea typeface="Roboto"/>
                <a:cs typeface="Roboto"/>
                <a:sym typeface="Roboto"/>
              </a:rPr>
              <a:t>military post. The risk</a:t>
            </a:r>
            <a:endParaRPr sz="1050">
              <a:solidFill>
                <a:srgbClr val="333333"/>
              </a:solidFill>
              <a:latin typeface="Roboto"/>
              <a:ea typeface="Roboto"/>
              <a:cs typeface="Roboto"/>
              <a:sym typeface="Roboto"/>
            </a:endParaRPr>
          </a:p>
          <a:p>
            <a:pPr indent="0" lvl="0" marL="0" rtl="0" algn="ctr">
              <a:spcBef>
                <a:spcPts val="0"/>
              </a:spcBef>
              <a:spcAft>
                <a:spcPts val="0"/>
              </a:spcAft>
              <a:buNone/>
            </a:pPr>
            <a:r>
              <a:rPr lang="en" sz="1050">
                <a:solidFill>
                  <a:srgbClr val="333333"/>
                </a:solidFill>
                <a:latin typeface="Roboto"/>
                <a:ea typeface="Roboto"/>
                <a:cs typeface="Roboto"/>
                <a:sym typeface="Roboto"/>
              </a:rPr>
              <a:t>is there. You'll be back in</a:t>
            </a:r>
            <a:endParaRPr sz="1050">
              <a:solidFill>
                <a:srgbClr val="333333"/>
              </a:solidFill>
              <a:latin typeface="Roboto"/>
              <a:ea typeface="Roboto"/>
              <a:cs typeface="Roboto"/>
              <a:sym typeface="Roboto"/>
            </a:endParaRPr>
          </a:p>
          <a:p>
            <a:pPr indent="0" lvl="0" marL="0" rtl="0" algn="ctr">
              <a:spcBef>
                <a:spcPts val="0"/>
              </a:spcBef>
              <a:spcAft>
                <a:spcPts val="0"/>
              </a:spcAft>
              <a:buNone/>
            </a:pPr>
            <a:r>
              <a:rPr lang="en" sz="1050">
                <a:solidFill>
                  <a:srgbClr val="333333"/>
                </a:solidFill>
                <a:latin typeface="Roboto"/>
                <a:ea typeface="Roboto"/>
                <a:cs typeface="Roboto"/>
                <a:sym typeface="Roboto"/>
              </a:rPr>
              <a:t>the army within a week.</a:t>
            </a:r>
            <a:endParaRPr sz="1050">
              <a:solidFill>
                <a:srgbClr val="333333"/>
              </a:solidFill>
              <a:latin typeface="Roboto"/>
              <a:ea typeface="Roboto"/>
              <a:cs typeface="Roboto"/>
              <a:sym typeface="Roboto"/>
            </a:endParaRPr>
          </a:p>
          <a:p>
            <a:pPr indent="0" lvl="0" marL="0" rtl="0" algn="ctr">
              <a:spcBef>
                <a:spcPts val="0"/>
              </a:spcBef>
              <a:spcAft>
                <a:spcPts val="0"/>
              </a:spcAft>
              <a:buNone/>
            </a:pPr>
            <a:r>
              <a:t/>
            </a:r>
            <a:endParaRPr sz="1050">
              <a:solidFill>
                <a:srgbClr val="333333"/>
              </a:solidFill>
              <a:latin typeface="Roboto"/>
              <a:ea typeface="Roboto"/>
              <a:cs typeface="Roboto"/>
              <a:sym typeface="Roboto"/>
            </a:endParaRPr>
          </a:p>
          <a:p>
            <a:pPr indent="0" lvl="0" marL="0" rtl="0" algn="ctr">
              <a:spcBef>
                <a:spcPts val="0"/>
              </a:spcBef>
              <a:spcAft>
                <a:spcPts val="0"/>
              </a:spcAft>
              <a:buNone/>
            </a:pPr>
            <a:r>
              <a:rPr lang="en" sz="1050">
                <a:solidFill>
                  <a:srgbClr val="333333"/>
                </a:solidFill>
                <a:latin typeface="Roboto"/>
                <a:ea typeface="Roboto"/>
                <a:cs typeface="Roboto"/>
                <a:sym typeface="Roboto"/>
              </a:rPr>
              <a:t>SHERLOCK</a:t>
            </a:r>
            <a:endParaRPr sz="1050">
              <a:solidFill>
                <a:srgbClr val="333333"/>
              </a:solidFill>
              <a:latin typeface="Roboto"/>
              <a:ea typeface="Roboto"/>
              <a:cs typeface="Roboto"/>
              <a:sym typeface="Roboto"/>
            </a:endParaRPr>
          </a:p>
          <a:p>
            <a:pPr indent="0" lvl="0" marL="0" rtl="0" algn="ctr">
              <a:spcBef>
                <a:spcPts val="0"/>
              </a:spcBef>
              <a:spcAft>
                <a:spcPts val="0"/>
              </a:spcAft>
              <a:buNone/>
            </a:pPr>
            <a:r>
              <a:t/>
            </a:r>
            <a:endParaRPr sz="1050">
              <a:solidFill>
                <a:srgbClr val="333333"/>
              </a:solidFill>
              <a:latin typeface="Roboto"/>
              <a:ea typeface="Roboto"/>
              <a:cs typeface="Roboto"/>
              <a:sym typeface="Roboto"/>
            </a:endParaRPr>
          </a:p>
          <a:p>
            <a:pPr indent="0" lvl="0" marL="0" rtl="0" algn="ctr">
              <a:spcBef>
                <a:spcPts val="0"/>
              </a:spcBef>
              <a:spcAft>
                <a:spcPts val="0"/>
              </a:spcAft>
              <a:buNone/>
            </a:pPr>
            <a:r>
              <a:rPr lang="en" sz="1050">
                <a:solidFill>
                  <a:srgbClr val="333333"/>
                </a:solidFill>
                <a:latin typeface="Roboto"/>
                <a:ea typeface="Roboto"/>
                <a:cs typeface="Roboto"/>
                <a:sym typeface="Roboto"/>
              </a:rPr>
              <a:t>And you can’t return to your service -</a:t>
            </a:r>
            <a:endParaRPr sz="1050">
              <a:solidFill>
                <a:srgbClr val="333333"/>
              </a:solidFill>
              <a:latin typeface="Roboto"/>
              <a:ea typeface="Roboto"/>
              <a:cs typeface="Roboto"/>
              <a:sym typeface="Roboto"/>
            </a:endParaRPr>
          </a:p>
          <a:p>
            <a:pPr indent="0" lvl="0" marL="0" rtl="0" algn="ctr">
              <a:spcBef>
                <a:spcPts val="0"/>
              </a:spcBef>
              <a:spcAft>
                <a:spcPts val="0"/>
              </a:spcAft>
              <a:buNone/>
            </a:pPr>
            <a:r>
              <a:rPr lang="en" sz="1050">
                <a:solidFill>
                  <a:srgbClr val="333333"/>
                </a:solidFill>
                <a:latin typeface="Roboto"/>
                <a:ea typeface="Roboto"/>
                <a:cs typeface="Roboto"/>
                <a:sym typeface="Roboto"/>
              </a:rPr>
              <a:t>LESTRADE</a:t>
            </a:r>
            <a:endParaRPr sz="1050">
              <a:solidFill>
                <a:srgbClr val="333333"/>
              </a:solidFill>
              <a:latin typeface="Roboto"/>
              <a:ea typeface="Roboto"/>
              <a:cs typeface="Roboto"/>
              <a:sym typeface="Roboto"/>
            </a:endParaRPr>
          </a:p>
          <a:p>
            <a:pPr indent="0" lvl="0" marL="0" rtl="0" algn="ctr">
              <a:spcBef>
                <a:spcPts val="0"/>
              </a:spcBef>
              <a:spcAft>
                <a:spcPts val="0"/>
              </a:spcAft>
              <a:buNone/>
            </a:pPr>
            <a:r>
              <a:rPr lang="en" sz="1050">
                <a:solidFill>
                  <a:srgbClr val="333333"/>
                </a:solidFill>
                <a:latin typeface="Roboto"/>
                <a:ea typeface="Roboto"/>
                <a:cs typeface="Roboto"/>
                <a:sym typeface="Roboto"/>
              </a:rPr>
              <a:t>You can return to your service - serve.</a:t>
            </a:r>
            <a:endParaRPr/>
          </a:p>
        </p:txBody>
      </p:sp>
      <p:sp>
        <p:nvSpPr>
          <p:cNvPr id="278" name="Google Shape;278;p39"/>
          <p:cNvSpPr txBox="1"/>
          <p:nvPr>
            <p:ph idx="5" type="ctrTitle"/>
          </p:nvPr>
        </p:nvSpPr>
        <p:spPr>
          <a:xfrm>
            <a:off x="5424947" y="727517"/>
            <a:ext cx="1793100" cy="427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u="sng"/>
              <a:t>Friends</a:t>
            </a:r>
            <a:endParaRPr u="sng"/>
          </a:p>
        </p:txBody>
      </p:sp>
      <p:sp>
        <p:nvSpPr>
          <p:cNvPr id="279" name="Google Shape;279;p39"/>
          <p:cNvSpPr txBox="1"/>
          <p:nvPr>
            <p:ph idx="6" type="subTitle"/>
          </p:nvPr>
        </p:nvSpPr>
        <p:spPr>
          <a:xfrm>
            <a:off x="4804950" y="1155025"/>
            <a:ext cx="3854100" cy="379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50">
                <a:solidFill>
                  <a:srgbClr val="333333"/>
                </a:solidFill>
                <a:latin typeface="Roboto"/>
                <a:ea typeface="Roboto"/>
                <a:cs typeface="Roboto"/>
                <a:sym typeface="Roboto"/>
              </a:rPr>
              <a:t>Ross: Chandler, I love you. You're a great guy.</a:t>
            </a:r>
            <a:endParaRPr sz="1050">
              <a:solidFill>
                <a:srgbClr val="333333"/>
              </a:solidFill>
              <a:latin typeface="Roboto"/>
              <a:ea typeface="Roboto"/>
              <a:cs typeface="Roboto"/>
              <a:sym typeface="Roboto"/>
            </a:endParaRPr>
          </a:p>
          <a:p>
            <a:pPr indent="0" lvl="0" marL="0" rtl="0" algn="ctr">
              <a:spcBef>
                <a:spcPts val="0"/>
              </a:spcBef>
              <a:spcAft>
                <a:spcPts val="0"/>
              </a:spcAft>
              <a:buNone/>
            </a:pPr>
            <a:r>
              <a:rPr lang="en" sz="1050">
                <a:solidFill>
                  <a:srgbClr val="333333"/>
                </a:solidFill>
                <a:latin typeface="Roboto"/>
                <a:ea typeface="Roboto"/>
                <a:cs typeface="Roboto"/>
                <a:sym typeface="Roboto"/>
              </a:rPr>
              <a:t>Chandler: I love you too.</a:t>
            </a:r>
            <a:endParaRPr sz="1050">
              <a:solidFill>
                <a:srgbClr val="333333"/>
              </a:solidFill>
              <a:latin typeface="Roboto"/>
              <a:ea typeface="Roboto"/>
              <a:cs typeface="Roboto"/>
              <a:sym typeface="Roboto"/>
            </a:endParaRPr>
          </a:p>
          <a:p>
            <a:pPr indent="0" lvl="0" marL="0" rtl="0" algn="ctr">
              <a:spcBef>
                <a:spcPts val="0"/>
              </a:spcBef>
              <a:spcAft>
                <a:spcPts val="0"/>
              </a:spcAft>
              <a:buNone/>
            </a:pPr>
            <a:r>
              <a:rPr lang="en" sz="1050">
                <a:solidFill>
                  <a:srgbClr val="333333"/>
                </a:solidFill>
                <a:latin typeface="Roboto"/>
                <a:ea typeface="Roboto"/>
                <a:cs typeface="Roboto"/>
                <a:sym typeface="Roboto"/>
              </a:rPr>
              <a:t>Ross: What?</a:t>
            </a:r>
            <a:endParaRPr sz="1050">
              <a:solidFill>
                <a:srgbClr val="333333"/>
              </a:solidFill>
              <a:latin typeface="Roboto"/>
              <a:ea typeface="Roboto"/>
              <a:cs typeface="Roboto"/>
              <a:sym typeface="Roboto"/>
            </a:endParaRPr>
          </a:p>
          <a:p>
            <a:pPr indent="0" lvl="0" marL="0" rtl="0" algn="ctr">
              <a:spcBef>
                <a:spcPts val="0"/>
              </a:spcBef>
              <a:spcAft>
                <a:spcPts val="0"/>
              </a:spcAft>
              <a:buNone/>
            </a:pPr>
            <a:r>
              <a:rPr lang="en" sz="1050">
                <a:solidFill>
                  <a:srgbClr val="333333"/>
                </a:solidFill>
                <a:latin typeface="Roboto"/>
                <a:ea typeface="Roboto"/>
                <a:cs typeface="Roboto"/>
                <a:sym typeface="Roboto"/>
              </a:rPr>
              <a:t>Chandler: I just love you.</a:t>
            </a:r>
            <a:endParaRPr sz="1050">
              <a:solidFill>
                <a:srgbClr val="333333"/>
              </a:solidFill>
              <a:latin typeface="Roboto"/>
              <a:ea typeface="Roboto"/>
              <a:cs typeface="Roboto"/>
              <a:sym typeface="Roboto"/>
            </a:endParaRPr>
          </a:p>
          <a:p>
            <a:pPr indent="0" lvl="0" marL="0" rtl="0" algn="ctr">
              <a:spcBef>
                <a:spcPts val="0"/>
              </a:spcBef>
              <a:spcAft>
                <a:spcPts val="0"/>
              </a:spcAft>
              <a:buNone/>
            </a:pPr>
            <a:r>
              <a:rPr lang="en" sz="1050">
                <a:solidFill>
                  <a:srgbClr val="333333"/>
                </a:solidFill>
                <a:latin typeface="Roboto"/>
                <a:ea typeface="Roboto"/>
                <a:cs typeface="Roboto"/>
                <a:sym typeface="Roboto"/>
              </a:rPr>
              <a:t>Ross: Really?</a:t>
            </a:r>
            <a:endParaRPr sz="1050">
              <a:solidFill>
                <a:srgbClr val="333333"/>
              </a:solidFill>
              <a:latin typeface="Roboto"/>
              <a:ea typeface="Roboto"/>
              <a:cs typeface="Roboto"/>
              <a:sym typeface="Roboto"/>
            </a:endParaRPr>
          </a:p>
          <a:p>
            <a:pPr indent="0" lvl="0" marL="0" rtl="0" algn="ctr">
              <a:spcBef>
                <a:spcPts val="0"/>
              </a:spcBef>
              <a:spcAft>
                <a:spcPts val="0"/>
              </a:spcAft>
              <a:buNone/>
            </a:pPr>
            <a:r>
              <a:rPr lang="en" sz="1050">
                <a:solidFill>
                  <a:srgbClr val="333333"/>
                </a:solidFill>
                <a:latin typeface="Roboto"/>
                <a:ea typeface="Roboto"/>
                <a:cs typeface="Roboto"/>
                <a:sym typeface="Roboto"/>
              </a:rPr>
              <a:t>Chandler: It's just I didn't get it. Chandler, to be blunt, you</a:t>
            </a:r>
            <a:endParaRPr sz="1050">
              <a:solidFill>
                <a:srgbClr val="333333"/>
              </a:solidFill>
              <a:latin typeface="Roboto"/>
              <a:ea typeface="Roboto"/>
              <a:cs typeface="Roboto"/>
              <a:sym typeface="Roboto"/>
            </a:endParaRPr>
          </a:p>
          <a:p>
            <a:pPr indent="0" lvl="0" marL="0" rtl="0" algn="ctr">
              <a:spcBef>
                <a:spcPts val="0"/>
              </a:spcBef>
              <a:spcAft>
                <a:spcPts val="0"/>
              </a:spcAft>
              <a:buNone/>
            </a:pPr>
            <a:r>
              <a:rPr lang="en" sz="1050">
                <a:solidFill>
                  <a:srgbClr val="333333"/>
                </a:solidFill>
                <a:latin typeface="Roboto"/>
                <a:ea typeface="Roboto"/>
                <a:cs typeface="Roboto"/>
                <a:sym typeface="Roboto"/>
              </a:rPr>
              <a:t>remember this is a new experience.</a:t>
            </a:r>
            <a:endParaRPr sz="1050">
              <a:solidFill>
                <a:srgbClr val="333333"/>
              </a:solidFill>
              <a:latin typeface="Roboto"/>
              <a:ea typeface="Roboto"/>
              <a:cs typeface="Roboto"/>
              <a:sym typeface="Roboto"/>
            </a:endParaRPr>
          </a:p>
          <a:p>
            <a:pPr indent="0" lvl="0" marL="0" rtl="0" algn="ctr">
              <a:spcBef>
                <a:spcPts val="0"/>
              </a:spcBef>
              <a:spcAft>
                <a:spcPts val="0"/>
              </a:spcAft>
              <a:buNone/>
            </a:pPr>
            <a:r>
              <a:rPr lang="en" sz="1050">
                <a:solidFill>
                  <a:srgbClr val="333333"/>
                </a:solidFill>
                <a:latin typeface="Roboto"/>
                <a:ea typeface="Roboto"/>
                <a:cs typeface="Roboto"/>
                <a:sym typeface="Roboto"/>
              </a:rPr>
              <a:t>Ross: Okay.</a:t>
            </a:r>
            <a:endParaRPr sz="1050">
              <a:solidFill>
                <a:srgbClr val="333333"/>
              </a:solidFill>
              <a:latin typeface="Roboto"/>
              <a:ea typeface="Roboto"/>
              <a:cs typeface="Roboto"/>
              <a:sym typeface="Roboto"/>
            </a:endParaRPr>
          </a:p>
          <a:p>
            <a:pPr indent="0" lvl="0" marL="0" rtl="0" algn="ctr">
              <a:spcBef>
                <a:spcPts val="0"/>
              </a:spcBef>
              <a:spcAft>
                <a:spcPts val="0"/>
              </a:spcAft>
              <a:buNone/>
            </a:pPr>
            <a:r>
              <a:rPr lang="en" sz="1050">
                <a:solidFill>
                  <a:srgbClr val="333333"/>
                </a:solidFill>
                <a:latin typeface="Roboto"/>
                <a:ea typeface="Roboto"/>
                <a:cs typeface="Roboto"/>
                <a:sym typeface="Roboto"/>
              </a:rPr>
              <a:t>Chandler: Ah, what we're talking about is dating.</a:t>
            </a:r>
            <a:endParaRPr sz="1050">
              <a:solidFill>
                <a:srgbClr val="333333"/>
              </a:solidFill>
              <a:latin typeface="Roboto"/>
              <a:ea typeface="Roboto"/>
              <a:cs typeface="Roboto"/>
              <a:sym typeface="Roboto"/>
            </a:endParaRPr>
          </a:p>
          <a:p>
            <a:pPr indent="0" lvl="0" marL="0" rtl="0" algn="ctr">
              <a:spcBef>
                <a:spcPts val="0"/>
              </a:spcBef>
              <a:spcAft>
                <a:spcPts val="0"/>
              </a:spcAft>
              <a:buNone/>
            </a:pPr>
            <a:r>
              <a:rPr lang="en" sz="1050">
                <a:solidFill>
                  <a:srgbClr val="333333"/>
                </a:solidFill>
                <a:latin typeface="Roboto"/>
                <a:ea typeface="Roboto"/>
                <a:cs typeface="Roboto"/>
                <a:sym typeface="Roboto"/>
              </a:rPr>
              <a:t>Ross: Yeah.</a:t>
            </a:r>
            <a:endParaRPr sz="1050">
              <a:solidFill>
                <a:srgbClr val="333333"/>
              </a:solidFill>
              <a:latin typeface="Roboto"/>
              <a:ea typeface="Roboto"/>
              <a:cs typeface="Roboto"/>
              <a:sym typeface="Roboto"/>
            </a:endParaRPr>
          </a:p>
          <a:p>
            <a:pPr indent="0" lvl="0" marL="0" rtl="0" algn="ctr">
              <a:spcBef>
                <a:spcPts val="0"/>
              </a:spcBef>
              <a:spcAft>
                <a:spcPts val="0"/>
              </a:spcAft>
              <a:buNone/>
            </a:pPr>
            <a:r>
              <a:rPr lang="en" sz="1050">
                <a:solidFill>
                  <a:srgbClr val="333333"/>
                </a:solidFill>
                <a:latin typeface="Roboto"/>
                <a:ea typeface="Roboto"/>
                <a:cs typeface="Roboto"/>
                <a:sym typeface="Roboto"/>
              </a:rPr>
              <a:t>Chandler: And you're dating somebody.</a:t>
            </a:r>
            <a:endParaRPr sz="1050">
              <a:solidFill>
                <a:srgbClr val="333333"/>
              </a:solidFill>
              <a:latin typeface="Roboto"/>
              <a:ea typeface="Roboto"/>
              <a:cs typeface="Roboto"/>
              <a:sym typeface="Roboto"/>
            </a:endParaRPr>
          </a:p>
          <a:p>
            <a:pPr indent="0" lvl="0" marL="0" rtl="0" algn="ctr">
              <a:spcBef>
                <a:spcPts val="0"/>
              </a:spcBef>
              <a:spcAft>
                <a:spcPts val="0"/>
              </a:spcAft>
              <a:buNone/>
            </a:pPr>
            <a:r>
              <a:rPr lang="en" sz="1050">
                <a:solidFill>
                  <a:srgbClr val="333333"/>
                </a:solidFill>
                <a:latin typeface="Roboto"/>
                <a:ea typeface="Roboto"/>
                <a:cs typeface="Roboto"/>
                <a:sym typeface="Roboto"/>
              </a:rPr>
              <a:t>Ross: Oh, yeah, I'm dating someone in New York.</a:t>
            </a:r>
            <a:endParaRPr sz="1050">
              <a:solidFill>
                <a:srgbClr val="333333"/>
              </a:solidFill>
              <a:latin typeface="Roboto"/>
              <a:ea typeface="Roboto"/>
              <a:cs typeface="Roboto"/>
              <a:sym typeface="Roboto"/>
            </a:endParaRPr>
          </a:p>
          <a:p>
            <a:pPr indent="0" lvl="0" marL="0" rtl="0" algn="ctr">
              <a:spcBef>
                <a:spcPts val="0"/>
              </a:spcBef>
              <a:spcAft>
                <a:spcPts val="0"/>
              </a:spcAft>
              <a:buNone/>
            </a:pPr>
            <a:r>
              <a:rPr lang="en" sz="1050">
                <a:solidFill>
                  <a:srgbClr val="333333"/>
                </a:solidFill>
                <a:latin typeface="Roboto"/>
                <a:ea typeface="Roboto"/>
                <a:cs typeface="Roboto"/>
                <a:sym typeface="Roboto"/>
              </a:rPr>
              <a:t>Chandler: Oh yeah, I know.</a:t>
            </a:r>
            <a:endParaRPr sz="1050">
              <a:solidFill>
                <a:srgbClr val="333333"/>
              </a:solidFill>
              <a:latin typeface="Roboto"/>
              <a:ea typeface="Roboto"/>
              <a:cs typeface="Roboto"/>
              <a:sym typeface="Roboto"/>
            </a:endParaRPr>
          </a:p>
          <a:p>
            <a:pPr indent="0" lvl="0" marL="0" rtl="0" algn="ctr">
              <a:spcBef>
                <a:spcPts val="0"/>
              </a:spcBef>
              <a:spcAft>
                <a:spcPts val="0"/>
              </a:spcAft>
              <a:buNone/>
            </a:pPr>
            <a:r>
              <a:rPr lang="en" sz="1050">
                <a:solidFill>
                  <a:srgbClr val="333333"/>
                </a:solidFill>
                <a:latin typeface="Roboto"/>
                <a:ea typeface="Roboto"/>
                <a:cs typeface="Roboto"/>
                <a:sym typeface="Roboto"/>
              </a:rPr>
              <a:t>Ross: You know, I-I was just thinking. I-I was thinking...</a:t>
            </a:r>
            <a:endParaRPr sz="1050">
              <a:solidFill>
                <a:srgbClr val="333333"/>
              </a:solidFill>
              <a:latin typeface="Roboto"/>
              <a:ea typeface="Roboto"/>
              <a:cs typeface="Roboto"/>
              <a:sym typeface="Roboto"/>
            </a:endParaRPr>
          </a:p>
          <a:p>
            <a:pPr indent="0" lvl="0" marL="0" rtl="0" algn="ctr">
              <a:spcBef>
                <a:spcPts val="0"/>
              </a:spcBef>
              <a:spcAft>
                <a:spcPts val="0"/>
              </a:spcAft>
              <a:buNone/>
            </a:pPr>
            <a:r>
              <a:rPr lang="en" sz="1050">
                <a:solidFill>
                  <a:srgbClr val="333333"/>
                </a:solidFill>
                <a:latin typeface="Roboto"/>
                <a:ea typeface="Roboto"/>
                <a:cs typeface="Roboto"/>
                <a:sym typeface="Roboto"/>
              </a:rPr>
              <a:t>Chandler: Oh yeah, I'm sure it's true, we're all just dating, you know.</a:t>
            </a:r>
            <a:endParaRPr sz="1050">
              <a:solidFill>
                <a:srgbClr val="333333"/>
              </a:solidFill>
              <a:latin typeface="Roboto"/>
              <a:ea typeface="Roboto"/>
              <a:cs typeface="Roboto"/>
              <a:sym typeface="Roboto"/>
            </a:endParaRPr>
          </a:p>
          <a:p>
            <a:pPr indent="0" lvl="0" marL="0" rtl="0" algn="ctr">
              <a:spcBef>
                <a:spcPts val="0"/>
              </a:spcBef>
              <a:spcAft>
                <a:spcPts val="0"/>
              </a:spcAft>
              <a:buNone/>
            </a:pPr>
            <a:r>
              <a:rPr lang="en" sz="1050">
                <a:solidFill>
                  <a:srgbClr val="333333"/>
                </a:solidFill>
                <a:latin typeface="Roboto"/>
                <a:ea typeface="Roboto"/>
                <a:cs typeface="Roboto"/>
                <a:sym typeface="Roboto"/>
              </a:rPr>
              <a:t>Ross: Well, I guess maybe you're just dating someone in New York.</a:t>
            </a:r>
            <a:endParaRPr sz="1050">
              <a:solidFill>
                <a:srgbClr val="333333"/>
              </a:solidFill>
              <a:latin typeface="Roboto"/>
              <a:ea typeface="Roboto"/>
              <a:cs typeface="Roboto"/>
              <a:sym typeface="Roboto"/>
            </a:endParaRPr>
          </a:p>
          <a:p>
            <a:pPr indent="0" lvl="0" marL="0" rtl="0" algn="ctr">
              <a:spcBef>
                <a:spcPts val="0"/>
              </a:spcBef>
              <a:spcAft>
                <a:spcPts val="0"/>
              </a:spcAft>
              <a:buNone/>
            </a:pPr>
            <a:r>
              <a:rPr lang="en" sz="1050">
                <a:solidFill>
                  <a:srgbClr val="333333"/>
                </a:solidFill>
                <a:latin typeface="Roboto"/>
                <a:ea typeface="Roboto"/>
                <a:cs typeface="Roboto"/>
                <a:sym typeface="Roboto"/>
              </a:rPr>
              <a:t>Chandler: Oh yeah, yeah, sure, I think it's just me. No-no way. No way no. I mean, you're</a:t>
            </a:r>
            <a:endParaRPr sz="1050">
              <a:solidFill>
                <a:srgbClr val="333333"/>
              </a:solidFill>
              <a:latin typeface="Roboto"/>
              <a:ea typeface="Roboto"/>
              <a:cs typeface="Roboto"/>
              <a:sym typeface="Roboto"/>
            </a:endParaRPr>
          </a:p>
          <a:p>
            <a:pPr indent="0" lvl="0" marL="0" rtl="0" algn="ctr">
              <a:spcBef>
                <a:spcPts val="0"/>
              </a:spcBef>
              <a:spcAft>
                <a:spcPts val="0"/>
              </a:spcAft>
              <a:buNone/>
            </a:pPr>
            <a:r>
              <a:rPr lang="en" sz="1050">
                <a:solidFill>
                  <a:srgbClr val="333333"/>
                </a:solidFill>
                <a:latin typeface="Roboto"/>
                <a:ea typeface="Roboto"/>
                <a:cs typeface="Roboto"/>
                <a:sym typeface="Roboto"/>
              </a:rPr>
              <a:t>just... I... I mean, I don't think this is about me, you know.</a:t>
            </a:r>
            <a:endParaRPr sz="1050">
              <a:solidFill>
                <a:srgbClr val="333333"/>
              </a:solidFill>
              <a:latin typeface="Roboto"/>
              <a:ea typeface="Roboto"/>
              <a:cs typeface="Roboto"/>
              <a:sym typeface="Roboto"/>
            </a:endParaRPr>
          </a:p>
          <a:p>
            <a:pPr indent="0" lvl="0" marL="0" rtl="0" algn="ctr">
              <a:spcBef>
                <a:spcPts val="0"/>
              </a:spcBef>
              <a:spcAft>
                <a:spcPts val="0"/>
              </a:spcAft>
              <a:buNone/>
            </a:pPr>
            <a:r>
              <a:rPr lang="en" sz="1050">
                <a:solidFill>
                  <a:srgbClr val="333333"/>
                </a:solidFill>
                <a:latin typeface="Roboto"/>
                <a:ea typeface="Roboto"/>
                <a:cs typeface="Roboto"/>
                <a:sym typeface="Roboto"/>
              </a:rPr>
              <a:t>Ross: No, no, this is just...</a:t>
            </a:r>
            <a:endParaRPr sz="1050">
              <a:solidFill>
                <a:srgbClr val="333333"/>
              </a:solidFill>
              <a:latin typeface="Roboto"/>
              <a:ea typeface="Roboto"/>
              <a:cs typeface="Roboto"/>
              <a:sym typeface="Roboto"/>
            </a:endParaRPr>
          </a:p>
          <a:p>
            <a:pPr indent="0" lvl="0" marL="0" rtl="0" algn="ctr">
              <a:spcBef>
                <a:spcPts val="0"/>
              </a:spcBef>
              <a:spcAft>
                <a:spcPts val="0"/>
              </a:spcAft>
              <a:buNone/>
            </a:pPr>
            <a:r>
              <a:rPr lang="en" sz="1050">
                <a:solidFill>
                  <a:srgbClr val="333333"/>
                </a:solidFill>
                <a:latin typeface="Roboto"/>
                <a:ea typeface="Roboto"/>
                <a:cs typeface="Roboto"/>
                <a:sym typeface="Roboto"/>
              </a:rPr>
              <a:t>Chandler: Oh, that's... that's the whole point.</a:t>
            </a:r>
            <a:endParaRPr sz="1050">
              <a:solidFill>
                <a:srgbClr val="333333"/>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0"/>
          <p:cNvSpPr txBox="1"/>
          <p:nvPr>
            <p:ph type="ctrTitle"/>
          </p:nvPr>
        </p:nvSpPr>
        <p:spPr>
          <a:xfrm flipH="1">
            <a:off x="2752797" y="1683575"/>
            <a:ext cx="5195700" cy="192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Future Work</a:t>
            </a:r>
            <a:endParaRPr/>
          </a:p>
        </p:txBody>
      </p:sp>
      <p:sp>
        <p:nvSpPr>
          <p:cNvPr id="285" name="Google Shape;285;p40"/>
          <p:cNvSpPr txBox="1"/>
          <p:nvPr>
            <p:ph idx="2" type="title"/>
          </p:nvPr>
        </p:nvSpPr>
        <p:spPr>
          <a:xfrm flipH="1">
            <a:off x="4109797" y="1020250"/>
            <a:ext cx="2979300" cy="754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4</a:t>
            </a:r>
            <a:endParaRPr/>
          </a:p>
        </p:txBody>
      </p:sp>
      <p:cxnSp>
        <p:nvCxnSpPr>
          <p:cNvPr id="286" name="Google Shape;286;p40"/>
          <p:cNvCxnSpPr/>
          <p:nvPr/>
        </p:nvCxnSpPr>
        <p:spPr>
          <a:xfrm>
            <a:off x="7510725" y="0"/>
            <a:ext cx="0" cy="2382600"/>
          </a:xfrm>
          <a:prstGeom prst="straightConnector1">
            <a:avLst/>
          </a:prstGeom>
          <a:noFill/>
          <a:ln cap="flat" cmpd="sng" w="9525">
            <a:solidFill>
              <a:schemeClr val="dk2"/>
            </a:solidFill>
            <a:prstDash val="solid"/>
            <a:round/>
            <a:headEnd len="med" w="med" type="none"/>
            <a:tailEnd len="med" w="med" type="none"/>
          </a:ln>
        </p:spPr>
      </p:cxnSp>
      <p:sp>
        <p:nvSpPr>
          <p:cNvPr id="287" name="Google Shape;287;p40"/>
          <p:cNvSpPr txBox="1"/>
          <p:nvPr>
            <p:ph idx="1" type="subTitle"/>
          </p:nvPr>
        </p:nvSpPr>
        <p:spPr>
          <a:xfrm>
            <a:off x="3164226" y="3254675"/>
            <a:ext cx="5096700" cy="536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As of Nov 5th Open AI has released their full version trained on 1.5 Billion parameters</a:t>
            </a:r>
            <a:endParaRPr/>
          </a:p>
          <a:p>
            <a:pPr indent="0" lvl="0" marL="0" rtl="0" algn="r">
              <a:spcBef>
                <a:spcPts val="0"/>
              </a:spcBef>
              <a:spcAft>
                <a:spcPts val="0"/>
              </a:spcAft>
              <a:buNone/>
            </a:pPr>
            <a:r>
              <a:rPr lang="en"/>
              <a:t>	Right now could be used to help Human writers if they have </a:t>
            </a:r>
            <a:r>
              <a:rPr lang="en"/>
              <a:t>writer's</a:t>
            </a:r>
            <a:r>
              <a:rPr lang="en"/>
              <a:t> </a:t>
            </a:r>
            <a:r>
              <a:rPr lang="en"/>
              <a:t>block or help suggest the next line in their story</a:t>
            </a: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1"/>
          <p:cNvSpPr txBox="1"/>
          <p:nvPr>
            <p:ph idx="1" type="subTitle"/>
          </p:nvPr>
        </p:nvSpPr>
        <p:spPr>
          <a:xfrm>
            <a:off x="2152500" y="2494850"/>
            <a:ext cx="4839000" cy="100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t>Does anyone have any questions?</a:t>
            </a:r>
            <a:endParaRPr sz="1800"/>
          </a:p>
          <a:p>
            <a:pPr indent="0" lvl="0" marL="0" rtl="0" algn="ctr">
              <a:spcBef>
                <a:spcPts val="0"/>
              </a:spcBef>
              <a:spcAft>
                <a:spcPts val="0"/>
              </a:spcAft>
              <a:buClr>
                <a:schemeClr val="dk1"/>
              </a:buClr>
              <a:buSzPts val="1100"/>
              <a:buFont typeface="Arial"/>
              <a:buNone/>
            </a:pPr>
            <a:r>
              <a:t/>
            </a:r>
            <a:endParaRPr sz="1800"/>
          </a:p>
          <a:p>
            <a:pPr indent="0" lvl="0" marL="0" rtl="0" algn="ctr">
              <a:spcBef>
                <a:spcPts val="0"/>
              </a:spcBef>
              <a:spcAft>
                <a:spcPts val="0"/>
              </a:spcAft>
              <a:buClr>
                <a:schemeClr val="dk1"/>
              </a:buClr>
              <a:buSzPts val="1100"/>
              <a:buFont typeface="Arial"/>
              <a:buNone/>
            </a:pPr>
            <a:r>
              <a:rPr lang="en" sz="1800"/>
              <a:t>colinmaloney@gmail</a:t>
            </a:r>
            <a:r>
              <a:rPr lang="en" sz="1800"/>
              <a:t>.com </a:t>
            </a:r>
            <a:endParaRPr sz="1800"/>
          </a:p>
          <a:p>
            <a:pPr indent="0" lvl="0" marL="0" rtl="0" algn="ctr">
              <a:spcBef>
                <a:spcPts val="0"/>
              </a:spcBef>
              <a:spcAft>
                <a:spcPts val="0"/>
              </a:spcAft>
              <a:buClr>
                <a:schemeClr val="dk1"/>
              </a:buClr>
              <a:buSzPts val="1100"/>
              <a:buFont typeface="Arial"/>
              <a:buNone/>
            </a:pPr>
            <a:r>
              <a:rPr lang="en" sz="1800" u="sng">
                <a:solidFill>
                  <a:schemeClr val="hlink"/>
                </a:solidFill>
                <a:latin typeface="Arial"/>
                <a:ea typeface="Arial"/>
                <a:cs typeface="Arial"/>
                <a:sym typeface="Arial"/>
                <a:hlinkClick r:id="rId3"/>
              </a:rPr>
              <a:t>https://github.com/ColinMaloney</a:t>
            </a:r>
            <a:endParaRPr sz="1800"/>
          </a:p>
          <a:p>
            <a:pPr indent="0" lvl="0" marL="0" rtl="0" algn="ctr">
              <a:spcBef>
                <a:spcPts val="0"/>
              </a:spcBef>
              <a:spcAft>
                <a:spcPts val="0"/>
              </a:spcAft>
              <a:buClr>
                <a:schemeClr val="dk1"/>
              </a:buClr>
              <a:buSzPts val="1100"/>
              <a:buFont typeface="Arial"/>
              <a:buNone/>
            </a:pPr>
            <a:r>
              <a:rPr lang="en" sz="1800"/>
              <a:t>Galvanize DSI 2019</a:t>
            </a:r>
            <a:endParaRPr sz="1800"/>
          </a:p>
        </p:txBody>
      </p:sp>
      <p:sp>
        <p:nvSpPr>
          <p:cNvPr id="293" name="Google Shape;293;p41"/>
          <p:cNvSpPr txBox="1"/>
          <p:nvPr>
            <p:ph type="ctrTitle"/>
          </p:nvPr>
        </p:nvSpPr>
        <p:spPr>
          <a:xfrm flipH="1">
            <a:off x="1974150" y="1161000"/>
            <a:ext cx="5195700" cy="1365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THANKS</a:t>
            </a:r>
            <a:endParaRPr sz="6000"/>
          </a:p>
        </p:txBody>
      </p:sp>
      <p:sp>
        <p:nvSpPr>
          <p:cNvPr id="294" name="Google Shape;294;p41"/>
          <p:cNvSpPr/>
          <p:nvPr/>
        </p:nvSpPr>
        <p:spPr>
          <a:xfrm>
            <a:off x="7727512" y="727128"/>
            <a:ext cx="49675" cy="46542"/>
          </a:xfrm>
          <a:custGeom>
            <a:rect b="b" l="l" r="r" t="t"/>
            <a:pathLst>
              <a:path extrusionOk="0" h="1117" w="1119">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1">
            <a:hlinkClick r:id="rId4"/>
          </p:cNvPr>
          <p:cNvSpPr/>
          <p:nvPr/>
        </p:nvSpPr>
        <p:spPr>
          <a:xfrm>
            <a:off x="7552300" y="585923"/>
            <a:ext cx="846344" cy="794380"/>
          </a:xfrm>
          <a:custGeom>
            <a:rect b="b" l="l" r="r" t="t"/>
            <a:pathLst>
              <a:path extrusionOk="0" h="19065" w="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1"/>
          <p:cNvSpPr/>
          <p:nvPr/>
        </p:nvSpPr>
        <p:spPr>
          <a:xfrm>
            <a:off x="7925852" y="912541"/>
            <a:ext cx="297608" cy="326544"/>
          </a:xfrm>
          <a:custGeom>
            <a:rect b="b" l="l" r="r" t="t"/>
            <a:pathLst>
              <a:path extrusionOk="0" h="7837" w="6704">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1"/>
          <p:cNvSpPr/>
          <p:nvPr/>
        </p:nvSpPr>
        <p:spPr>
          <a:xfrm>
            <a:off x="7727512" y="913249"/>
            <a:ext cx="49675" cy="325836"/>
          </a:xfrm>
          <a:custGeom>
            <a:rect b="b" l="l" r="r" t="t"/>
            <a:pathLst>
              <a:path extrusionOk="0" h="7820" w="1119">
                <a:moveTo>
                  <a:pt x="0" y="0"/>
                </a:moveTo>
                <a:lnTo>
                  <a:pt x="0" y="7819"/>
                </a:lnTo>
                <a:lnTo>
                  <a:pt x="1118" y="7819"/>
                </a:lnTo>
                <a:lnTo>
                  <a:pt x="11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8" name="Google Shape;298;p41"/>
          <p:cNvCxnSpPr/>
          <p:nvPr/>
        </p:nvCxnSpPr>
        <p:spPr>
          <a:xfrm rot="10800000">
            <a:off x="-125" y="4765850"/>
            <a:ext cx="9585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2"/>
          <p:cNvSpPr txBox="1"/>
          <p:nvPr/>
        </p:nvSpPr>
        <p:spPr>
          <a:xfrm>
            <a:off x="642050" y="1598487"/>
            <a:ext cx="5308200" cy="288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dk1"/>
                </a:solidFill>
                <a:latin typeface="Exo 2"/>
                <a:ea typeface="Exo 2"/>
                <a:cs typeface="Exo 2"/>
                <a:sym typeface="Exo 2"/>
              </a:rPr>
              <a:t>Open Ai</a:t>
            </a:r>
            <a:endParaRPr b="1" sz="1100">
              <a:solidFill>
                <a:schemeClr val="dk1"/>
              </a:solidFill>
              <a:latin typeface="Exo 2"/>
              <a:ea typeface="Exo 2"/>
              <a:cs typeface="Exo 2"/>
              <a:sym typeface="Exo 2"/>
            </a:endParaRPr>
          </a:p>
          <a:p>
            <a:pPr indent="-196850" lvl="0" marL="241300" rtl="0" algn="l">
              <a:lnSpc>
                <a:spcPct val="115000"/>
              </a:lnSpc>
              <a:spcBef>
                <a:spcPts val="1600"/>
              </a:spcBef>
              <a:spcAft>
                <a:spcPts val="0"/>
              </a:spcAft>
              <a:buClr>
                <a:schemeClr val="dk1"/>
              </a:buClr>
              <a:buSzPts val="1100"/>
              <a:buFont typeface="Roboto Condensed Light"/>
              <a:buChar char="■"/>
            </a:pPr>
            <a:r>
              <a:rPr lang="en" sz="1000">
                <a:solidFill>
                  <a:srgbClr val="24292E"/>
                </a:solidFill>
                <a:latin typeface="Consolas"/>
                <a:ea typeface="Consolas"/>
                <a:cs typeface="Consolas"/>
                <a:sym typeface="Consolas"/>
              </a:rPr>
              <a:t>@article{radford2019language,</a:t>
            </a:r>
            <a:endParaRPr sz="1000">
              <a:solidFill>
                <a:srgbClr val="24292E"/>
              </a:solidFill>
              <a:latin typeface="Consolas"/>
              <a:ea typeface="Consolas"/>
              <a:cs typeface="Consolas"/>
              <a:sym typeface="Consolas"/>
            </a:endParaRPr>
          </a:p>
          <a:p>
            <a:pPr indent="-196850" lvl="0" marL="241300" rtl="0" algn="l">
              <a:lnSpc>
                <a:spcPct val="115000"/>
              </a:lnSpc>
              <a:spcBef>
                <a:spcPts val="300"/>
              </a:spcBef>
              <a:spcAft>
                <a:spcPts val="0"/>
              </a:spcAft>
              <a:buClr>
                <a:schemeClr val="dk1"/>
              </a:buClr>
              <a:buSzPts val="1100"/>
              <a:buFont typeface="Roboto Condensed Light"/>
              <a:buChar char="■"/>
            </a:pPr>
            <a:r>
              <a:rPr lang="en" sz="1000">
                <a:solidFill>
                  <a:srgbClr val="24292E"/>
                </a:solidFill>
                <a:latin typeface="Consolas"/>
                <a:ea typeface="Consolas"/>
                <a:cs typeface="Consolas"/>
                <a:sym typeface="Consolas"/>
              </a:rPr>
              <a:t>  title={Language Models are Unsupervised Multitask Learners},</a:t>
            </a:r>
            <a:endParaRPr sz="1000">
              <a:solidFill>
                <a:srgbClr val="24292E"/>
              </a:solidFill>
              <a:latin typeface="Consolas"/>
              <a:ea typeface="Consolas"/>
              <a:cs typeface="Consolas"/>
              <a:sym typeface="Consolas"/>
            </a:endParaRPr>
          </a:p>
          <a:p>
            <a:pPr indent="-196850" lvl="0" marL="241300" rtl="0" algn="l">
              <a:lnSpc>
                <a:spcPct val="115000"/>
              </a:lnSpc>
              <a:spcBef>
                <a:spcPts val="300"/>
              </a:spcBef>
              <a:spcAft>
                <a:spcPts val="0"/>
              </a:spcAft>
              <a:buClr>
                <a:schemeClr val="dk1"/>
              </a:buClr>
              <a:buSzPts val="1100"/>
              <a:buFont typeface="Roboto Condensed Light"/>
              <a:buChar char="■"/>
            </a:pPr>
            <a:r>
              <a:rPr lang="en" sz="1000">
                <a:solidFill>
                  <a:srgbClr val="24292E"/>
                </a:solidFill>
                <a:latin typeface="Consolas"/>
                <a:ea typeface="Consolas"/>
                <a:cs typeface="Consolas"/>
                <a:sym typeface="Consolas"/>
              </a:rPr>
              <a:t>  author={Radford, Alec and Wu, Jeff and Child, Rewon and Luan, David and Amodei, Dario and Sutskever, Ilya},</a:t>
            </a:r>
            <a:endParaRPr sz="1000">
              <a:solidFill>
                <a:srgbClr val="24292E"/>
              </a:solidFill>
              <a:latin typeface="Consolas"/>
              <a:ea typeface="Consolas"/>
              <a:cs typeface="Consolas"/>
              <a:sym typeface="Consolas"/>
            </a:endParaRPr>
          </a:p>
          <a:p>
            <a:pPr indent="-196850" lvl="0" marL="241300" rtl="0" algn="l">
              <a:lnSpc>
                <a:spcPct val="115000"/>
              </a:lnSpc>
              <a:spcBef>
                <a:spcPts val="300"/>
              </a:spcBef>
              <a:spcAft>
                <a:spcPts val="0"/>
              </a:spcAft>
              <a:buClr>
                <a:schemeClr val="dk1"/>
              </a:buClr>
              <a:buSzPts val="1100"/>
              <a:buFont typeface="Roboto Condensed Light"/>
              <a:buChar char="■"/>
            </a:pPr>
            <a:r>
              <a:rPr lang="en" sz="1000">
                <a:solidFill>
                  <a:srgbClr val="24292E"/>
                </a:solidFill>
                <a:latin typeface="Consolas"/>
                <a:ea typeface="Consolas"/>
                <a:cs typeface="Consolas"/>
                <a:sym typeface="Consolas"/>
              </a:rPr>
              <a:t>  year={2019}</a:t>
            </a:r>
            <a:endParaRPr sz="1000">
              <a:solidFill>
                <a:srgbClr val="24292E"/>
              </a:solidFill>
              <a:latin typeface="Consolas"/>
              <a:ea typeface="Consolas"/>
              <a:cs typeface="Consolas"/>
              <a:sym typeface="Consolas"/>
            </a:endParaRPr>
          </a:p>
          <a:p>
            <a:pPr indent="-196850" lvl="0" marL="241300" rtl="0" algn="l">
              <a:lnSpc>
                <a:spcPct val="115000"/>
              </a:lnSpc>
              <a:spcBef>
                <a:spcPts val="300"/>
              </a:spcBef>
              <a:spcAft>
                <a:spcPts val="0"/>
              </a:spcAft>
              <a:buClr>
                <a:schemeClr val="dk1"/>
              </a:buClr>
              <a:buSzPts val="1100"/>
              <a:buFont typeface="Roboto Condensed Light"/>
              <a:buChar char="■"/>
            </a:pPr>
            <a:r>
              <a:rPr lang="en" sz="1000">
                <a:solidFill>
                  <a:srgbClr val="24292E"/>
                </a:solidFill>
                <a:latin typeface="Consolas"/>
                <a:ea typeface="Consolas"/>
                <a:cs typeface="Consolas"/>
                <a:sym typeface="Consolas"/>
              </a:rPr>
              <a:t>}</a:t>
            </a:r>
            <a:endParaRPr sz="1100">
              <a:solidFill>
                <a:schemeClr val="dk1"/>
              </a:solidFill>
              <a:latin typeface="Roboto Condensed Light"/>
              <a:ea typeface="Roboto Condensed Light"/>
              <a:cs typeface="Roboto Condensed Light"/>
              <a:sym typeface="Roboto Condensed Light"/>
            </a:endParaRPr>
          </a:p>
          <a:p>
            <a:pPr indent="0" lvl="0" marL="0" rtl="0" algn="l">
              <a:lnSpc>
                <a:spcPct val="115000"/>
              </a:lnSpc>
              <a:spcBef>
                <a:spcPts val="300"/>
              </a:spcBef>
              <a:spcAft>
                <a:spcPts val="0"/>
              </a:spcAft>
              <a:buNone/>
            </a:pPr>
            <a:r>
              <a:t/>
            </a:r>
            <a:endParaRPr sz="1100">
              <a:solidFill>
                <a:schemeClr val="dk1"/>
              </a:solidFill>
              <a:latin typeface="Roboto Condensed Light"/>
              <a:ea typeface="Roboto Condensed Light"/>
              <a:cs typeface="Roboto Condensed Light"/>
              <a:sym typeface="Roboto Condensed Light"/>
            </a:endParaRPr>
          </a:p>
          <a:p>
            <a:pPr indent="0" lvl="0" marL="0" rtl="0" algn="l">
              <a:lnSpc>
                <a:spcPct val="115000"/>
              </a:lnSpc>
              <a:spcBef>
                <a:spcPts val="300"/>
              </a:spcBef>
              <a:spcAft>
                <a:spcPts val="0"/>
              </a:spcAft>
              <a:buNone/>
            </a:pPr>
            <a:r>
              <a:t/>
            </a:r>
            <a:endParaRPr sz="1000">
              <a:solidFill>
                <a:schemeClr val="dk1"/>
              </a:solidFill>
              <a:latin typeface="Roboto Condensed Light"/>
              <a:ea typeface="Roboto Condensed Light"/>
              <a:cs typeface="Roboto Condensed Light"/>
              <a:sym typeface="Roboto Condensed Light"/>
            </a:endParaRPr>
          </a:p>
        </p:txBody>
      </p:sp>
      <p:sp>
        <p:nvSpPr>
          <p:cNvPr id="304" name="Google Shape;304;p42"/>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RESOURCES</a:t>
            </a:r>
            <a:endParaRPr/>
          </a:p>
        </p:txBody>
      </p:sp>
      <p:cxnSp>
        <p:nvCxnSpPr>
          <p:cNvPr id="305" name="Google Shape;305;p42"/>
          <p:cNvCxnSpPr/>
          <p:nvPr/>
        </p:nvCxnSpPr>
        <p:spPr>
          <a:xfrm>
            <a:off x="588400" y="3652200"/>
            <a:ext cx="0" cy="1515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7"/>
          <p:cNvSpPr txBox="1"/>
          <p:nvPr>
            <p:ph type="ctrTitle"/>
          </p:nvPr>
        </p:nvSpPr>
        <p:spPr>
          <a:xfrm>
            <a:off x="3385875" y="2098650"/>
            <a:ext cx="2372400" cy="94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140" name="Google Shape;140;p27"/>
          <p:cNvSpPr txBox="1"/>
          <p:nvPr>
            <p:ph idx="2" type="ctrTitle"/>
          </p:nvPr>
        </p:nvSpPr>
        <p:spPr>
          <a:xfrm>
            <a:off x="455396" y="1409978"/>
            <a:ext cx="19743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Idea Conception</a:t>
            </a:r>
            <a:endParaRPr/>
          </a:p>
        </p:txBody>
      </p:sp>
      <p:sp>
        <p:nvSpPr>
          <p:cNvPr id="141" name="Google Shape;141;p27"/>
          <p:cNvSpPr txBox="1"/>
          <p:nvPr>
            <p:ph idx="5" type="title"/>
          </p:nvPr>
        </p:nvSpPr>
        <p:spPr>
          <a:xfrm>
            <a:off x="2105406" y="2487168"/>
            <a:ext cx="11076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2</a:t>
            </a:r>
            <a:endParaRPr/>
          </a:p>
        </p:txBody>
      </p:sp>
      <p:sp>
        <p:nvSpPr>
          <p:cNvPr id="142" name="Google Shape;142;p27"/>
          <p:cNvSpPr txBox="1"/>
          <p:nvPr>
            <p:ph idx="4" type="title"/>
          </p:nvPr>
        </p:nvSpPr>
        <p:spPr>
          <a:xfrm>
            <a:off x="2105406" y="1515808"/>
            <a:ext cx="11076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a:t>
            </a:r>
            <a:endParaRPr/>
          </a:p>
        </p:txBody>
      </p:sp>
      <p:cxnSp>
        <p:nvCxnSpPr>
          <p:cNvPr id="143" name="Google Shape;143;p27"/>
          <p:cNvCxnSpPr/>
          <p:nvPr/>
        </p:nvCxnSpPr>
        <p:spPr>
          <a:xfrm>
            <a:off x="3385875" y="0"/>
            <a:ext cx="0" cy="23937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27"/>
          <p:cNvCxnSpPr/>
          <p:nvPr/>
        </p:nvCxnSpPr>
        <p:spPr>
          <a:xfrm>
            <a:off x="5698675" y="3131400"/>
            <a:ext cx="0" cy="2030100"/>
          </a:xfrm>
          <a:prstGeom prst="straightConnector1">
            <a:avLst/>
          </a:prstGeom>
          <a:noFill/>
          <a:ln cap="flat" cmpd="sng" w="9525">
            <a:solidFill>
              <a:schemeClr val="dk2"/>
            </a:solidFill>
            <a:prstDash val="solid"/>
            <a:round/>
            <a:headEnd len="med" w="med" type="none"/>
            <a:tailEnd len="med" w="med" type="none"/>
          </a:ln>
        </p:spPr>
      </p:cxnSp>
      <p:sp>
        <p:nvSpPr>
          <p:cNvPr id="145" name="Google Shape;145;p27"/>
          <p:cNvSpPr txBox="1"/>
          <p:nvPr>
            <p:ph idx="6" type="title"/>
          </p:nvPr>
        </p:nvSpPr>
        <p:spPr>
          <a:xfrm>
            <a:off x="5861958" y="3131388"/>
            <a:ext cx="10722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46" name="Google Shape;146;p27"/>
          <p:cNvSpPr txBox="1"/>
          <p:nvPr>
            <p:ph idx="7" type="title"/>
          </p:nvPr>
        </p:nvSpPr>
        <p:spPr>
          <a:xfrm>
            <a:off x="5861958" y="4027161"/>
            <a:ext cx="10722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147" name="Google Shape;147;p27"/>
          <p:cNvSpPr txBox="1"/>
          <p:nvPr>
            <p:ph idx="14" type="ctrTitle"/>
          </p:nvPr>
        </p:nvSpPr>
        <p:spPr>
          <a:xfrm>
            <a:off x="455396" y="2381361"/>
            <a:ext cx="19743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High level Overview</a:t>
            </a:r>
            <a:endParaRPr/>
          </a:p>
        </p:txBody>
      </p:sp>
      <p:sp>
        <p:nvSpPr>
          <p:cNvPr id="148" name="Google Shape;148;p27"/>
          <p:cNvSpPr txBox="1"/>
          <p:nvPr>
            <p:ph idx="16" type="ctrTitle"/>
          </p:nvPr>
        </p:nvSpPr>
        <p:spPr>
          <a:xfrm>
            <a:off x="6564133" y="3064980"/>
            <a:ext cx="1974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Website Demo </a:t>
            </a:r>
            <a:endParaRPr/>
          </a:p>
        </p:txBody>
      </p:sp>
      <p:sp>
        <p:nvSpPr>
          <p:cNvPr id="149" name="Google Shape;149;p27"/>
          <p:cNvSpPr txBox="1"/>
          <p:nvPr>
            <p:ph idx="18" type="ctrTitle"/>
          </p:nvPr>
        </p:nvSpPr>
        <p:spPr>
          <a:xfrm>
            <a:off x="6564133" y="4027145"/>
            <a:ext cx="1974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Parting Thoughts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ctrTitle"/>
          </p:nvPr>
        </p:nvSpPr>
        <p:spPr>
          <a:xfrm flipH="1">
            <a:off x="1147650" y="3085150"/>
            <a:ext cx="5005500" cy="102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TV Scripts?</a:t>
            </a:r>
            <a:endParaRPr/>
          </a:p>
        </p:txBody>
      </p:sp>
      <p:sp>
        <p:nvSpPr>
          <p:cNvPr id="155" name="Google Shape;155;p28"/>
          <p:cNvSpPr txBox="1"/>
          <p:nvPr>
            <p:ph idx="2" type="title"/>
          </p:nvPr>
        </p:nvSpPr>
        <p:spPr>
          <a:xfrm flipH="1">
            <a:off x="1147579" y="2323850"/>
            <a:ext cx="2979300" cy="75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156" name="Google Shape;156;p28"/>
          <p:cNvCxnSpPr/>
          <p:nvPr/>
        </p:nvCxnSpPr>
        <p:spPr>
          <a:xfrm>
            <a:off x="0" y="4028275"/>
            <a:ext cx="1561500" cy="0"/>
          </a:xfrm>
          <a:prstGeom prst="straightConnector1">
            <a:avLst/>
          </a:prstGeom>
          <a:noFill/>
          <a:ln cap="flat" cmpd="sng" w="9525">
            <a:solidFill>
              <a:schemeClr val="dk1"/>
            </a:solidFill>
            <a:prstDash val="solid"/>
            <a:round/>
            <a:headEnd len="med" w="med" type="none"/>
            <a:tailEnd len="med" w="med" type="none"/>
          </a:ln>
        </p:spPr>
      </p:cxnSp>
      <p:sp>
        <p:nvSpPr>
          <p:cNvPr id="157" name="Google Shape;157;p28"/>
          <p:cNvSpPr txBox="1"/>
          <p:nvPr>
            <p:ph idx="1" type="subTitle"/>
          </p:nvPr>
        </p:nvSpPr>
        <p:spPr>
          <a:xfrm>
            <a:off x="1147575" y="4028959"/>
            <a:ext cx="4224900" cy="5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9"/>
          <p:cNvSpPr txBox="1"/>
          <p:nvPr>
            <p:ph idx="1" type="body"/>
          </p:nvPr>
        </p:nvSpPr>
        <p:spPr>
          <a:xfrm>
            <a:off x="870650" y="1296600"/>
            <a:ext cx="6919200" cy="22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The TV industry is valued at 260 Billion a year.*</a:t>
            </a:r>
            <a:endParaRPr sz="1800">
              <a:solidFill>
                <a:schemeClr val="dk1"/>
              </a:solidFill>
            </a:endParaRPr>
          </a:p>
          <a:p>
            <a:pPr indent="-342900" lvl="0" marL="457200" rtl="0" algn="l">
              <a:spcBef>
                <a:spcPts val="1600"/>
              </a:spcBef>
              <a:spcAft>
                <a:spcPts val="0"/>
              </a:spcAft>
              <a:buClr>
                <a:schemeClr val="dk1"/>
              </a:buClr>
              <a:buSzPts val="1800"/>
              <a:buFont typeface="Roboto Condensed"/>
              <a:buAutoNum type="arabicPeriod"/>
            </a:pPr>
            <a:r>
              <a:rPr lang="en" sz="1800">
                <a:solidFill>
                  <a:schemeClr val="dk1"/>
                </a:solidFill>
              </a:rPr>
              <a:t>Some script writers have fetched over 100,000 dollars for one script</a:t>
            </a:r>
            <a:endParaRPr sz="1800">
              <a:solidFill>
                <a:schemeClr val="dk1"/>
              </a:solidFill>
            </a:endParaRPr>
          </a:p>
          <a:p>
            <a:pPr indent="-342900" lvl="0" marL="457200" rtl="0" algn="l">
              <a:spcBef>
                <a:spcPts val="0"/>
              </a:spcBef>
              <a:spcAft>
                <a:spcPts val="0"/>
              </a:spcAft>
              <a:buClr>
                <a:schemeClr val="dk1"/>
              </a:buClr>
              <a:buSzPts val="1800"/>
              <a:buFont typeface="Roboto Condensed"/>
              <a:buAutoNum type="arabicPeriod"/>
            </a:pPr>
            <a:r>
              <a:rPr lang="en" sz="1800">
                <a:solidFill>
                  <a:schemeClr val="dk1"/>
                </a:solidFill>
              </a:rPr>
              <a:t>Better and more creative TV will only help the industry grow even more</a:t>
            </a:r>
            <a:endParaRPr sz="1800">
              <a:solidFill>
                <a:schemeClr val="dk1"/>
              </a:solidFill>
            </a:endParaRPr>
          </a:p>
          <a:p>
            <a:pPr indent="-342900" lvl="0" marL="457200" rtl="0" algn="l">
              <a:spcBef>
                <a:spcPts val="0"/>
              </a:spcBef>
              <a:spcAft>
                <a:spcPts val="0"/>
              </a:spcAft>
              <a:buClr>
                <a:schemeClr val="dk1"/>
              </a:buClr>
              <a:buSzPts val="1800"/>
              <a:buFont typeface="Arial"/>
              <a:buAutoNum type="arabicPeriod"/>
            </a:pPr>
            <a:r>
              <a:rPr lang="en" sz="1800">
                <a:solidFill>
                  <a:schemeClr val="dk1"/>
                </a:solidFill>
              </a:rPr>
              <a:t>With the rapid rise of streaming services , they are projected to bring in 91 Billion in 2019</a:t>
            </a:r>
            <a:endParaRPr sz="1800">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1600"/>
              </a:spcAft>
              <a:buNone/>
            </a:pPr>
            <a:r>
              <a:t/>
            </a:r>
            <a:endParaRPr/>
          </a:p>
        </p:txBody>
      </p:sp>
      <p:sp>
        <p:nvSpPr>
          <p:cNvPr id="163" name="Google Shape;163;p29"/>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Opportunity:</a:t>
            </a:r>
            <a:endParaRPr/>
          </a:p>
          <a:p>
            <a:pPr indent="0" lvl="0" marL="0" rtl="0" algn="ctr">
              <a:spcBef>
                <a:spcPts val="0"/>
              </a:spcBef>
              <a:spcAft>
                <a:spcPts val="0"/>
              </a:spcAft>
              <a:buNone/>
            </a:pPr>
            <a:r>
              <a:t/>
            </a:r>
            <a:endParaRPr/>
          </a:p>
        </p:txBody>
      </p:sp>
      <p:sp>
        <p:nvSpPr>
          <p:cNvPr id="164" name="Google Shape;164;p29"/>
          <p:cNvSpPr txBox="1"/>
          <p:nvPr/>
        </p:nvSpPr>
        <p:spPr>
          <a:xfrm>
            <a:off x="963600" y="4570550"/>
            <a:ext cx="31902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Light"/>
                <a:ea typeface="Roboto Condensed Light"/>
                <a:cs typeface="Roboto Condensed Light"/>
                <a:sym typeface="Roboto Condensed Light"/>
              </a:rPr>
              <a:t>*according to </a:t>
            </a:r>
            <a:r>
              <a:rPr lang="en" sz="1100" u="sng">
                <a:solidFill>
                  <a:schemeClr val="hlink"/>
                </a:solidFill>
                <a:hlinkClick r:id="rId3"/>
              </a:rPr>
              <a:t>https://www.statista.com/</a:t>
            </a:r>
            <a:endParaRPr>
              <a:latin typeface="Roboto Condensed Light"/>
              <a:ea typeface="Roboto Condensed Light"/>
              <a:cs typeface="Roboto Condensed Light"/>
              <a:sym typeface="Roboto Condensed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0"/>
          <p:cNvSpPr txBox="1"/>
          <p:nvPr>
            <p:ph type="ctrTitle"/>
          </p:nvPr>
        </p:nvSpPr>
        <p:spPr>
          <a:xfrm>
            <a:off x="2638350" y="376498"/>
            <a:ext cx="3867300" cy="205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Secondly </a:t>
            </a:r>
            <a:endParaRPr sz="2800"/>
          </a:p>
        </p:txBody>
      </p:sp>
      <p:sp>
        <p:nvSpPr>
          <p:cNvPr id="170" name="Google Shape;170;p30"/>
          <p:cNvSpPr txBox="1"/>
          <p:nvPr>
            <p:ph idx="1" type="subTitle"/>
          </p:nvPr>
        </p:nvSpPr>
        <p:spPr>
          <a:xfrm>
            <a:off x="2459550" y="2314225"/>
            <a:ext cx="4224900" cy="178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I love TV. </a:t>
            </a:r>
            <a:endParaRPr sz="1400"/>
          </a:p>
          <a:p>
            <a:pPr indent="0" lvl="0" marL="0" rtl="0" algn="ctr">
              <a:spcBef>
                <a:spcPts val="0"/>
              </a:spcBef>
              <a:spcAft>
                <a:spcPts val="0"/>
              </a:spcAft>
              <a:buNone/>
            </a:pPr>
            <a:r>
              <a:rPr lang="en" sz="1400"/>
              <a:t>I enjoy what people create with the medium.</a:t>
            </a:r>
            <a:endParaRPr sz="1400"/>
          </a:p>
          <a:p>
            <a:pPr indent="0" lvl="0" marL="0" rtl="0" algn="ctr">
              <a:spcBef>
                <a:spcPts val="0"/>
              </a:spcBef>
              <a:spcAft>
                <a:spcPts val="0"/>
              </a:spcAft>
              <a:buNone/>
            </a:pPr>
            <a:r>
              <a:rPr lang="en" sz="1400"/>
              <a:t>I was super </a:t>
            </a:r>
            <a:r>
              <a:rPr lang="en" sz="1400"/>
              <a:t>interested</a:t>
            </a:r>
            <a:r>
              <a:rPr lang="en" sz="1400"/>
              <a:t> in the power of GPT-2</a:t>
            </a:r>
            <a:endParaRPr sz="1400"/>
          </a:p>
          <a:p>
            <a:pPr indent="0" lvl="0" marL="0" rtl="0" algn="ctr">
              <a:spcBef>
                <a:spcPts val="0"/>
              </a:spcBef>
              <a:spcAft>
                <a:spcPts val="0"/>
              </a:spcAft>
              <a:buNone/>
            </a:pPr>
            <a:r>
              <a:t/>
            </a:r>
            <a:endParaRPr sz="1400"/>
          </a:p>
        </p:txBody>
      </p:sp>
      <p:cxnSp>
        <p:nvCxnSpPr>
          <p:cNvPr id="171" name="Google Shape;171;p30"/>
          <p:cNvCxnSpPr/>
          <p:nvPr/>
        </p:nvCxnSpPr>
        <p:spPr>
          <a:xfrm>
            <a:off x="4569600" y="1494500"/>
            <a:ext cx="4574400" cy="0"/>
          </a:xfrm>
          <a:prstGeom prst="straightConnector1">
            <a:avLst/>
          </a:prstGeom>
          <a:noFill/>
          <a:ln cap="flat" cmpd="sng" w="9525">
            <a:solidFill>
              <a:schemeClr val="dk1"/>
            </a:solidFill>
            <a:prstDash val="solid"/>
            <a:round/>
            <a:headEnd len="med" w="med" type="none"/>
            <a:tailEnd len="med" w="med" type="none"/>
          </a:ln>
        </p:spPr>
      </p:cxnSp>
      <p:cxnSp>
        <p:nvCxnSpPr>
          <p:cNvPr id="172" name="Google Shape;172;p30"/>
          <p:cNvCxnSpPr/>
          <p:nvPr/>
        </p:nvCxnSpPr>
        <p:spPr>
          <a:xfrm>
            <a:off x="0" y="3568175"/>
            <a:ext cx="4574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1"/>
          <p:cNvSpPr txBox="1"/>
          <p:nvPr>
            <p:ph type="ctrTitle"/>
          </p:nvPr>
        </p:nvSpPr>
        <p:spPr>
          <a:xfrm flipH="1">
            <a:off x="2754543" y="1347038"/>
            <a:ext cx="5195700" cy="192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High level overview</a:t>
            </a:r>
            <a:endParaRPr/>
          </a:p>
        </p:txBody>
      </p:sp>
      <p:sp>
        <p:nvSpPr>
          <p:cNvPr id="178" name="Google Shape;178;p31"/>
          <p:cNvSpPr txBox="1"/>
          <p:nvPr>
            <p:ph idx="2" type="title"/>
          </p:nvPr>
        </p:nvSpPr>
        <p:spPr>
          <a:xfrm flipH="1">
            <a:off x="4970943" y="1035213"/>
            <a:ext cx="2979300" cy="754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2</a:t>
            </a:r>
            <a:endParaRPr/>
          </a:p>
        </p:txBody>
      </p:sp>
      <p:cxnSp>
        <p:nvCxnSpPr>
          <p:cNvPr id="179" name="Google Shape;179;p31"/>
          <p:cNvCxnSpPr/>
          <p:nvPr/>
        </p:nvCxnSpPr>
        <p:spPr>
          <a:xfrm>
            <a:off x="7062100" y="2735025"/>
            <a:ext cx="2125200" cy="9600"/>
          </a:xfrm>
          <a:prstGeom prst="straightConnector1">
            <a:avLst/>
          </a:prstGeom>
          <a:noFill/>
          <a:ln cap="flat" cmpd="sng" w="9525">
            <a:solidFill>
              <a:schemeClr val="dk1"/>
            </a:solidFill>
            <a:prstDash val="solid"/>
            <a:round/>
            <a:headEnd len="med" w="med" type="none"/>
            <a:tailEnd len="med" w="med" type="none"/>
          </a:ln>
        </p:spPr>
      </p:cxnSp>
      <p:sp>
        <p:nvSpPr>
          <p:cNvPr id="180" name="Google Shape;180;p31"/>
          <p:cNvSpPr txBox="1"/>
          <p:nvPr>
            <p:ph idx="1" type="subTitle"/>
          </p:nvPr>
        </p:nvSpPr>
        <p:spPr>
          <a:xfrm>
            <a:off x="3725343" y="2742989"/>
            <a:ext cx="4224900" cy="5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2"/>
          <p:cNvSpPr txBox="1"/>
          <p:nvPr>
            <p:ph type="ctrTitle"/>
          </p:nvPr>
        </p:nvSpPr>
        <p:spPr>
          <a:xfrm>
            <a:off x="4061825" y="236325"/>
            <a:ext cx="41157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Overview Process</a:t>
            </a:r>
            <a:endParaRPr sz="3000"/>
          </a:p>
        </p:txBody>
      </p:sp>
      <p:grpSp>
        <p:nvGrpSpPr>
          <p:cNvPr id="186" name="Google Shape;186;p32"/>
          <p:cNvGrpSpPr/>
          <p:nvPr/>
        </p:nvGrpSpPr>
        <p:grpSpPr>
          <a:xfrm>
            <a:off x="207419" y="1299483"/>
            <a:ext cx="1873113" cy="1290901"/>
            <a:chOff x="720000" y="2341741"/>
            <a:chExt cx="2120585" cy="1442831"/>
          </a:xfrm>
        </p:grpSpPr>
        <p:sp>
          <p:nvSpPr>
            <p:cNvPr id="187" name="Google Shape;187;p32"/>
            <p:cNvSpPr/>
            <p:nvPr/>
          </p:nvSpPr>
          <p:spPr>
            <a:xfrm>
              <a:off x="720000" y="2898672"/>
              <a:ext cx="885900" cy="885900"/>
            </a:xfrm>
            <a:prstGeom prst="snip2DiagRect">
              <a:avLst>
                <a:gd fmla="val 0" name="adj1"/>
                <a:gd fmla="val 16667"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8" name="Google Shape;188;p32"/>
            <p:cNvCxnSpPr/>
            <p:nvPr/>
          </p:nvCxnSpPr>
          <p:spPr>
            <a:xfrm>
              <a:off x="1143010" y="3361375"/>
              <a:ext cx="1695900" cy="0"/>
            </a:xfrm>
            <a:prstGeom prst="straightConnector1">
              <a:avLst/>
            </a:prstGeom>
            <a:noFill/>
            <a:ln cap="flat" cmpd="sng" w="9525">
              <a:solidFill>
                <a:schemeClr val="dk1"/>
              </a:solidFill>
              <a:prstDash val="solid"/>
              <a:round/>
              <a:headEnd len="med" w="med" type="none"/>
              <a:tailEnd len="med" w="med" type="none"/>
            </a:ln>
          </p:spPr>
        </p:cxnSp>
        <p:cxnSp>
          <p:nvCxnSpPr>
            <p:cNvPr id="189" name="Google Shape;189;p32"/>
            <p:cNvCxnSpPr/>
            <p:nvPr/>
          </p:nvCxnSpPr>
          <p:spPr>
            <a:xfrm rot="10800000">
              <a:off x="2840585" y="2341741"/>
              <a:ext cx="0" cy="1023000"/>
            </a:xfrm>
            <a:prstGeom prst="straightConnector1">
              <a:avLst/>
            </a:prstGeom>
            <a:noFill/>
            <a:ln cap="flat" cmpd="sng" w="9525">
              <a:solidFill>
                <a:schemeClr val="dk1"/>
              </a:solidFill>
              <a:prstDash val="solid"/>
              <a:round/>
              <a:headEnd len="med" w="med" type="none"/>
              <a:tailEnd len="med" w="med" type="none"/>
            </a:ln>
          </p:spPr>
        </p:cxnSp>
      </p:grpSp>
      <p:grpSp>
        <p:nvGrpSpPr>
          <p:cNvPr id="190" name="Google Shape;190;p32"/>
          <p:cNvGrpSpPr/>
          <p:nvPr/>
        </p:nvGrpSpPr>
        <p:grpSpPr>
          <a:xfrm flipH="1" rot="10800000">
            <a:off x="1663568" y="710252"/>
            <a:ext cx="1873113" cy="1304427"/>
            <a:chOff x="720000" y="2341741"/>
            <a:chExt cx="2120585" cy="1457949"/>
          </a:xfrm>
        </p:grpSpPr>
        <p:sp>
          <p:nvSpPr>
            <p:cNvPr id="191" name="Google Shape;191;p32"/>
            <p:cNvSpPr/>
            <p:nvPr/>
          </p:nvSpPr>
          <p:spPr>
            <a:xfrm>
              <a:off x="720000" y="2913790"/>
              <a:ext cx="885900" cy="885900"/>
            </a:xfrm>
            <a:prstGeom prst="snip2DiagRect">
              <a:avLst>
                <a:gd fmla="val 0" name="adj1"/>
                <a:gd fmla="val 16667"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2" name="Google Shape;192;p32"/>
            <p:cNvCxnSpPr/>
            <p:nvPr/>
          </p:nvCxnSpPr>
          <p:spPr>
            <a:xfrm>
              <a:off x="1143010" y="3361375"/>
              <a:ext cx="1695900" cy="0"/>
            </a:xfrm>
            <a:prstGeom prst="straightConnector1">
              <a:avLst/>
            </a:prstGeom>
            <a:noFill/>
            <a:ln cap="flat" cmpd="sng" w="9525">
              <a:solidFill>
                <a:schemeClr val="dk1"/>
              </a:solidFill>
              <a:prstDash val="solid"/>
              <a:round/>
              <a:headEnd len="med" w="med" type="none"/>
              <a:tailEnd len="med" w="med" type="none"/>
            </a:ln>
          </p:spPr>
        </p:cxnSp>
        <p:cxnSp>
          <p:nvCxnSpPr>
            <p:cNvPr id="193" name="Google Shape;193;p32"/>
            <p:cNvCxnSpPr/>
            <p:nvPr/>
          </p:nvCxnSpPr>
          <p:spPr>
            <a:xfrm rot="10800000">
              <a:off x="2840585" y="2341741"/>
              <a:ext cx="0" cy="1023000"/>
            </a:xfrm>
            <a:prstGeom prst="straightConnector1">
              <a:avLst/>
            </a:prstGeom>
            <a:noFill/>
            <a:ln cap="flat" cmpd="sng" w="9525">
              <a:solidFill>
                <a:schemeClr val="dk1"/>
              </a:solidFill>
              <a:prstDash val="solid"/>
              <a:round/>
              <a:headEnd len="med" w="med" type="none"/>
              <a:tailEnd len="med" w="med" type="none"/>
            </a:ln>
          </p:spPr>
        </p:cxnSp>
      </p:grpSp>
      <p:grpSp>
        <p:nvGrpSpPr>
          <p:cNvPr id="194" name="Google Shape;194;p32"/>
          <p:cNvGrpSpPr/>
          <p:nvPr/>
        </p:nvGrpSpPr>
        <p:grpSpPr>
          <a:xfrm>
            <a:off x="3200510" y="1905193"/>
            <a:ext cx="2265057" cy="2353589"/>
            <a:chOff x="720000" y="2898672"/>
            <a:chExt cx="2149419" cy="1922082"/>
          </a:xfrm>
        </p:grpSpPr>
        <p:sp>
          <p:nvSpPr>
            <p:cNvPr id="195" name="Google Shape;195;p32"/>
            <p:cNvSpPr/>
            <p:nvPr/>
          </p:nvSpPr>
          <p:spPr>
            <a:xfrm>
              <a:off x="720000" y="2898672"/>
              <a:ext cx="885900" cy="885900"/>
            </a:xfrm>
            <a:prstGeom prst="snip2DiagRect">
              <a:avLst>
                <a:gd fmla="val 0" name="adj1"/>
                <a:gd fmla="val 16667"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 name="Google Shape;196;p32"/>
            <p:cNvCxnSpPr/>
            <p:nvPr/>
          </p:nvCxnSpPr>
          <p:spPr>
            <a:xfrm>
              <a:off x="1173519" y="4820746"/>
              <a:ext cx="1695900" cy="0"/>
            </a:xfrm>
            <a:prstGeom prst="straightConnector1">
              <a:avLst/>
            </a:prstGeom>
            <a:noFill/>
            <a:ln cap="flat" cmpd="sng" w="9525">
              <a:solidFill>
                <a:schemeClr val="dk1"/>
              </a:solidFill>
              <a:prstDash val="solid"/>
              <a:round/>
              <a:headEnd len="med" w="med" type="none"/>
              <a:tailEnd len="med" w="med" type="none"/>
            </a:ln>
          </p:spPr>
        </p:cxnSp>
        <p:cxnSp>
          <p:nvCxnSpPr>
            <p:cNvPr id="197" name="Google Shape;197;p32"/>
            <p:cNvCxnSpPr/>
            <p:nvPr/>
          </p:nvCxnSpPr>
          <p:spPr>
            <a:xfrm rot="10800000">
              <a:off x="1184839" y="3797753"/>
              <a:ext cx="0" cy="1023000"/>
            </a:xfrm>
            <a:prstGeom prst="straightConnector1">
              <a:avLst/>
            </a:prstGeom>
            <a:noFill/>
            <a:ln cap="flat" cmpd="sng" w="9525">
              <a:solidFill>
                <a:schemeClr val="dk1"/>
              </a:solidFill>
              <a:prstDash val="solid"/>
              <a:round/>
              <a:headEnd len="med" w="med" type="none"/>
              <a:tailEnd len="med" w="med" type="none"/>
            </a:ln>
          </p:spPr>
        </p:cxnSp>
      </p:grpSp>
      <p:grpSp>
        <p:nvGrpSpPr>
          <p:cNvPr id="198" name="Google Shape;198;p32"/>
          <p:cNvGrpSpPr/>
          <p:nvPr/>
        </p:nvGrpSpPr>
        <p:grpSpPr>
          <a:xfrm flipH="1" rot="10800000">
            <a:off x="5021463" y="3174821"/>
            <a:ext cx="1873113" cy="1302878"/>
            <a:chOff x="720000" y="2913790"/>
            <a:chExt cx="2120585" cy="1456218"/>
          </a:xfrm>
        </p:grpSpPr>
        <p:sp>
          <p:nvSpPr>
            <p:cNvPr id="199" name="Google Shape;199;p32"/>
            <p:cNvSpPr/>
            <p:nvPr/>
          </p:nvSpPr>
          <p:spPr>
            <a:xfrm>
              <a:off x="720000" y="2913790"/>
              <a:ext cx="885900" cy="885900"/>
            </a:xfrm>
            <a:prstGeom prst="snip2DiagRect">
              <a:avLst>
                <a:gd fmla="val 0" name="adj1"/>
                <a:gd fmla="val 16667"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0" name="Google Shape;200;p32"/>
            <p:cNvCxnSpPr/>
            <p:nvPr/>
          </p:nvCxnSpPr>
          <p:spPr>
            <a:xfrm>
              <a:off x="1143010" y="3361375"/>
              <a:ext cx="1695900" cy="0"/>
            </a:xfrm>
            <a:prstGeom prst="straightConnector1">
              <a:avLst/>
            </a:prstGeom>
            <a:noFill/>
            <a:ln cap="flat" cmpd="sng" w="9525">
              <a:solidFill>
                <a:schemeClr val="dk1"/>
              </a:solidFill>
              <a:prstDash val="solid"/>
              <a:round/>
              <a:headEnd len="med" w="med" type="none"/>
              <a:tailEnd len="med" w="med" type="none"/>
            </a:ln>
          </p:spPr>
        </p:cxnSp>
        <p:cxnSp>
          <p:nvCxnSpPr>
            <p:cNvPr id="201" name="Google Shape;201;p32"/>
            <p:cNvCxnSpPr/>
            <p:nvPr/>
          </p:nvCxnSpPr>
          <p:spPr>
            <a:xfrm rot="10800000">
              <a:off x="2840585" y="3347008"/>
              <a:ext cx="0" cy="1023000"/>
            </a:xfrm>
            <a:prstGeom prst="straightConnector1">
              <a:avLst/>
            </a:prstGeom>
            <a:noFill/>
            <a:ln cap="flat" cmpd="sng" w="9525">
              <a:solidFill>
                <a:schemeClr val="dk1"/>
              </a:solidFill>
              <a:prstDash val="solid"/>
              <a:round/>
              <a:headEnd len="med" w="med" type="none"/>
              <a:tailEnd len="med" w="med" type="none"/>
            </a:ln>
          </p:spPr>
        </p:cxnSp>
      </p:grpSp>
      <p:sp>
        <p:nvSpPr>
          <p:cNvPr id="202" name="Google Shape;202;p32"/>
          <p:cNvSpPr/>
          <p:nvPr/>
        </p:nvSpPr>
        <p:spPr>
          <a:xfrm>
            <a:off x="6443431" y="2375936"/>
            <a:ext cx="788700" cy="798900"/>
          </a:xfrm>
          <a:prstGeom prst="snip2DiagRect">
            <a:avLst>
              <a:gd fmla="val 0" name="adj1"/>
              <a:gd fmla="val 16667"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2"/>
          <p:cNvSpPr txBox="1"/>
          <p:nvPr/>
        </p:nvSpPr>
        <p:spPr>
          <a:xfrm>
            <a:off x="207422" y="1905475"/>
            <a:ext cx="788700" cy="394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rgbClr val="FFFFFF"/>
                </a:solidFill>
                <a:latin typeface="Exo 2"/>
                <a:ea typeface="Exo 2"/>
                <a:cs typeface="Exo 2"/>
                <a:sym typeface="Exo 2"/>
              </a:rPr>
              <a:t>BS4</a:t>
            </a:r>
            <a:endParaRPr b="1" sz="1200">
              <a:solidFill>
                <a:srgbClr val="FFFFFF"/>
              </a:solidFill>
              <a:latin typeface="Exo 2"/>
              <a:ea typeface="Exo 2"/>
              <a:cs typeface="Exo 2"/>
              <a:sym typeface="Exo 2"/>
            </a:endParaRPr>
          </a:p>
        </p:txBody>
      </p:sp>
      <p:sp>
        <p:nvSpPr>
          <p:cNvPr id="204" name="Google Shape;204;p32"/>
          <p:cNvSpPr txBox="1"/>
          <p:nvPr/>
        </p:nvSpPr>
        <p:spPr>
          <a:xfrm>
            <a:off x="103226" y="2672850"/>
            <a:ext cx="1233000" cy="60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000">
                <a:solidFill>
                  <a:schemeClr val="dk1"/>
                </a:solidFill>
                <a:latin typeface="Roboto Condensed Light"/>
                <a:ea typeface="Roboto Condensed Light"/>
                <a:cs typeface="Roboto Condensed Light"/>
                <a:sym typeface="Roboto Condensed Light"/>
              </a:rPr>
              <a:t>Web Scrape</a:t>
            </a:r>
            <a:r>
              <a:rPr lang="en" sz="1000">
                <a:solidFill>
                  <a:schemeClr val="dk1"/>
                </a:solidFill>
                <a:latin typeface="Roboto Condensed Light"/>
                <a:ea typeface="Roboto Condensed Light"/>
                <a:cs typeface="Roboto Condensed Light"/>
                <a:sym typeface="Roboto Condensed Light"/>
              </a:rPr>
              <a:t> sites with TV scripts</a:t>
            </a:r>
            <a:endParaRPr sz="1000">
              <a:solidFill>
                <a:schemeClr val="dk1"/>
              </a:solidFill>
              <a:latin typeface="Roboto Condensed Light"/>
              <a:ea typeface="Roboto Condensed Light"/>
              <a:cs typeface="Roboto Condensed Light"/>
              <a:sym typeface="Roboto Condensed Light"/>
            </a:endParaRPr>
          </a:p>
        </p:txBody>
      </p:sp>
      <p:sp>
        <p:nvSpPr>
          <p:cNvPr id="205" name="Google Shape;205;p32"/>
          <p:cNvSpPr txBox="1"/>
          <p:nvPr/>
        </p:nvSpPr>
        <p:spPr>
          <a:xfrm>
            <a:off x="1663572" y="904975"/>
            <a:ext cx="788700" cy="394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rgbClr val="FFFFFF"/>
                </a:solidFill>
                <a:latin typeface="Exo 2"/>
                <a:ea typeface="Exo 2"/>
                <a:cs typeface="Exo 2"/>
                <a:sym typeface="Exo 2"/>
              </a:rPr>
              <a:t>PDF2</a:t>
            </a:r>
            <a:endParaRPr b="1" sz="1200">
              <a:solidFill>
                <a:srgbClr val="FFFFFF"/>
              </a:solidFill>
              <a:latin typeface="Exo 2"/>
              <a:ea typeface="Exo 2"/>
              <a:cs typeface="Exo 2"/>
              <a:sym typeface="Exo 2"/>
            </a:endParaRPr>
          </a:p>
          <a:p>
            <a:pPr indent="0" lvl="0" marL="0" rtl="0" algn="ctr">
              <a:lnSpc>
                <a:spcPct val="100000"/>
              </a:lnSpc>
              <a:spcBef>
                <a:spcPts val="0"/>
              </a:spcBef>
              <a:spcAft>
                <a:spcPts val="0"/>
              </a:spcAft>
              <a:buNone/>
            </a:pPr>
            <a:r>
              <a:rPr b="1" lang="en" sz="1200">
                <a:solidFill>
                  <a:srgbClr val="FFFFFF"/>
                </a:solidFill>
                <a:latin typeface="Exo 2"/>
                <a:ea typeface="Exo 2"/>
                <a:cs typeface="Exo 2"/>
                <a:sym typeface="Exo 2"/>
              </a:rPr>
              <a:t>image</a:t>
            </a:r>
            <a:endParaRPr b="1" sz="1200">
              <a:solidFill>
                <a:srgbClr val="FFFFFF"/>
              </a:solidFill>
              <a:latin typeface="Exo 2"/>
              <a:ea typeface="Exo 2"/>
              <a:cs typeface="Exo 2"/>
              <a:sym typeface="Exo 2"/>
            </a:endParaRPr>
          </a:p>
        </p:txBody>
      </p:sp>
      <p:sp>
        <p:nvSpPr>
          <p:cNvPr id="206" name="Google Shape;206;p32"/>
          <p:cNvSpPr txBox="1"/>
          <p:nvPr/>
        </p:nvSpPr>
        <p:spPr>
          <a:xfrm>
            <a:off x="5021471" y="3864275"/>
            <a:ext cx="788700" cy="394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rgbClr val="FFFFFF"/>
                </a:solidFill>
                <a:latin typeface="Exo 2"/>
                <a:ea typeface="Exo 2"/>
                <a:cs typeface="Exo 2"/>
                <a:sym typeface="Exo 2"/>
              </a:rPr>
              <a:t>NPZ convert</a:t>
            </a:r>
            <a:endParaRPr b="1" sz="1200">
              <a:solidFill>
                <a:srgbClr val="FFFFFF"/>
              </a:solidFill>
              <a:latin typeface="Exo 2"/>
              <a:ea typeface="Exo 2"/>
              <a:cs typeface="Exo 2"/>
              <a:sym typeface="Exo 2"/>
            </a:endParaRPr>
          </a:p>
        </p:txBody>
      </p:sp>
      <p:sp>
        <p:nvSpPr>
          <p:cNvPr id="207" name="Google Shape;207;p32"/>
          <p:cNvSpPr txBox="1"/>
          <p:nvPr/>
        </p:nvSpPr>
        <p:spPr>
          <a:xfrm>
            <a:off x="3125800" y="2038275"/>
            <a:ext cx="1084800" cy="705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rgbClr val="FFFFFF"/>
                </a:solidFill>
                <a:latin typeface="Exo 2"/>
                <a:ea typeface="Exo 2"/>
                <a:cs typeface="Exo 2"/>
                <a:sym typeface="Exo 2"/>
              </a:rPr>
              <a:t>PYtesseract</a:t>
            </a:r>
            <a:endParaRPr b="1" sz="1200">
              <a:solidFill>
                <a:srgbClr val="FFFFFF"/>
              </a:solidFill>
              <a:latin typeface="Exo 2"/>
              <a:ea typeface="Exo 2"/>
              <a:cs typeface="Exo 2"/>
              <a:sym typeface="Exo 2"/>
            </a:endParaRPr>
          </a:p>
          <a:p>
            <a:pPr indent="0" lvl="0" marL="0" rtl="0" algn="ctr">
              <a:lnSpc>
                <a:spcPct val="100000"/>
              </a:lnSpc>
              <a:spcBef>
                <a:spcPts val="0"/>
              </a:spcBef>
              <a:spcAft>
                <a:spcPts val="0"/>
              </a:spcAft>
              <a:buNone/>
            </a:pPr>
            <a:r>
              <a:rPr b="1" lang="en" sz="1200">
                <a:solidFill>
                  <a:srgbClr val="FFFFFF"/>
                </a:solidFill>
                <a:latin typeface="Exo 2"/>
                <a:ea typeface="Exo 2"/>
                <a:cs typeface="Exo 2"/>
                <a:sym typeface="Exo 2"/>
              </a:rPr>
              <a:t>Pil</a:t>
            </a:r>
            <a:endParaRPr b="1" sz="1200">
              <a:solidFill>
                <a:srgbClr val="FFFFFF"/>
              </a:solidFill>
              <a:latin typeface="Exo 2"/>
              <a:ea typeface="Exo 2"/>
              <a:cs typeface="Exo 2"/>
              <a:sym typeface="Exo 2"/>
            </a:endParaRPr>
          </a:p>
          <a:p>
            <a:pPr indent="0" lvl="0" marL="0" rtl="0" algn="ctr">
              <a:lnSpc>
                <a:spcPct val="100000"/>
              </a:lnSpc>
              <a:spcBef>
                <a:spcPts val="0"/>
              </a:spcBef>
              <a:spcAft>
                <a:spcPts val="0"/>
              </a:spcAft>
              <a:buNone/>
            </a:pPr>
            <a:r>
              <a:rPr b="1" lang="en" sz="1200">
                <a:solidFill>
                  <a:srgbClr val="FFFFFF"/>
                </a:solidFill>
                <a:latin typeface="Exo 2"/>
                <a:ea typeface="Exo 2"/>
                <a:cs typeface="Exo 2"/>
                <a:sym typeface="Exo 2"/>
              </a:rPr>
              <a:t>Creating</a:t>
            </a:r>
            <a:endParaRPr b="1" sz="1200">
              <a:solidFill>
                <a:srgbClr val="FFFFFF"/>
              </a:solidFill>
              <a:latin typeface="Exo 2"/>
              <a:ea typeface="Exo 2"/>
              <a:cs typeface="Exo 2"/>
              <a:sym typeface="Exo 2"/>
            </a:endParaRPr>
          </a:p>
          <a:p>
            <a:pPr indent="0" lvl="0" marL="0" rtl="0" algn="ctr">
              <a:lnSpc>
                <a:spcPct val="100000"/>
              </a:lnSpc>
              <a:spcBef>
                <a:spcPts val="0"/>
              </a:spcBef>
              <a:spcAft>
                <a:spcPts val="0"/>
              </a:spcAft>
              <a:buNone/>
            </a:pPr>
            <a:r>
              <a:rPr b="1" lang="en" sz="1200">
                <a:solidFill>
                  <a:srgbClr val="FFFFFF"/>
                </a:solidFill>
                <a:latin typeface="Exo 2"/>
                <a:ea typeface="Exo 2"/>
                <a:cs typeface="Exo 2"/>
                <a:sym typeface="Exo 2"/>
              </a:rPr>
              <a:t>Text files</a:t>
            </a:r>
            <a:endParaRPr b="1" sz="1200">
              <a:solidFill>
                <a:srgbClr val="FFFFFF"/>
              </a:solidFill>
              <a:latin typeface="Exo 2"/>
              <a:ea typeface="Exo 2"/>
              <a:cs typeface="Exo 2"/>
              <a:sym typeface="Exo 2"/>
            </a:endParaRPr>
          </a:p>
        </p:txBody>
      </p:sp>
      <p:sp>
        <p:nvSpPr>
          <p:cNvPr id="208" name="Google Shape;208;p32"/>
          <p:cNvSpPr txBox="1"/>
          <p:nvPr/>
        </p:nvSpPr>
        <p:spPr>
          <a:xfrm>
            <a:off x="6443422" y="2578130"/>
            <a:ext cx="788700" cy="394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rgbClr val="FFFFFF"/>
                </a:solidFill>
                <a:latin typeface="Exo 2"/>
                <a:ea typeface="Exo 2"/>
                <a:cs typeface="Exo 2"/>
                <a:sym typeface="Exo 2"/>
              </a:rPr>
              <a:t>GPT-2</a:t>
            </a:r>
            <a:endParaRPr b="1" sz="1200">
              <a:solidFill>
                <a:srgbClr val="FFFFFF"/>
              </a:solidFill>
              <a:latin typeface="Exo 2"/>
              <a:ea typeface="Exo 2"/>
              <a:cs typeface="Exo 2"/>
              <a:sym typeface="Exo 2"/>
            </a:endParaRPr>
          </a:p>
        </p:txBody>
      </p:sp>
      <p:sp>
        <p:nvSpPr>
          <p:cNvPr id="209" name="Google Shape;209;p32"/>
          <p:cNvSpPr txBox="1"/>
          <p:nvPr/>
        </p:nvSpPr>
        <p:spPr>
          <a:xfrm>
            <a:off x="4210601" y="2088225"/>
            <a:ext cx="1233000" cy="60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000">
                <a:solidFill>
                  <a:schemeClr val="dk1"/>
                </a:solidFill>
                <a:latin typeface="Roboto Condensed Light"/>
                <a:ea typeface="Roboto Condensed Light"/>
                <a:cs typeface="Roboto Condensed Light"/>
                <a:sym typeface="Roboto Condensed Light"/>
              </a:rPr>
              <a:t>Adding the needed &lt;|endoftext|&gt; </a:t>
            </a:r>
            <a:endParaRPr sz="1000">
              <a:solidFill>
                <a:schemeClr val="dk1"/>
              </a:solidFill>
              <a:latin typeface="Roboto Condensed Light"/>
              <a:ea typeface="Roboto Condensed Light"/>
              <a:cs typeface="Roboto Condensed Light"/>
              <a:sym typeface="Roboto Condensed Light"/>
            </a:endParaRPr>
          </a:p>
          <a:p>
            <a:pPr indent="0" lvl="0" marL="0" rtl="0" algn="ctr">
              <a:lnSpc>
                <a:spcPct val="100000"/>
              </a:lnSpc>
              <a:spcBef>
                <a:spcPts val="0"/>
              </a:spcBef>
              <a:spcAft>
                <a:spcPts val="0"/>
              </a:spcAft>
              <a:buNone/>
            </a:pPr>
            <a:r>
              <a:rPr lang="en" sz="1000">
                <a:solidFill>
                  <a:schemeClr val="dk1"/>
                </a:solidFill>
                <a:latin typeface="Roboto Condensed Light"/>
                <a:ea typeface="Roboto Condensed Light"/>
                <a:cs typeface="Roboto Condensed Light"/>
                <a:sym typeface="Roboto Condensed Light"/>
              </a:rPr>
              <a:t>For  GPT-2</a:t>
            </a:r>
            <a:endParaRPr sz="1000">
              <a:solidFill>
                <a:schemeClr val="dk1"/>
              </a:solidFill>
              <a:latin typeface="Roboto Condensed Light"/>
              <a:ea typeface="Roboto Condensed Light"/>
              <a:cs typeface="Roboto Condensed Light"/>
              <a:sym typeface="Roboto Condensed Light"/>
            </a:endParaRPr>
          </a:p>
        </p:txBody>
      </p:sp>
      <p:sp>
        <p:nvSpPr>
          <p:cNvPr id="210" name="Google Shape;210;p32"/>
          <p:cNvSpPr txBox="1"/>
          <p:nvPr/>
        </p:nvSpPr>
        <p:spPr>
          <a:xfrm>
            <a:off x="6221275" y="1981425"/>
            <a:ext cx="1233000" cy="394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000">
                <a:solidFill>
                  <a:schemeClr val="dk1"/>
                </a:solidFill>
                <a:latin typeface="Roboto Condensed Light"/>
                <a:ea typeface="Roboto Condensed Light"/>
                <a:cs typeface="Roboto Condensed Light"/>
                <a:sym typeface="Roboto Condensed Light"/>
              </a:rPr>
              <a:t>Fed into the train.py</a:t>
            </a:r>
            <a:endParaRPr sz="1000">
              <a:solidFill>
                <a:schemeClr val="dk1"/>
              </a:solidFill>
              <a:latin typeface="Roboto Condensed Light"/>
              <a:ea typeface="Roboto Condensed Light"/>
              <a:cs typeface="Roboto Condensed Light"/>
              <a:sym typeface="Roboto Condensed Light"/>
            </a:endParaRPr>
          </a:p>
        </p:txBody>
      </p:sp>
      <p:sp>
        <p:nvSpPr>
          <p:cNvPr id="211" name="Google Shape;211;p32"/>
          <p:cNvSpPr txBox="1"/>
          <p:nvPr/>
        </p:nvSpPr>
        <p:spPr>
          <a:xfrm>
            <a:off x="7822971" y="4537487"/>
            <a:ext cx="1233000" cy="60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000">
                <a:solidFill>
                  <a:schemeClr val="dk1"/>
                </a:solidFill>
                <a:latin typeface="Roboto Condensed Light"/>
                <a:ea typeface="Roboto Condensed Light"/>
                <a:cs typeface="Roboto Condensed Light"/>
                <a:sym typeface="Roboto Condensed Light"/>
              </a:rPr>
              <a:t>Used Anvil to build a website through python</a:t>
            </a:r>
            <a:endParaRPr sz="1000">
              <a:solidFill>
                <a:schemeClr val="dk1"/>
              </a:solidFill>
              <a:latin typeface="Roboto Condensed Light"/>
              <a:ea typeface="Roboto Condensed Light"/>
              <a:cs typeface="Roboto Condensed Light"/>
              <a:sym typeface="Roboto Condensed Light"/>
            </a:endParaRPr>
          </a:p>
        </p:txBody>
      </p:sp>
      <p:sp>
        <p:nvSpPr>
          <p:cNvPr id="212" name="Google Shape;212;p32"/>
          <p:cNvSpPr txBox="1"/>
          <p:nvPr/>
        </p:nvSpPr>
        <p:spPr>
          <a:xfrm>
            <a:off x="1441426" y="104262"/>
            <a:ext cx="1233000" cy="60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000">
                <a:solidFill>
                  <a:schemeClr val="dk1"/>
                </a:solidFill>
                <a:latin typeface="Roboto Condensed Light"/>
                <a:ea typeface="Roboto Condensed Light"/>
                <a:cs typeface="Roboto Condensed Light"/>
                <a:sym typeface="Roboto Condensed Light"/>
              </a:rPr>
              <a:t>Some scripts were in PDF format </a:t>
            </a:r>
            <a:endParaRPr sz="1000">
              <a:solidFill>
                <a:schemeClr val="dk1"/>
              </a:solidFill>
              <a:latin typeface="Roboto Condensed Light"/>
              <a:ea typeface="Roboto Condensed Light"/>
              <a:cs typeface="Roboto Condensed Light"/>
              <a:sym typeface="Roboto Condensed Light"/>
            </a:endParaRPr>
          </a:p>
        </p:txBody>
      </p:sp>
      <p:sp>
        <p:nvSpPr>
          <p:cNvPr id="213" name="Google Shape;213;p32"/>
          <p:cNvSpPr/>
          <p:nvPr/>
        </p:nvSpPr>
        <p:spPr>
          <a:xfrm>
            <a:off x="8045131" y="3662074"/>
            <a:ext cx="788700" cy="798900"/>
          </a:xfrm>
          <a:prstGeom prst="snip2DiagRect">
            <a:avLst>
              <a:gd fmla="val 0" name="adj1"/>
              <a:gd fmla="val 16667"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2"/>
          <p:cNvSpPr txBox="1"/>
          <p:nvPr/>
        </p:nvSpPr>
        <p:spPr>
          <a:xfrm>
            <a:off x="8177525" y="3853675"/>
            <a:ext cx="7062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Exo 2"/>
                <a:ea typeface="Exo 2"/>
                <a:cs typeface="Exo 2"/>
                <a:sym typeface="Exo 2"/>
              </a:rPr>
              <a:t>Anvil</a:t>
            </a:r>
            <a:endParaRPr b="1" sz="1200">
              <a:solidFill>
                <a:srgbClr val="FFFFFF"/>
              </a:solidFill>
              <a:latin typeface="Exo 2"/>
              <a:ea typeface="Exo 2"/>
              <a:cs typeface="Exo 2"/>
              <a:sym typeface="Exo 2"/>
            </a:endParaRPr>
          </a:p>
        </p:txBody>
      </p:sp>
      <p:sp>
        <p:nvSpPr>
          <p:cNvPr id="215" name="Google Shape;215;p32"/>
          <p:cNvSpPr txBox="1"/>
          <p:nvPr/>
        </p:nvSpPr>
        <p:spPr>
          <a:xfrm>
            <a:off x="4799321" y="2930037"/>
            <a:ext cx="1233000" cy="60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000">
                <a:solidFill>
                  <a:schemeClr val="dk1"/>
                </a:solidFill>
                <a:latin typeface="Roboto Condensed Light"/>
                <a:ea typeface="Roboto Condensed Light"/>
                <a:cs typeface="Roboto Condensed Light"/>
                <a:sym typeface="Roboto Condensed Light"/>
              </a:rPr>
              <a:t>Use GPT -2 script encode.py to convert text to trainable format</a:t>
            </a:r>
            <a:endParaRPr sz="1000">
              <a:solidFill>
                <a:schemeClr val="dk1"/>
              </a:solidFill>
              <a:latin typeface="Roboto Condensed Light"/>
              <a:ea typeface="Roboto Condensed Light"/>
              <a:cs typeface="Roboto Condensed Light"/>
              <a:sym typeface="Roboto Condensed Light"/>
            </a:endParaRPr>
          </a:p>
        </p:txBody>
      </p:sp>
      <p:cxnSp>
        <p:nvCxnSpPr>
          <p:cNvPr id="216" name="Google Shape;216;p32"/>
          <p:cNvCxnSpPr/>
          <p:nvPr/>
        </p:nvCxnSpPr>
        <p:spPr>
          <a:xfrm>
            <a:off x="6957739" y="2775375"/>
            <a:ext cx="1497900" cy="0"/>
          </a:xfrm>
          <a:prstGeom prst="straightConnector1">
            <a:avLst/>
          </a:prstGeom>
          <a:noFill/>
          <a:ln cap="flat" cmpd="sng" w="9525">
            <a:solidFill>
              <a:schemeClr val="dk1"/>
            </a:solidFill>
            <a:prstDash val="solid"/>
            <a:round/>
            <a:headEnd len="med" w="med" type="none"/>
            <a:tailEnd len="med" w="med" type="none"/>
          </a:ln>
        </p:spPr>
      </p:cxnSp>
      <p:cxnSp>
        <p:nvCxnSpPr>
          <p:cNvPr id="217" name="Google Shape;217;p32"/>
          <p:cNvCxnSpPr/>
          <p:nvPr/>
        </p:nvCxnSpPr>
        <p:spPr>
          <a:xfrm rot="10800000">
            <a:off x="8439482" y="2775386"/>
            <a:ext cx="0" cy="915300"/>
          </a:xfrm>
          <a:prstGeom prst="straightConnector1">
            <a:avLst/>
          </a:prstGeom>
          <a:noFill/>
          <a:ln cap="flat" cmpd="sng" w="9525">
            <a:solidFill>
              <a:schemeClr val="dk1"/>
            </a:solidFill>
            <a:prstDash val="solid"/>
            <a:round/>
            <a:headEnd len="med" w="med" type="none"/>
            <a:tailEnd len="med" w="med" type="none"/>
          </a:ln>
        </p:spPr>
      </p:cxnSp>
      <p:pic>
        <p:nvPicPr>
          <p:cNvPr id="218" name="Google Shape;218;p32"/>
          <p:cNvPicPr preferRelativeResize="0"/>
          <p:nvPr/>
        </p:nvPicPr>
        <p:blipFill>
          <a:blip r:embed="rId3">
            <a:alphaModFix/>
          </a:blip>
          <a:stretch>
            <a:fillRect/>
          </a:stretch>
        </p:blipFill>
        <p:spPr>
          <a:xfrm>
            <a:off x="-100996" y="1199562"/>
            <a:ext cx="1641446" cy="705900"/>
          </a:xfrm>
          <a:prstGeom prst="rect">
            <a:avLst/>
          </a:prstGeom>
          <a:noFill/>
          <a:ln>
            <a:noFill/>
          </a:ln>
        </p:spPr>
      </p:pic>
      <p:pic>
        <p:nvPicPr>
          <p:cNvPr id="219" name="Google Shape;219;p32"/>
          <p:cNvPicPr preferRelativeResize="0"/>
          <p:nvPr/>
        </p:nvPicPr>
        <p:blipFill>
          <a:blip r:embed="rId4">
            <a:alphaModFix/>
          </a:blip>
          <a:stretch>
            <a:fillRect/>
          </a:stretch>
        </p:blipFill>
        <p:spPr>
          <a:xfrm>
            <a:off x="6150048" y="990175"/>
            <a:ext cx="1375452" cy="915300"/>
          </a:xfrm>
          <a:prstGeom prst="rect">
            <a:avLst/>
          </a:prstGeom>
          <a:noFill/>
          <a:ln>
            <a:noFill/>
          </a:ln>
        </p:spPr>
      </p:pic>
      <p:pic>
        <p:nvPicPr>
          <p:cNvPr id="220" name="Google Shape;220;p32"/>
          <p:cNvPicPr preferRelativeResize="0"/>
          <p:nvPr/>
        </p:nvPicPr>
        <p:blipFill>
          <a:blip r:embed="rId5">
            <a:alphaModFix/>
          </a:blip>
          <a:stretch>
            <a:fillRect/>
          </a:stretch>
        </p:blipFill>
        <p:spPr>
          <a:xfrm>
            <a:off x="7187048" y="3120100"/>
            <a:ext cx="1868927" cy="394500"/>
          </a:xfrm>
          <a:prstGeom prst="rect">
            <a:avLst/>
          </a:prstGeom>
          <a:noFill/>
          <a:ln>
            <a:noFill/>
          </a:ln>
        </p:spPr>
      </p:pic>
      <p:pic>
        <p:nvPicPr>
          <p:cNvPr id="221" name="Google Shape;221;p32"/>
          <p:cNvPicPr preferRelativeResize="0"/>
          <p:nvPr/>
        </p:nvPicPr>
        <p:blipFill>
          <a:blip r:embed="rId6">
            <a:alphaModFix/>
          </a:blip>
          <a:stretch>
            <a:fillRect/>
          </a:stretch>
        </p:blipFill>
        <p:spPr>
          <a:xfrm>
            <a:off x="2674413" y="138"/>
            <a:ext cx="1497901" cy="814221"/>
          </a:xfrm>
          <a:prstGeom prst="rect">
            <a:avLst/>
          </a:prstGeom>
          <a:noFill/>
          <a:ln>
            <a:noFill/>
          </a:ln>
        </p:spPr>
      </p:pic>
      <p:pic>
        <p:nvPicPr>
          <p:cNvPr id="222" name="Google Shape;222;p32"/>
          <p:cNvPicPr preferRelativeResize="0"/>
          <p:nvPr/>
        </p:nvPicPr>
        <p:blipFill>
          <a:blip r:embed="rId7">
            <a:alphaModFix/>
          </a:blip>
          <a:stretch>
            <a:fillRect/>
          </a:stretch>
        </p:blipFill>
        <p:spPr>
          <a:xfrm>
            <a:off x="2018669" y="3791226"/>
            <a:ext cx="2153657" cy="915300"/>
          </a:xfrm>
          <a:prstGeom prst="rect">
            <a:avLst/>
          </a:prstGeom>
          <a:noFill/>
          <a:ln>
            <a:noFill/>
          </a:ln>
        </p:spPr>
      </p:pic>
      <p:pic>
        <p:nvPicPr>
          <p:cNvPr id="223" name="Google Shape;223;p32"/>
          <p:cNvPicPr preferRelativeResize="0"/>
          <p:nvPr/>
        </p:nvPicPr>
        <p:blipFill>
          <a:blip r:embed="rId8">
            <a:alphaModFix/>
          </a:blip>
          <a:stretch>
            <a:fillRect/>
          </a:stretch>
        </p:blipFill>
        <p:spPr>
          <a:xfrm>
            <a:off x="3807541" y="1098338"/>
            <a:ext cx="1888158" cy="705900"/>
          </a:xfrm>
          <a:prstGeom prst="rect">
            <a:avLst/>
          </a:prstGeom>
          <a:noFill/>
          <a:ln>
            <a:noFill/>
          </a:ln>
        </p:spPr>
      </p:pic>
      <p:pic>
        <p:nvPicPr>
          <p:cNvPr id="224" name="Google Shape;224;p32"/>
          <p:cNvPicPr preferRelativeResize="0"/>
          <p:nvPr/>
        </p:nvPicPr>
        <p:blipFill>
          <a:blip r:embed="rId9">
            <a:alphaModFix/>
          </a:blip>
          <a:stretch>
            <a:fillRect/>
          </a:stretch>
        </p:blipFill>
        <p:spPr>
          <a:xfrm>
            <a:off x="6221275" y="4258775"/>
            <a:ext cx="1375450" cy="7272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3"/>
          <p:cNvSpPr txBox="1"/>
          <p:nvPr>
            <p:ph type="ctrTitle"/>
          </p:nvPr>
        </p:nvSpPr>
        <p:spPr>
          <a:xfrm>
            <a:off x="333600" y="378900"/>
            <a:ext cx="8476800" cy="9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000000"/>
                </a:solidFill>
              </a:rPr>
              <a:t>GPT -2 “Generative Pretrained Transformer 2” uses  a framework with 12 layers to predict the next word in a series of text. It uses this to write new ideas and tries to be coherent. </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4"/>
          <p:cNvSpPr txBox="1"/>
          <p:nvPr/>
        </p:nvSpPr>
        <p:spPr>
          <a:xfrm>
            <a:off x="639525" y="775600"/>
            <a:ext cx="7932900" cy="36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This model uses a generative pretrained neural network to make predictions. The model learns to make better predictions the more it's used in a training set. A pretrained model is a simple model which can be built from scratch by the trained classifier. In this case, the model learns to make more accurate predictions, which gives it an overall longer training history and faster model training. In practice the model's training times are quite a bit shorter than in other models and the accuracy is pretty good.</a:t>
            </a:r>
            <a:endParaRPr sz="1800">
              <a:latin typeface="Roboto"/>
              <a:ea typeface="Roboto"/>
              <a:cs typeface="Roboto"/>
              <a:sym typeface="Roboto"/>
            </a:endParaRPr>
          </a:p>
          <a:p>
            <a:pPr indent="0" lvl="0" marL="0" rtl="0" algn="l">
              <a:spcBef>
                <a:spcPts val="0"/>
              </a:spcBef>
              <a:spcAft>
                <a:spcPts val="0"/>
              </a:spcAft>
              <a:buNone/>
            </a:pPr>
            <a:r>
              <a:t/>
            </a:r>
            <a:endParaRPr sz="1800"/>
          </a:p>
          <a:p>
            <a:pPr indent="0" lvl="0" marL="0" rtl="0" algn="l">
              <a:spcBef>
                <a:spcPts val="0"/>
              </a:spcBef>
              <a:spcAft>
                <a:spcPts val="0"/>
              </a:spcAft>
              <a:buNone/>
            </a:pPr>
            <a:r>
              <a:rPr lang="en" sz="1800">
                <a:latin typeface="Roboto"/>
                <a:ea typeface="Roboto"/>
                <a:cs typeface="Roboto"/>
                <a:sym typeface="Roboto"/>
              </a:rPr>
              <a:t>This model is a more expressive model with over 60GB of data. It's a pretty good model at making predictions about what words you're trying to predict.</a:t>
            </a:r>
            <a:endParaRPr sz="18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Tech Newsletter by Slidesgo">
  <a:themeElements>
    <a:clrScheme name="Simple Light">
      <a:dk1>
        <a:srgbClr val="434343"/>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