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287FB33-5D01-4771-888D-CAF0C4EC6545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CD783D3-3FD8-400B-9ACC-04E35EAD4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E5F346-B578-4C7A-B30D-7CB7A6677F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91BDD-9556-44FC-9E3B-A8770EEBAA22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2CA64-E623-4416-AF8D-1BD3C1704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0535B-8C0A-41AA-AEBA-F0F8E9F466F3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482F-236E-4AC7-A994-E1CC46867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34348-48ED-4CD4-8A52-17034963C7D1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11F9A-FA45-4BC9-93A5-592CA2C94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11936-F92B-44AB-8A53-2286F757C469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B3AB-C510-49B1-A027-001AA924C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80C8E-27CD-4D53-BF55-239D7C0E02DE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F9019-BBFF-4AD9-99D9-B063270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AAF11-F03A-47EB-8FBB-AB369D0707D7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A14CA-63B7-4AAD-95EC-5947CD972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0CF8D-1F57-4C8C-BA34-B595DB01AF03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A5ED0-A754-4509-B394-EDB9E0794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43C6A-6317-4A57-988D-3573FD001B61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5E80C-D85C-4ACB-9C93-A76B7A320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55F5-0E04-4F6A-A9FF-5BD773821CE1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FFA2-00B8-4074-9B23-DD9E409DC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E1CEF-9FF5-43BE-9954-07533AD31563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2B5C0-F69C-459C-BA44-1C07E20A7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564C-C47B-4272-B6FE-56463FDDF731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96F47-9609-4FF2-B6A1-7B35361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29FB70-43FB-4850-A815-4B1DB492297F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6701944-931E-4310-B008-B10D5F830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urved Connector 16"/>
          <p:cNvCxnSpPr/>
          <p:nvPr/>
        </p:nvCxnSpPr>
        <p:spPr>
          <a:xfrm>
            <a:off x="2740025" y="1527175"/>
            <a:ext cx="58737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165100" y="993775"/>
            <a:ext cx="2746375" cy="1970088"/>
          </a:xfrm>
          <a:prstGeom prst="foldedCorner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myTopic.dita</a:t>
            </a: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&lt;!</a:t>
            </a:r>
            <a:r>
              <a:rPr lang="en-US" sz="1400" b="1" dirty="0" err="1">
                <a:latin typeface="Courier New"/>
                <a:cs typeface="Courier New"/>
              </a:rPr>
              <a:t>DOCTYPE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myTopic</a:t>
            </a:r>
            <a:r>
              <a:rPr lang="en-US" sz="1400" b="1" dirty="0">
                <a:latin typeface="Courier New"/>
                <a:cs typeface="Courier New"/>
              </a:rPr>
              <a:t> ... 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&lt;</a:t>
            </a:r>
            <a:r>
              <a:rPr lang="en-US" sz="1400" b="1" dirty="0" err="1">
                <a:latin typeface="Courier New"/>
                <a:cs typeface="Courier New"/>
              </a:rPr>
              <a:t>myTopic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&lt;/</a:t>
            </a:r>
            <a:r>
              <a:rPr lang="en-US" sz="1400" b="1" dirty="0" err="1">
                <a:latin typeface="Courier New"/>
                <a:cs typeface="Courier New"/>
              </a:rPr>
              <a:t>myTopic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3327400" y="939800"/>
            <a:ext cx="1446213" cy="1846263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myTopic.dtd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>
            <a:off x="4773613" y="1528763"/>
            <a:ext cx="1057275" cy="4794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>
            <a:outerShdw blurRad="44450" dist="20000" dir="5400000" rotWithShape="0">
              <a:srgbClr val="000000">
                <a:alpha val="26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41" name="TextBox 35"/>
          <p:cNvSpPr txBox="1">
            <a:spLocks noChangeArrowheads="1"/>
          </p:cNvSpPr>
          <p:nvPr/>
        </p:nvSpPr>
        <p:spPr bwMode="auto">
          <a:xfrm>
            <a:off x="623888" y="228600"/>
            <a:ext cx="1789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DITA document</a:t>
            </a:r>
          </a:p>
        </p:txBody>
      </p:sp>
      <p:sp>
        <p:nvSpPr>
          <p:cNvPr id="14342" name="TextBox 36"/>
          <p:cNvSpPr txBox="1">
            <a:spLocks noChangeArrowheads="1"/>
          </p:cNvSpPr>
          <p:nvPr/>
        </p:nvSpPr>
        <p:spPr bwMode="auto">
          <a:xfrm>
            <a:off x="2778125" y="228600"/>
            <a:ext cx="301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DITA document-type shell </a:t>
            </a:r>
          </a:p>
        </p:txBody>
      </p:sp>
      <p:sp>
        <p:nvSpPr>
          <p:cNvPr id="14343" name="TextBox 37"/>
          <p:cNvSpPr txBox="1">
            <a:spLocks noChangeArrowheads="1"/>
          </p:cNvSpPr>
          <p:nvPr/>
        </p:nvSpPr>
        <p:spPr bwMode="auto">
          <a:xfrm>
            <a:off x="6138863" y="228600"/>
            <a:ext cx="228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Vocabulary modules</a:t>
            </a:r>
          </a:p>
        </p:txBody>
      </p:sp>
      <p:grpSp>
        <p:nvGrpSpPr>
          <p:cNvPr id="14344" name="Group 21"/>
          <p:cNvGrpSpPr>
            <a:grpSpLocks/>
          </p:cNvGrpSpPr>
          <p:nvPr/>
        </p:nvGrpSpPr>
        <p:grpSpPr bwMode="auto">
          <a:xfrm>
            <a:off x="5876925" y="993775"/>
            <a:ext cx="2292350" cy="3081338"/>
            <a:chOff x="5830629" y="729012"/>
            <a:chExt cx="2291974" cy="3080292"/>
          </a:xfrm>
        </p:grpSpPr>
        <p:sp>
          <p:nvSpPr>
            <p:cNvPr id="10" name="Folded Corner 9"/>
            <p:cNvSpPr/>
            <p:nvPr/>
          </p:nvSpPr>
          <p:spPr>
            <a:xfrm>
              <a:off x="6165537" y="1963668"/>
              <a:ext cx="1445975" cy="1845636"/>
            </a:xfrm>
            <a:prstGeom prst="foldedCorner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35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    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/>
                <a:t>topic.mod</a:t>
              </a:r>
              <a:endParaRPr lang="en-US" dirty="0"/>
            </a:p>
          </p:txBody>
        </p:sp>
        <p:sp>
          <p:nvSpPr>
            <p:cNvPr id="9" name="Folded Corner 8"/>
            <p:cNvSpPr/>
            <p:nvPr/>
          </p:nvSpPr>
          <p:spPr>
            <a:xfrm>
              <a:off x="5838566" y="1528840"/>
              <a:ext cx="1445975" cy="1845636"/>
            </a:xfrm>
            <a:prstGeom prst="foldedCorner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35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myTopic.ent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myTopic.mod</a:t>
              </a:r>
              <a:endParaRPr lang="en-US" dirty="0"/>
            </a:p>
          </p:txBody>
        </p:sp>
        <p:sp>
          <p:nvSpPr>
            <p:cNvPr id="14360" name="TextBox 52"/>
            <p:cNvSpPr txBox="1">
              <a:spLocks noChangeArrowheads="1"/>
            </p:cNvSpPr>
            <p:nvPr/>
          </p:nvSpPr>
          <p:spPr bwMode="auto">
            <a:xfrm>
              <a:off x="5830629" y="729012"/>
              <a:ext cx="229197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Structural  modules</a:t>
              </a:r>
            </a:p>
            <a:p>
              <a:r>
                <a:rPr lang="en-US">
                  <a:latin typeface="Calibri" pitchFamily="34" charset="0"/>
                </a:rPr>
                <a:t>    (topic or map types)</a:t>
              </a:r>
            </a:p>
          </p:txBody>
        </p:sp>
      </p:grpSp>
      <p:grpSp>
        <p:nvGrpSpPr>
          <p:cNvPr id="14345" name="Group 55"/>
          <p:cNvGrpSpPr>
            <a:grpSpLocks/>
          </p:cNvGrpSpPr>
          <p:nvPr/>
        </p:nvGrpSpPr>
        <p:grpSpPr bwMode="auto">
          <a:xfrm>
            <a:off x="5883275" y="4595813"/>
            <a:ext cx="3006725" cy="1852612"/>
            <a:chOff x="6138136" y="4809125"/>
            <a:chExt cx="3005864" cy="1851921"/>
          </a:xfrm>
        </p:grpSpPr>
        <p:grpSp>
          <p:nvGrpSpPr>
            <p:cNvPr id="14353" name="Group 14"/>
            <p:cNvGrpSpPr>
              <a:grpSpLocks/>
            </p:cNvGrpSpPr>
            <p:nvPr/>
          </p:nvGrpSpPr>
          <p:grpSpPr bwMode="auto">
            <a:xfrm>
              <a:off x="6145565" y="5308849"/>
              <a:ext cx="2998435" cy="1352197"/>
              <a:chOff x="5736907" y="4632751"/>
              <a:chExt cx="2998435" cy="1352197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6286532" y="5115323"/>
                <a:ext cx="2448810" cy="869625"/>
              </a:xfrm>
              <a:prstGeom prst="foldedCorner">
                <a:avLst/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35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</a:gra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 err="1"/>
                  <a:t>myPhraseDomain.mod</a:t>
                </a:r>
                <a:endParaRPr lang="en-US" sz="1600" dirty="0"/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6018320" y="4807463"/>
                <a:ext cx="2448811" cy="869625"/>
              </a:xfrm>
              <a:prstGeom prst="foldedCorner">
                <a:avLst/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35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</a:gra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/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/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 err="1"/>
                  <a:t>programmingDomain.mod</a:t>
                </a:r>
                <a:endParaRPr lang="en-US" sz="1600" dirty="0"/>
              </a:p>
            </p:txBody>
          </p:sp>
          <p:sp>
            <p:nvSpPr>
              <p:cNvPr id="13" name="Folded Corner 12"/>
              <p:cNvSpPr/>
              <p:nvPr/>
            </p:nvSpPr>
            <p:spPr>
              <a:xfrm>
                <a:off x="5737414" y="4632903"/>
                <a:ext cx="2448810" cy="706174"/>
              </a:xfrm>
              <a:prstGeom prst="foldedCorner">
                <a:avLst/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35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</a:gradFill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/>
                  <a:t>highlightDomain.ent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/>
                  <a:t>highlightDomain.mod</a:t>
                </a:r>
                <a:endParaRPr lang="en-US" sz="1600" dirty="0"/>
              </a:p>
            </p:txBody>
          </p:sp>
        </p:grpSp>
        <p:sp>
          <p:nvSpPr>
            <p:cNvPr id="14354" name="TextBox 53"/>
            <p:cNvSpPr txBox="1">
              <a:spLocks noChangeArrowheads="1"/>
            </p:cNvSpPr>
            <p:nvPr/>
          </p:nvSpPr>
          <p:spPr bwMode="auto">
            <a:xfrm>
              <a:off x="6138136" y="4809125"/>
              <a:ext cx="17765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Domain modules</a:t>
              </a:r>
            </a:p>
          </p:txBody>
        </p:sp>
      </p:grpSp>
      <p:cxnSp>
        <p:nvCxnSpPr>
          <p:cNvPr id="77" name="Curved Connector 76"/>
          <p:cNvCxnSpPr/>
          <p:nvPr/>
        </p:nvCxnSpPr>
        <p:spPr>
          <a:xfrm>
            <a:off x="4773613" y="2422525"/>
            <a:ext cx="1398587" cy="13922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>
            <a:outerShdw blurRad="44450" dist="20000" dir="5400000" rotWithShape="0">
              <a:srgbClr val="000000">
                <a:alpha val="26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26"/>
          <p:cNvCxnSpPr>
            <a:stCxn id="8" idx="2"/>
            <a:endCxn id="30" idx="0"/>
          </p:cNvCxnSpPr>
          <p:nvPr/>
        </p:nvCxnSpPr>
        <p:spPr>
          <a:xfrm rot="5400000">
            <a:off x="2516981" y="3736182"/>
            <a:ext cx="2484437" cy="584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>
            <a:outerShdw blurRad="44450" dist="20000" dir="5400000" rotWithShape="0">
              <a:srgbClr val="000000">
                <a:alpha val="26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48" name="TextBox 34"/>
          <p:cNvSpPr txBox="1">
            <a:spLocks noChangeArrowheads="1"/>
          </p:cNvSpPr>
          <p:nvPr/>
        </p:nvSpPr>
        <p:spPr bwMode="auto">
          <a:xfrm>
            <a:off x="1798638" y="4478338"/>
            <a:ext cx="1260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itchFamily="34" charset="0"/>
              </a:rPr>
              <a:t>Constraint</a:t>
            </a:r>
          </a:p>
          <a:p>
            <a:r>
              <a:rPr lang="en-US" sz="2000">
                <a:latin typeface="Calibri" pitchFamily="34" charset="0"/>
              </a:rPr>
              <a:t>module</a:t>
            </a:r>
          </a:p>
        </p:txBody>
      </p:sp>
      <p:sp>
        <p:nvSpPr>
          <p:cNvPr id="30" name="Folded Corner 29"/>
          <p:cNvSpPr/>
          <p:nvPr/>
        </p:nvSpPr>
        <p:spPr>
          <a:xfrm>
            <a:off x="1884363" y="5270500"/>
            <a:ext cx="3165475" cy="1177925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strictMyTopicConstraint.mod</a:t>
            </a:r>
            <a:endParaRPr lang="en-US" dirty="0"/>
          </a:p>
        </p:txBody>
      </p:sp>
      <p:sp>
        <p:nvSpPr>
          <p:cNvPr id="50" name="Freeform 49"/>
          <p:cNvSpPr/>
          <p:nvPr/>
        </p:nvSpPr>
        <p:spPr>
          <a:xfrm>
            <a:off x="4046538" y="2795588"/>
            <a:ext cx="2386012" cy="3768725"/>
          </a:xfrm>
          <a:custGeom>
            <a:avLst/>
            <a:gdLst>
              <a:gd name="connsiteX0" fmla="*/ 0 w 2385848"/>
              <a:gd name="connsiteY0" fmla="*/ 0 h 3767959"/>
              <a:gd name="connsiteX1" fmla="*/ 1198179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848" h="3767959">
                <a:moveTo>
                  <a:pt x="0" y="0"/>
                </a:moveTo>
                <a:cubicBezTo>
                  <a:pt x="493110" y="853965"/>
                  <a:pt x="986221" y="1707931"/>
                  <a:pt x="1198179" y="2301765"/>
                </a:cubicBezTo>
                <a:cubicBezTo>
                  <a:pt x="1410137" y="2895599"/>
                  <a:pt x="1073806" y="3358055"/>
                  <a:pt x="1271751" y="3563007"/>
                </a:cubicBezTo>
                <a:cubicBezTo>
                  <a:pt x="1469696" y="3767959"/>
                  <a:pt x="2385848" y="3531476"/>
                  <a:pt x="2385848" y="3531476"/>
                </a:cubicBezTo>
                <a:lnTo>
                  <a:pt x="2385848" y="3531476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046538" y="2786063"/>
            <a:ext cx="2125662" cy="3354387"/>
          </a:xfrm>
          <a:custGeom>
            <a:avLst/>
            <a:gdLst>
              <a:gd name="connsiteX0" fmla="*/ 0 w 2385848"/>
              <a:gd name="connsiteY0" fmla="*/ 0 h 3767959"/>
              <a:gd name="connsiteX1" fmla="*/ 1198179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820746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848" h="3767959">
                <a:moveTo>
                  <a:pt x="0" y="0"/>
                </a:moveTo>
                <a:cubicBezTo>
                  <a:pt x="493110" y="853965"/>
                  <a:pt x="1079576" y="1707931"/>
                  <a:pt x="1383034" y="2301765"/>
                </a:cubicBezTo>
                <a:cubicBezTo>
                  <a:pt x="1686492" y="2895599"/>
                  <a:pt x="1653610" y="3358055"/>
                  <a:pt x="1820746" y="3563007"/>
                </a:cubicBezTo>
                <a:cubicBezTo>
                  <a:pt x="1987882" y="3767959"/>
                  <a:pt x="2291664" y="3536731"/>
                  <a:pt x="2385848" y="3531476"/>
                </a:cubicBezTo>
                <a:lnTo>
                  <a:pt x="2385848" y="3531476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046538" y="2786063"/>
            <a:ext cx="1830387" cy="2620962"/>
          </a:xfrm>
          <a:custGeom>
            <a:avLst/>
            <a:gdLst>
              <a:gd name="connsiteX0" fmla="*/ 0 w 2385848"/>
              <a:gd name="connsiteY0" fmla="*/ 0 h 3767959"/>
              <a:gd name="connsiteX1" fmla="*/ 1198179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820746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597751 w 2385848"/>
              <a:gd name="connsiteY1" fmla="*/ 2301765 h 3767959"/>
              <a:gd name="connsiteX2" fmla="*/ 1820746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536732"/>
              <a:gd name="connsiteX1" fmla="*/ 1597751 w 2385848"/>
              <a:gd name="connsiteY1" fmla="*/ 2301765 h 3536732"/>
              <a:gd name="connsiteX2" fmla="*/ 2035462 w 2385848"/>
              <a:gd name="connsiteY2" fmla="*/ 3321831 h 3536732"/>
              <a:gd name="connsiteX3" fmla="*/ 2385848 w 2385848"/>
              <a:gd name="connsiteY3" fmla="*/ 3531476 h 3536732"/>
              <a:gd name="connsiteX4" fmla="*/ 2385848 w 2385848"/>
              <a:gd name="connsiteY4" fmla="*/ 3531476 h 353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848" h="3536732">
                <a:moveTo>
                  <a:pt x="0" y="0"/>
                </a:moveTo>
                <a:cubicBezTo>
                  <a:pt x="493110" y="853965"/>
                  <a:pt x="1258507" y="1748126"/>
                  <a:pt x="1597751" y="2301765"/>
                </a:cubicBezTo>
                <a:cubicBezTo>
                  <a:pt x="1936995" y="2855404"/>
                  <a:pt x="1904113" y="3116879"/>
                  <a:pt x="2035462" y="3321831"/>
                </a:cubicBezTo>
                <a:cubicBezTo>
                  <a:pt x="2166812" y="3526783"/>
                  <a:pt x="2291664" y="3536731"/>
                  <a:pt x="2385848" y="3531476"/>
                </a:cubicBezTo>
                <a:lnTo>
                  <a:pt x="2385848" y="3531476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6"/>
          <p:cNvSpPr/>
          <p:nvPr/>
        </p:nvSpPr>
        <p:spPr>
          <a:xfrm>
            <a:off x="165100" y="904875"/>
            <a:ext cx="3316288" cy="4103688"/>
          </a:xfrm>
          <a:prstGeom prst="foldedCorner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myTopic.dita</a:t>
            </a: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&lt;!DOCTYPE </a:t>
            </a:r>
            <a:r>
              <a:rPr lang="en-US" sz="1600" b="1" dirty="0" err="1">
                <a:latin typeface="Courier New"/>
                <a:cs typeface="Courier New"/>
              </a:rPr>
              <a:t>myTopic</a:t>
            </a:r>
            <a:r>
              <a:rPr lang="en-US" sz="1600" b="1" dirty="0">
                <a:latin typeface="Courier New"/>
                <a:cs typeface="Courier New"/>
              </a:rPr>
              <a:t> ...&gt;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myTopic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&lt;title&gt;Some Topic&lt;/title&gt;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myTopicBody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p</a:t>
            </a:r>
            <a:r>
              <a:rPr lang="en-US" sz="1600" b="1" dirty="0">
                <a:latin typeface="Courier New"/>
                <a:cs typeface="Courier New"/>
              </a:rPr>
              <a:t>&gt;&lt;</a:t>
            </a:r>
            <a:r>
              <a:rPr lang="en-US" sz="1600" b="1" dirty="0" err="1">
                <a:latin typeface="Courier New"/>
                <a:cs typeface="Courier New"/>
              </a:rPr>
              <a:t>myPhrase</a:t>
            </a:r>
            <a:r>
              <a:rPr lang="en-US" sz="1600" b="1" dirty="0">
                <a:latin typeface="Courier New"/>
                <a:cs typeface="Courier New"/>
              </a:rPr>
              <a:t>&gt;…&lt;/</a:t>
            </a:r>
            <a:r>
              <a:rPr lang="en-US" sz="1600" b="1" dirty="0" err="1">
                <a:latin typeface="Courier New"/>
                <a:cs typeface="Courier New"/>
              </a:rPr>
              <a:t>myPhrase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 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latin typeface="Courier New"/>
                <a:cs typeface="Courier New"/>
              </a:rPr>
              <a:t>&lt;/</a:t>
            </a:r>
            <a:r>
              <a:rPr lang="en-US" sz="1600" b="1" dirty="0" err="1">
                <a:latin typeface="Courier New"/>
                <a:cs typeface="Courier New"/>
              </a:rPr>
              <a:t>myTopicBody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  <a:endParaRPr lang="en-US" b="1" dirty="0">
              <a:latin typeface="Courier New"/>
              <a:cs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&lt;/</a:t>
            </a:r>
            <a:r>
              <a:rPr lang="en-US" dirty="0" err="1"/>
              <a:t>myTopic</a:t>
            </a:r>
            <a:r>
              <a:rPr lang="en-US" dirty="0"/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4370388" y="1517650"/>
            <a:ext cx="1446212" cy="1844675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myTopic.dtd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6673850" y="904875"/>
            <a:ext cx="2198688" cy="2716213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myTopic.ent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myTopic.mod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&lt;!ELEMENT </a:t>
            </a:r>
            <a:r>
              <a:rPr lang="en-US" sz="1400" b="1" dirty="0" err="1">
                <a:latin typeface="Courier New"/>
                <a:cs typeface="Courier New"/>
              </a:rPr>
              <a:t>myTopic</a:t>
            </a:r>
            <a:endParaRPr lang="en-US" sz="1400" b="1" dirty="0">
              <a:latin typeface="Courier New"/>
              <a:cs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Courier New"/>
              <a:cs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&lt;!ELEMENT </a:t>
            </a:r>
            <a:r>
              <a:rPr lang="en-US" sz="1400" b="1" dirty="0" err="1">
                <a:latin typeface="Courier New"/>
                <a:cs typeface="Courier New"/>
              </a:rPr>
              <a:t>myTopicBody</a:t>
            </a:r>
            <a:endParaRPr lang="en-US" sz="1400" b="1" dirty="0">
              <a:latin typeface="Courier New"/>
              <a:cs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&gt;</a:t>
            </a:r>
            <a:endParaRPr lang="en-US" sz="1400" b="1" dirty="0">
              <a:latin typeface="Courier New"/>
              <a:cs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6673850" y="4376738"/>
            <a:ext cx="2198688" cy="1479550"/>
          </a:xfrm>
          <a:prstGeom prst="foldedCorner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myPhraseDomain.ent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myPhraseDomain.mod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&lt;!ELEMENT </a:t>
            </a:r>
            <a:r>
              <a:rPr lang="en-US" sz="1400" b="1" dirty="0" err="1">
                <a:latin typeface="Courier New"/>
                <a:cs typeface="Courier New"/>
              </a:rPr>
              <a:t>myPhrase</a:t>
            </a:r>
            <a:endParaRPr lang="en-US" sz="1400" b="1" dirty="0">
              <a:latin typeface="Courier New"/>
              <a:cs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ourier New"/>
                <a:cs typeface="Courier New"/>
              </a:rPr>
              <a:t>&gt;</a:t>
            </a:r>
            <a:endParaRPr lang="en-US" sz="1400" b="1" dirty="0">
              <a:latin typeface="Courier New"/>
              <a:cs typeface="Courier New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3481388" y="1755775"/>
            <a:ext cx="852487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10" idx="1"/>
          </p:cNvCxnSpPr>
          <p:nvPr/>
        </p:nvCxnSpPr>
        <p:spPr>
          <a:xfrm>
            <a:off x="3257550" y="3362325"/>
            <a:ext cx="3416300" cy="17541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7" name="TextBox 17"/>
          <p:cNvSpPr txBox="1">
            <a:spLocks noChangeArrowheads="1"/>
          </p:cNvSpPr>
          <p:nvPr/>
        </p:nvSpPr>
        <p:spPr bwMode="auto">
          <a:xfrm>
            <a:off x="6673850" y="488950"/>
            <a:ext cx="1985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Topic specialization</a:t>
            </a:r>
          </a:p>
        </p:txBody>
      </p:sp>
      <p:cxnSp>
        <p:nvCxnSpPr>
          <p:cNvPr id="21" name="Curved Connector 20"/>
          <p:cNvCxnSpPr/>
          <p:nvPr/>
        </p:nvCxnSpPr>
        <p:spPr>
          <a:xfrm flipV="1">
            <a:off x="5816600" y="1517650"/>
            <a:ext cx="857250" cy="6207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0"/>
          <p:cNvCxnSpPr/>
          <p:nvPr/>
        </p:nvCxnSpPr>
        <p:spPr>
          <a:xfrm rot="16200000" flipH="1">
            <a:off x="5451475" y="3540125"/>
            <a:ext cx="1587500" cy="857250"/>
          </a:xfrm>
          <a:prstGeom prst="bentConnector3">
            <a:avLst>
              <a:gd name="adj1" fmla="val 100371"/>
            </a:avLst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flipV="1">
            <a:off x="1398588" y="1082675"/>
            <a:ext cx="5238750" cy="833438"/>
          </a:xfrm>
          <a:prstGeom prst="curvedConnector3">
            <a:avLst>
              <a:gd name="adj1" fmla="val 39768"/>
            </a:avLst>
          </a:prstGeom>
          <a:ln>
            <a:solidFill>
              <a:schemeClr val="tx1"/>
            </a:solidFill>
            <a:tailEnd type="arrow"/>
          </a:ln>
          <a:effectLst>
            <a:outerShdw blurRad="40000" dist="20000" dir="5400000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71" name="TextBox 47"/>
          <p:cNvSpPr txBox="1">
            <a:spLocks noChangeArrowheads="1"/>
          </p:cNvSpPr>
          <p:nvPr/>
        </p:nvSpPr>
        <p:spPr bwMode="auto">
          <a:xfrm>
            <a:off x="6673850" y="3951288"/>
            <a:ext cx="223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Domain specialization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</Words>
  <Application>Microsoft Office PowerPoint</Application>
  <PresentationFormat>On-screen Show (4:3)</PresentationFormat>
  <Paragraphs>69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Courier New</vt:lpstr>
      <vt:lpstr>Office Theme</vt:lpstr>
      <vt:lpstr>Slide 1</vt:lpstr>
      <vt:lpstr>Slide 2</vt:lpstr>
    </vt:vector>
  </TitlesOfParts>
  <Company>Really Strategies,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ekimber</dc:creator>
  <cp:lastModifiedBy>Kristen James Eberlein</cp:lastModifiedBy>
  <cp:revision>20</cp:revision>
  <dcterms:created xsi:type="dcterms:W3CDTF">2009-09-20T14:37:11Z</dcterms:created>
  <dcterms:modified xsi:type="dcterms:W3CDTF">2009-12-09T16:56:54Z</dcterms:modified>
</cp:coreProperties>
</file>