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bg1">
                    <a:lumMod val="10000"/>
                  </a:schemeClr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1">
                    <a:lumMod val="10000"/>
                  </a:schemeClr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>
              <a:lumMod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A408-5A12-4DC6-9363-1F926D118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82A14-FF19-4E5C-9AF0-334642609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619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Custom">
      <a:dk1>
        <a:srgbClr val="F2F2F2"/>
      </a:dk1>
      <a:lt1>
        <a:sysClr val="window" lastClr="FFFFFF"/>
      </a:lt1>
      <a:dk2>
        <a:srgbClr val="ECECEC"/>
      </a:dk2>
      <a:lt2>
        <a:srgbClr val="ECECEC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Roskos</dc:creator>
  <cp:lastModifiedBy>Colin Roskos</cp:lastModifiedBy>
  <cp:revision>1</cp:revision>
  <dcterms:created xsi:type="dcterms:W3CDTF">2020-04-27T13:26:07Z</dcterms:created>
  <dcterms:modified xsi:type="dcterms:W3CDTF">2020-04-27T13:36:47Z</dcterms:modified>
</cp:coreProperties>
</file>