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7" r:id="rId2"/>
    <p:sldId id="269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23" autoAdjust="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7839-B22F-4545-94CD-C6290B654EF8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AC927-A986-48F6-9AA8-4F41CA1E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4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98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3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04210"/>
            <a:ext cx="8855423" cy="6653790"/>
            <a:chOff x="0" y="204210"/>
            <a:chExt cx="8855423" cy="6653790"/>
          </a:xfrm>
        </p:grpSpPr>
        <p:pic>
          <p:nvPicPr>
            <p:cNvPr id="8" name="Picture 7" descr="BF_plain_RBG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445" y="204210"/>
              <a:ext cx="1625978" cy="896667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/>
          </p:nvSpPr>
          <p:spPr>
            <a:xfrm>
              <a:off x="0" y="3363395"/>
              <a:ext cx="3115392" cy="3494605"/>
            </a:xfrm>
            <a:prstGeom prst="rtTriangl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1" y="4179226"/>
              <a:ext cx="2385610" cy="267877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1" y="4515913"/>
              <a:ext cx="2041152" cy="2342086"/>
            </a:xfrm>
            <a:prstGeom prst="rtTriangl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0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8B0F-2C90-4EDB-B364-88B27A16AAC6}" type="datetimeFigureOut">
              <a:rPr lang="en-GB" smtClean="0"/>
              <a:t>14/08/2013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C4F2-AF02-4FA2-BBDE-7A52A057E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Aller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ller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ller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ller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ller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lle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declaring-layout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/>
              </a:rPr>
              <a:t/>
            </a:r>
            <a:br>
              <a:rPr lang="en-GB" b="1" dirty="0">
                <a:latin typeface="Times New Roman"/>
              </a:rPr>
            </a:br>
            <a:r>
              <a:rPr lang="en-GB" b="1" i="0" u="none" strike="noStrike" baseline="0" dirty="0" smtClean="0">
                <a:latin typeface="Times New Roman"/>
              </a:rPr>
              <a:t>Layout, Views and XML</a:t>
            </a:r>
            <a:r>
              <a:rPr lang="en-GB" b="1" i="0" u="none" strike="noStrike" baseline="0" dirty="0" smtClean="0">
                <a:latin typeface="Times New Roman"/>
              </a:rPr>
              <a:t/>
            </a:r>
            <a:br>
              <a:rPr lang="en-GB" b="1" i="0" u="none" strike="noStrike" baseline="0" dirty="0" smtClean="0">
                <a:latin typeface="Times New Roman"/>
              </a:rPr>
            </a:br>
            <a:r>
              <a:rPr lang="en-GB" b="1" i="0" u="none" strike="noStrike" baseline="0" dirty="0" smtClean="0">
                <a:latin typeface="Times New Roman"/>
              </a:rPr>
              <a:t/>
            </a:r>
            <a:br>
              <a:rPr lang="en-GB" b="1" i="0" u="none" strike="noStrike" baseline="0" dirty="0" smtClean="0">
                <a:latin typeface="Times New Roman"/>
              </a:rPr>
            </a:br>
            <a:endParaRPr lang="en-GB" b="0" i="0" u="none" strike="noStrike" baseline="0" dirty="0" smtClean="0"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ler Light"/>
              </a:rPr>
              <a:t>Layout</a:t>
            </a:r>
            <a:r>
              <a:rPr lang="en-GB" dirty="0" smtClean="0"/>
              <a:t> </a:t>
            </a:r>
            <a:r>
              <a:rPr lang="en-GB" sz="3200" dirty="0">
                <a:latin typeface="Aller Light"/>
              </a:rPr>
              <a:t>and views are essential to </a:t>
            </a:r>
            <a:r>
              <a:rPr lang="en-GB" sz="3200" i="1" dirty="0">
                <a:latin typeface="Aller Light"/>
              </a:rPr>
              <a:t>Activity-based</a:t>
            </a:r>
            <a:r>
              <a:rPr lang="en-GB" sz="3200" dirty="0">
                <a:latin typeface="Aller Light"/>
              </a:rPr>
              <a:t> programs in </a:t>
            </a:r>
            <a:r>
              <a:rPr lang="en-GB" sz="3200" dirty="0" smtClean="0">
                <a:latin typeface="Aller Light"/>
              </a:rPr>
              <a:t>Android.</a:t>
            </a:r>
          </a:p>
          <a:p>
            <a:endParaRPr lang="en-GB" sz="3200" dirty="0">
              <a:latin typeface="Aller Light"/>
            </a:endParaRPr>
          </a:p>
          <a:p>
            <a:r>
              <a:rPr lang="en-GB" sz="3200" dirty="0" smtClean="0">
                <a:latin typeface="Aller Light"/>
              </a:rPr>
              <a:t>Layouts are defined using XML files stored in the </a:t>
            </a:r>
            <a:r>
              <a:rPr lang="en-GB" sz="3200" b="1" dirty="0" smtClean="0">
                <a:latin typeface="Aller Light"/>
              </a:rPr>
              <a:t>res/layout</a:t>
            </a:r>
            <a:r>
              <a:rPr lang="en-GB" sz="3200" dirty="0" smtClean="0">
                <a:latin typeface="Aller Light"/>
              </a:rPr>
              <a:t> project folder.</a:t>
            </a:r>
          </a:p>
          <a:p>
            <a:endParaRPr lang="en-GB" sz="3200" dirty="0">
              <a:latin typeface="Aller Light"/>
            </a:endParaRPr>
          </a:p>
          <a:p>
            <a:r>
              <a:rPr lang="en-GB" sz="3200" dirty="0" smtClean="0">
                <a:latin typeface="Aller Light"/>
              </a:rPr>
              <a:t>A layout file describes the components that make up the view for a </a:t>
            </a:r>
            <a:r>
              <a:rPr lang="en-GB" sz="3200" b="1" u="sng" dirty="0" smtClean="0">
                <a:latin typeface="Aller Light"/>
              </a:rPr>
              <a:t>single</a:t>
            </a:r>
            <a:r>
              <a:rPr lang="en-GB" sz="3200" dirty="0" smtClean="0">
                <a:latin typeface="Aller Light"/>
              </a:rPr>
              <a:t> screen.</a:t>
            </a:r>
          </a:p>
          <a:p>
            <a:endParaRPr lang="en-GB" sz="3200" dirty="0">
              <a:latin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35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600" baseline="0" dirty="0" smtClean="0">
                <a:latin typeface="Arial"/>
              </a:rPr>
              <a:t>What is in a layout file?</a:t>
            </a:r>
            <a:endParaRPr lang="en-GB" b="1" i="0" u="none" strike="noStrike" kern="1600" baseline="0" dirty="0" smtClean="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layout file contains details of all the UI controls that appear on the screen.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also includes how they are aligned, positioned and their properties such as colour and size.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07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GB" b="0" i="0" u="none" strike="noStrike" baseline="0" dirty="0" smtClean="0">
                <a:latin typeface="Calibri"/>
              </a:rPr>
              <a:t>Access Layout</a:t>
            </a:r>
            <a:r>
              <a:rPr lang="en-GB" b="0" i="0" u="none" strike="noStrike" dirty="0" smtClean="0">
                <a:latin typeface="Calibri"/>
              </a:rPr>
              <a:t> Elements In Code</a:t>
            </a:r>
            <a:endParaRPr lang="en-GB" b="0" i="0" u="none" strike="noStrike" baseline="0" dirty="0" smtClean="0"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Your program will need to access the UI elements on a view in order to read or change data somehow.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Each element in the layout file has a name which can be called in your Java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 achieved through the “</a:t>
            </a:r>
            <a:r>
              <a:rPr lang="en-GB" dirty="0" err="1" smtClean="0"/>
              <a:t>android:id</a:t>
            </a:r>
            <a:r>
              <a:rPr lang="en-GB" dirty="0" smtClean="0"/>
              <a:t>” property.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3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GB" dirty="0" smtClean="0">
                <a:latin typeface="Calibri"/>
              </a:rPr>
              <a:t>Simple example</a:t>
            </a:r>
            <a:endParaRPr lang="en-GB" b="0" i="0" u="none" strike="noStrike" baseline="0" dirty="0" smtClean="0"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Main.xml (in res/layout)</a:t>
            </a: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&lt;</a:t>
            </a:r>
            <a:r>
              <a:rPr lang="en-GB" sz="2000" dirty="0" err="1" smtClean="0"/>
              <a:t>TextView</a:t>
            </a:r>
            <a:r>
              <a:rPr lang="en-GB" sz="2000" dirty="0" smtClean="0"/>
              <a:t> </a:t>
            </a:r>
            <a:r>
              <a:rPr lang="en-GB" sz="2000" dirty="0" err="1" smtClean="0"/>
              <a:t>android:id</a:t>
            </a:r>
            <a:r>
              <a:rPr lang="en-GB" sz="2000" dirty="0" smtClean="0"/>
              <a:t>=“@+id/textbox1”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…. 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Java code: (class derived from Activity)</a:t>
            </a:r>
          </a:p>
          <a:p>
            <a:pPr marL="0" indent="0">
              <a:buNone/>
            </a:pPr>
            <a:r>
              <a:rPr lang="en-GB" sz="2000" dirty="0" err="1"/>
              <a:t>setContentView</a:t>
            </a:r>
            <a:r>
              <a:rPr lang="en-GB" sz="2000" dirty="0"/>
              <a:t>(</a:t>
            </a:r>
            <a:r>
              <a:rPr lang="en-GB" sz="2000" dirty="0" err="1"/>
              <a:t>R.layout.main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 err="1" smtClean="0"/>
              <a:t>TextView</a:t>
            </a:r>
            <a:r>
              <a:rPr lang="en-GB" sz="2000" dirty="0" smtClean="0"/>
              <a:t> </a:t>
            </a:r>
            <a:r>
              <a:rPr lang="en-GB" sz="2000" dirty="0" err="1" smtClean="0"/>
              <a:t>tv</a:t>
            </a:r>
            <a:r>
              <a:rPr lang="en-GB" sz="2000" dirty="0" smtClean="0"/>
              <a:t> = (</a:t>
            </a:r>
            <a:r>
              <a:rPr lang="en-GB" sz="2000" dirty="0" err="1" smtClean="0"/>
              <a:t>TextView</a:t>
            </a:r>
            <a:r>
              <a:rPr lang="en-GB" sz="2000" dirty="0" smtClean="0"/>
              <a:t>)</a:t>
            </a:r>
            <a:r>
              <a:rPr lang="en-GB" sz="2000" dirty="0" err="1" smtClean="0"/>
              <a:t>findViewById</a:t>
            </a:r>
            <a:r>
              <a:rPr lang="en-GB" sz="2000" dirty="0" smtClean="0"/>
              <a:t>(R.id.textbox1);</a:t>
            </a:r>
          </a:p>
          <a:p>
            <a:pPr marL="0" indent="0">
              <a:buNone/>
            </a:pPr>
            <a:r>
              <a:rPr lang="en-GB" sz="2000" dirty="0" err="1" smtClean="0"/>
              <a:t>tv.setText</a:t>
            </a:r>
            <a:r>
              <a:rPr lang="en-GB" sz="2000" dirty="0" smtClean="0"/>
              <a:t> (“ABC”);</a:t>
            </a:r>
          </a:p>
        </p:txBody>
      </p:sp>
    </p:spTree>
    <p:extLst>
      <p:ext uri="{BB962C8B-B14F-4D97-AF65-F5344CB8AC3E}">
        <p14:creationId xmlns:p14="http://schemas.microsoft.com/office/powerpoint/2010/main" val="9424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600" baseline="0" dirty="0" smtClean="0">
                <a:latin typeface="Arial"/>
              </a:rPr>
              <a:t>What can go wrong?</a:t>
            </a:r>
            <a:endParaRPr lang="en-GB" b="1" i="0" u="none" strike="noStrike" kern="1600" baseline="0" dirty="0" smtClean="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a few common mistakes that are made time and time again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  <a:p>
            <a:endParaRPr lang="en-GB" dirty="0" smtClean="0"/>
          </a:p>
          <a:p>
            <a:r>
              <a:rPr lang="en-GB" sz="2000" dirty="0" smtClean="0"/>
              <a:t>Trying to get controls in an class that doesn’t extending Activity.</a:t>
            </a:r>
          </a:p>
          <a:p>
            <a:r>
              <a:rPr lang="en-GB" sz="2000" dirty="0" smtClean="0"/>
              <a:t>Trying to get UI details before you’ve set the right layout. This will panic the program !!!!</a:t>
            </a:r>
          </a:p>
          <a:p>
            <a:r>
              <a:rPr lang="en-GB" sz="2000" dirty="0" smtClean="0"/>
              <a:t>Using the wrong name or id for a control. This will return null values!!</a:t>
            </a:r>
          </a:p>
          <a:p>
            <a:endParaRPr lang="en-GB" sz="2000" dirty="0"/>
          </a:p>
          <a:p>
            <a:r>
              <a:rPr lang="en-GB" sz="2000" dirty="0" smtClean="0"/>
              <a:t>More examples of using layouts can be found here</a:t>
            </a:r>
          </a:p>
          <a:p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developer.android.com/guide/topics/ui/declaring-layout.html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9941160"/>
      </p:ext>
    </p:extLst>
  </p:cSld>
  <p:clrMapOvr>
    <a:masterClrMapping/>
  </p:clrMapOvr>
</p:sld>
</file>

<file path=ppt/theme/theme1.xml><?xml version="1.0" encoding="utf-8"?>
<a:theme xmlns:a="http://schemas.openxmlformats.org/drawingml/2006/main" name="BF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BFS theme</Template>
  <TotalTime>58</TotalTime>
  <Words>250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BFS theme</vt:lpstr>
      <vt:lpstr> Layout, Views and XML  </vt:lpstr>
      <vt:lpstr>What is in a layout file?</vt:lpstr>
      <vt:lpstr>Access Layout Elements In Code</vt:lpstr>
      <vt:lpstr>Simple example</vt:lpstr>
      <vt:lpstr>What can go wrong?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Android Overview and Architecture</dc:title>
  <dc:creator>Carl Jones</dc:creator>
  <cp:lastModifiedBy>Colin</cp:lastModifiedBy>
  <cp:revision>9</cp:revision>
  <dcterms:created xsi:type="dcterms:W3CDTF">2012-12-03T14:01:39Z</dcterms:created>
  <dcterms:modified xsi:type="dcterms:W3CDTF">2013-08-14T08:40:20Z</dcterms:modified>
</cp:coreProperties>
</file>