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3" r:id="rId1"/>
  </p:sldMasterIdLst>
  <p:sldIdLst>
    <p:sldId id="256" r:id="rId2"/>
    <p:sldId id="257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260" r:id="rId12"/>
    <p:sldId id="261" r:id="rId13"/>
    <p:sldId id="264" r:id="rId14"/>
    <p:sldId id="265" r:id="rId15"/>
    <p:sldId id="274" r:id="rId16"/>
    <p:sldId id="280" r:id="rId17"/>
    <p:sldId id="281" r:id="rId18"/>
    <p:sldId id="282" r:id="rId19"/>
    <p:sldId id="301" r:id="rId20"/>
    <p:sldId id="288" r:id="rId21"/>
    <p:sldId id="289" r:id="rId22"/>
    <p:sldId id="283" r:id="rId23"/>
    <p:sldId id="284" r:id="rId24"/>
    <p:sldId id="28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://gank.io/post/560e15be2dca930e00da1083#toc_14" TargetMode="External"/><Relationship Id="rId2" Type="http://schemas.openxmlformats.org/officeDocument/2006/relationships/hyperlink" Target="http://gank.io/post/560e15be2dca930e00da1083#toc_7" TargetMode="External"/><Relationship Id="rId1" Type="http://schemas.openxmlformats.org/officeDocument/2006/relationships/hyperlink" Target="http://gank.io/post/560e15be2dca930e00da1083#toc_4" TargetMode="External"/><Relationship Id="rId5" Type="http://schemas.openxmlformats.org/officeDocument/2006/relationships/hyperlink" Target="http://gank.io/post/560e15be2dca930e00da1083#toc_21" TargetMode="External"/><Relationship Id="rId4" Type="http://schemas.openxmlformats.org/officeDocument/2006/relationships/hyperlink" Target="http://gank.io/post/560e15be2dca930e00da1083#toc_17" TargetMode="Externa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://gank.io/post/560e15be2dca930e00da1083#toc_14" TargetMode="External"/><Relationship Id="rId1" Type="http://schemas.openxmlformats.org/officeDocument/2006/relationships/hyperlink" Target="http://gank.io/post/560e15be2dca930e00da1083#toc_7" TargetMode="Externa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://gank.io/post/560e15be2dca930e00da1083#toc_14" TargetMode="External"/><Relationship Id="rId2" Type="http://schemas.openxmlformats.org/officeDocument/2006/relationships/hyperlink" Target="http://gank.io/post/560e15be2dca930e00da1083#toc_7" TargetMode="External"/><Relationship Id="rId1" Type="http://schemas.openxmlformats.org/officeDocument/2006/relationships/hyperlink" Target="http://gank.io/post/560e15be2dca930e00da1083#toc_4" TargetMode="External"/><Relationship Id="rId5" Type="http://schemas.openxmlformats.org/officeDocument/2006/relationships/hyperlink" Target="http://gank.io/post/560e15be2dca930e00da1083#toc_21" TargetMode="External"/><Relationship Id="rId4" Type="http://schemas.openxmlformats.org/officeDocument/2006/relationships/hyperlink" Target="http://gank.io/post/560e15be2dca930e00da1083#toc_17" TargetMode="Externa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://gank.io/post/560e15be2dca930e00da1083#toc_14" TargetMode="External"/><Relationship Id="rId1" Type="http://schemas.openxmlformats.org/officeDocument/2006/relationships/hyperlink" Target="http://gank.io/post/560e15be2dca930e00da1083#toc_7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74E5F4-E253-4673-8F26-8F10A0651A7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66D73A-D526-4259-80F6-EC781A402508}">
      <dgm:prSet phldrT="[Text]" custT="1"/>
      <dgm:spPr/>
      <dgm:t>
        <a:bodyPr/>
        <a:lstStyle/>
        <a:p>
          <a:r>
            <a:rPr lang="en-US" altLang="zh-CN" sz="2400" dirty="0" smtClean="0"/>
            <a:t>Why</a:t>
          </a:r>
          <a:endParaRPr lang="zh-CN" altLang="en-US" sz="2400" dirty="0"/>
        </a:p>
      </dgm:t>
    </dgm:pt>
    <dgm:pt modelId="{8BB28426-7746-4B89-95F9-AE935B85454D}" type="parTrans" cxnId="{0D380080-1E47-4CF8-9974-C543ABD3258D}">
      <dgm:prSet/>
      <dgm:spPr/>
      <dgm:t>
        <a:bodyPr/>
        <a:lstStyle/>
        <a:p>
          <a:endParaRPr lang="zh-CN" altLang="en-US"/>
        </a:p>
      </dgm:t>
    </dgm:pt>
    <dgm:pt modelId="{F7BB68F3-0C60-48F3-8597-0DCA4D806ECE}" type="sibTrans" cxnId="{0D380080-1E47-4CF8-9974-C543ABD3258D}">
      <dgm:prSet custT="1"/>
      <dgm:spPr/>
      <dgm:t>
        <a:bodyPr/>
        <a:lstStyle/>
        <a:p>
          <a:r>
            <a:rPr lang="en-US" altLang="zh-CN" sz="2400" dirty="0" smtClean="0"/>
            <a:t>What</a:t>
          </a:r>
          <a:endParaRPr lang="zh-CN" altLang="en-US" sz="2400" dirty="0"/>
        </a:p>
      </dgm:t>
    </dgm:pt>
    <dgm:pt modelId="{742929D1-6704-4AF3-892D-CCBF8710EB9F}">
      <dgm:prSet phldrT="[Text]" custT="1"/>
      <dgm:spPr/>
      <dgm:t>
        <a:bodyPr/>
        <a:lstStyle/>
        <a:p>
          <a:endParaRPr lang="zh-CN" altLang="en-US" sz="1200" dirty="0">
            <a:solidFill>
              <a:schemeClr val="tx1"/>
            </a:solidFill>
          </a:endParaRPr>
        </a:p>
      </dgm:t>
    </dgm:pt>
    <dgm:pt modelId="{82DDE349-F673-47F0-8F82-DAE3B2560836}" type="parTrans" cxnId="{074ECE62-F74E-44DF-B550-17057D486D3F}">
      <dgm:prSet/>
      <dgm:spPr/>
      <dgm:t>
        <a:bodyPr/>
        <a:lstStyle/>
        <a:p>
          <a:endParaRPr lang="zh-CN" altLang="en-US"/>
        </a:p>
      </dgm:t>
    </dgm:pt>
    <dgm:pt modelId="{0B291DF3-B56B-4D3C-941D-11108D85A44C}" type="sibTrans" cxnId="{074ECE62-F74E-44DF-B550-17057D486D3F}">
      <dgm:prSet/>
      <dgm:spPr/>
      <dgm:t>
        <a:bodyPr/>
        <a:lstStyle/>
        <a:p>
          <a:endParaRPr lang="zh-CN" altLang="en-US"/>
        </a:p>
      </dgm:t>
    </dgm:pt>
    <dgm:pt modelId="{B8ACB4BA-F83A-4621-9CC2-47630EF44B0F}">
      <dgm:prSet phldrT="[Text]"/>
      <dgm:spPr/>
      <dgm:t>
        <a:bodyPr/>
        <a:lstStyle/>
        <a:p>
          <a:r>
            <a:rPr lang="en-US" altLang="zh-CN" dirty="0" smtClean="0"/>
            <a:t>Operators</a:t>
          </a:r>
          <a:endParaRPr lang="zh-CN" altLang="en-US" dirty="0"/>
        </a:p>
      </dgm:t>
    </dgm:pt>
    <dgm:pt modelId="{DD558730-EAAC-492E-9D4E-5796B021C662}" type="parTrans" cxnId="{D7A555A6-11D7-4FFF-9B27-E2FBD31C1181}">
      <dgm:prSet/>
      <dgm:spPr/>
      <dgm:t>
        <a:bodyPr/>
        <a:lstStyle/>
        <a:p>
          <a:endParaRPr lang="zh-CN" altLang="en-US"/>
        </a:p>
      </dgm:t>
    </dgm:pt>
    <dgm:pt modelId="{7A256D95-67E1-4A56-8B79-ED06473B9A29}" type="sibTrans" cxnId="{D7A555A6-11D7-4FFF-9B27-E2FBD31C1181}">
      <dgm:prSet custT="1"/>
      <dgm:spPr/>
      <dgm:t>
        <a:bodyPr/>
        <a:lstStyle/>
        <a:p>
          <a:r>
            <a:rPr lang="en-US" altLang="zh-CN" sz="2400" dirty="0" smtClean="0"/>
            <a:t>How</a:t>
          </a:r>
          <a:endParaRPr lang="zh-CN" altLang="en-US" sz="2400" dirty="0"/>
        </a:p>
      </dgm:t>
    </dgm:pt>
    <dgm:pt modelId="{C9961235-2655-4FBD-815A-41E792E74621}">
      <dgm:prSet phldrT="[Text]"/>
      <dgm:spPr/>
      <dgm:t>
        <a:bodyPr/>
        <a:lstStyle/>
        <a:p>
          <a:endParaRPr lang="zh-CN" altLang="en-US" dirty="0"/>
        </a:p>
      </dgm:t>
    </dgm:pt>
    <dgm:pt modelId="{05421210-B9F7-47B5-858B-019C8C57E245}" type="parTrans" cxnId="{44E3DF99-184B-4645-8107-02B79C0F629B}">
      <dgm:prSet/>
      <dgm:spPr/>
      <dgm:t>
        <a:bodyPr/>
        <a:lstStyle/>
        <a:p>
          <a:endParaRPr lang="zh-CN" altLang="en-US"/>
        </a:p>
      </dgm:t>
    </dgm:pt>
    <dgm:pt modelId="{03B679B1-8100-4330-8966-F715823A4145}" type="sibTrans" cxnId="{44E3DF99-184B-4645-8107-02B79C0F629B}">
      <dgm:prSet/>
      <dgm:spPr/>
      <dgm:t>
        <a:bodyPr/>
        <a:lstStyle/>
        <a:p>
          <a:endParaRPr lang="zh-CN" altLang="en-US"/>
        </a:p>
      </dgm:t>
    </dgm:pt>
    <dgm:pt modelId="{75332A96-1036-4967-A3DC-C5FEF8E5C5B3}">
      <dgm:prSet phldrT="[Text]"/>
      <dgm:spPr/>
      <dgm:t>
        <a:bodyPr/>
        <a:lstStyle/>
        <a:p>
          <a:endParaRPr lang="zh-CN" altLang="en-US" dirty="0"/>
        </a:p>
      </dgm:t>
    </dgm:pt>
    <dgm:pt modelId="{F6710979-C67A-4373-BBBD-85A0772D4BA2}" type="sibTrans" cxnId="{D230AA8B-CE18-4417-9313-87BBBCB27B65}">
      <dgm:prSet/>
      <dgm:spPr/>
      <dgm:t>
        <a:bodyPr/>
        <a:lstStyle/>
        <a:p>
          <a:endParaRPr lang="zh-CN" altLang="en-US"/>
        </a:p>
      </dgm:t>
    </dgm:pt>
    <dgm:pt modelId="{7C281DC2-463B-47C5-908D-FD3490D96EAB}" type="parTrans" cxnId="{D230AA8B-CE18-4417-9313-87BBBCB27B65}">
      <dgm:prSet/>
      <dgm:spPr/>
      <dgm:t>
        <a:bodyPr/>
        <a:lstStyle/>
        <a:p>
          <a:endParaRPr lang="zh-CN" altLang="en-US"/>
        </a:p>
      </dgm:t>
    </dgm:pt>
    <dgm:pt modelId="{5F66737B-4BEF-47E4-AE11-28CAB12A72DF}">
      <dgm:prSet phldrT="[Text]" custT="1"/>
      <dgm:spPr/>
      <dgm:t>
        <a:bodyPr/>
        <a:lstStyle/>
        <a:p>
          <a:r>
            <a:rPr lang="en-US" altLang="zh-CN" sz="2400" dirty="0" smtClean="0"/>
            <a:t>Doc</a:t>
          </a:r>
          <a:endParaRPr lang="zh-CN" altLang="en-US" sz="2400" dirty="0"/>
        </a:p>
      </dgm:t>
    </dgm:pt>
    <dgm:pt modelId="{8663B50B-6C4C-4180-ABBD-E378F2E45195}" type="sibTrans" cxnId="{9FF884E5-BE3E-4778-A0F6-5BD79CC7B108}">
      <dgm:prSet custT="1"/>
      <dgm:spPr/>
      <dgm:t>
        <a:bodyPr/>
        <a:lstStyle/>
        <a:p>
          <a:r>
            <a:rPr lang="en-US" altLang="zh-CN" sz="2400" dirty="0" smtClean="0"/>
            <a:t>Q &amp;A</a:t>
          </a:r>
          <a:endParaRPr lang="zh-CN" altLang="en-US" sz="2400" dirty="0"/>
        </a:p>
      </dgm:t>
    </dgm:pt>
    <dgm:pt modelId="{CAD6DD70-E6E2-47F9-AE77-A52DE00411A5}" type="parTrans" cxnId="{9FF884E5-BE3E-4778-A0F6-5BD79CC7B108}">
      <dgm:prSet/>
      <dgm:spPr/>
      <dgm:t>
        <a:bodyPr/>
        <a:lstStyle/>
        <a:p>
          <a:endParaRPr lang="zh-CN" altLang="en-US"/>
        </a:p>
      </dgm:t>
    </dgm:pt>
    <dgm:pt modelId="{50156757-0069-4B47-A4C9-441D78494056}" type="pres">
      <dgm:prSet presAssocID="{8D74E5F4-E253-4673-8F26-8F10A0651A7E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ED96C8ED-3C0E-4A13-820D-FB46F9B7D423}" type="pres">
      <dgm:prSet presAssocID="{FA66D73A-D526-4259-80F6-EC781A402508}" presName="composite" presStyleCnt="0"/>
      <dgm:spPr/>
    </dgm:pt>
    <dgm:pt modelId="{65DE384E-984A-4834-9B78-5C39F77CB136}" type="pres">
      <dgm:prSet presAssocID="{FA66D73A-D526-4259-80F6-EC781A40250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774CB6-206A-4A9C-8200-13B0FFBC21F4}" type="pres">
      <dgm:prSet presAssocID="{FA66D73A-D526-4259-80F6-EC781A40250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40A4CE-1E51-46EE-89B6-7915408AA61C}" type="pres">
      <dgm:prSet presAssocID="{FA66D73A-D526-4259-80F6-EC781A402508}" presName="BalanceSpacing" presStyleCnt="0"/>
      <dgm:spPr/>
    </dgm:pt>
    <dgm:pt modelId="{37A8790E-5A92-42DA-9C93-77D00EFCC3B7}" type="pres">
      <dgm:prSet presAssocID="{FA66D73A-D526-4259-80F6-EC781A402508}" presName="BalanceSpacing1" presStyleCnt="0"/>
      <dgm:spPr/>
    </dgm:pt>
    <dgm:pt modelId="{8FFDF842-FE16-4CFB-9F3D-E7DDE046FD5A}" type="pres">
      <dgm:prSet presAssocID="{F7BB68F3-0C60-48F3-8597-0DCA4D806ECE}" presName="Accent1Text" presStyleLbl="node1" presStyleIdx="1" presStyleCnt="6"/>
      <dgm:spPr/>
      <dgm:t>
        <a:bodyPr/>
        <a:lstStyle/>
        <a:p>
          <a:endParaRPr lang="zh-CN" altLang="en-US"/>
        </a:p>
      </dgm:t>
    </dgm:pt>
    <dgm:pt modelId="{723255A1-6882-47F1-86A2-D0BC2007129C}" type="pres">
      <dgm:prSet presAssocID="{F7BB68F3-0C60-48F3-8597-0DCA4D806ECE}" presName="spaceBetweenRectangles" presStyleCnt="0"/>
      <dgm:spPr/>
    </dgm:pt>
    <dgm:pt modelId="{825E58BE-B486-4717-9A95-19FB16C0638D}" type="pres">
      <dgm:prSet presAssocID="{B8ACB4BA-F83A-4621-9CC2-47630EF44B0F}" presName="composite" presStyleCnt="0"/>
      <dgm:spPr/>
    </dgm:pt>
    <dgm:pt modelId="{2D910712-760C-4BA1-9D17-8FCCB06335F7}" type="pres">
      <dgm:prSet presAssocID="{B8ACB4BA-F83A-4621-9CC2-47630EF44B0F}" presName="Parent1" presStyleLbl="node1" presStyleIdx="2" presStyleCnt="6" custLinFactNeighborX="743" custLinFactNeighborY="-16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9B2682-A63C-4EB2-A24E-8B147EEA7590}" type="pres">
      <dgm:prSet presAssocID="{B8ACB4BA-F83A-4621-9CC2-47630EF44B0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DE5F22-18B0-474B-9135-EDEF6CACE322}" type="pres">
      <dgm:prSet presAssocID="{B8ACB4BA-F83A-4621-9CC2-47630EF44B0F}" presName="BalanceSpacing" presStyleCnt="0"/>
      <dgm:spPr/>
    </dgm:pt>
    <dgm:pt modelId="{F4082A32-93AB-4145-9709-FA58A5D5FB79}" type="pres">
      <dgm:prSet presAssocID="{B8ACB4BA-F83A-4621-9CC2-47630EF44B0F}" presName="BalanceSpacing1" presStyleCnt="0"/>
      <dgm:spPr/>
    </dgm:pt>
    <dgm:pt modelId="{BBD77106-B9E2-4417-B127-07EB950E9900}" type="pres">
      <dgm:prSet presAssocID="{7A256D95-67E1-4A56-8B79-ED06473B9A29}" presName="Accent1Text" presStyleLbl="node1" presStyleIdx="3" presStyleCnt="6" custLinFactNeighborX="0"/>
      <dgm:spPr/>
      <dgm:t>
        <a:bodyPr/>
        <a:lstStyle/>
        <a:p>
          <a:endParaRPr lang="zh-CN" altLang="en-US"/>
        </a:p>
      </dgm:t>
    </dgm:pt>
    <dgm:pt modelId="{86C8D790-5E74-4E29-8EDB-0B93E2C246DB}" type="pres">
      <dgm:prSet presAssocID="{7A256D95-67E1-4A56-8B79-ED06473B9A29}" presName="spaceBetweenRectangles" presStyleCnt="0"/>
      <dgm:spPr/>
    </dgm:pt>
    <dgm:pt modelId="{984BE86A-39E5-42A5-856A-F8AB4A4BD824}" type="pres">
      <dgm:prSet presAssocID="{5F66737B-4BEF-47E4-AE11-28CAB12A72DF}" presName="composite" presStyleCnt="0"/>
      <dgm:spPr/>
    </dgm:pt>
    <dgm:pt modelId="{04ED5640-4A7E-4CF5-9127-8663776C4954}" type="pres">
      <dgm:prSet presAssocID="{5F66737B-4BEF-47E4-AE11-28CAB12A72DF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D0C512-20A3-4339-811F-F504DEC850FF}" type="pres">
      <dgm:prSet presAssocID="{5F66737B-4BEF-47E4-AE11-28CAB12A72DF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242E58-79E7-4CB3-B652-98DCAF6B84E8}" type="pres">
      <dgm:prSet presAssocID="{5F66737B-4BEF-47E4-AE11-28CAB12A72DF}" presName="BalanceSpacing" presStyleCnt="0"/>
      <dgm:spPr/>
    </dgm:pt>
    <dgm:pt modelId="{AC60E8E8-692B-4E22-8EA4-0A118D8B5A47}" type="pres">
      <dgm:prSet presAssocID="{5F66737B-4BEF-47E4-AE11-28CAB12A72DF}" presName="BalanceSpacing1" presStyleCnt="0"/>
      <dgm:spPr/>
    </dgm:pt>
    <dgm:pt modelId="{E7C01396-67BA-4CCC-99E3-A01D182E6E45}" type="pres">
      <dgm:prSet presAssocID="{8663B50B-6C4C-4180-ABBD-E378F2E45195}" presName="Accent1Text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8919E8F4-5350-46DD-951B-1872590B1EFE}" type="presOf" srcId="{FA66D73A-D526-4259-80F6-EC781A402508}" destId="{65DE384E-984A-4834-9B78-5C39F77CB136}" srcOrd="0" destOrd="0" presId="urn:microsoft.com/office/officeart/2008/layout/AlternatingHexagons"/>
    <dgm:cxn modelId="{17112811-6ED0-4F75-A68F-6C849585FC53}" type="presOf" srcId="{8663B50B-6C4C-4180-ABBD-E378F2E45195}" destId="{E7C01396-67BA-4CCC-99E3-A01D182E6E45}" srcOrd="0" destOrd="0" presId="urn:microsoft.com/office/officeart/2008/layout/AlternatingHexagons"/>
    <dgm:cxn modelId="{8E37990D-94E4-4483-8DAB-A5C78F3856E3}" type="presOf" srcId="{75332A96-1036-4967-A3DC-C5FEF8E5C5B3}" destId="{28D0C512-20A3-4339-811F-F504DEC850FF}" srcOrd="0" destOrd="0" presId="urn:microsoft.com/office/officeart/2008/layout/AlternatingHexagons"/>
    <dgm:cxn modelId="{1872296A-E66A-4EB6-8E10-1EEC525B572B}" type="presOf" srcId="{5F66737B-4BEF-47E4-AE11-28CAB12A72DF}" destId="{04ED5640-4A7E-4CF5-9127-8663776C4954}" srcOrd="0" destOrd="0" presId="urn:microsoft.com/office/officeart/2008/layout/AlternatingHexagons"/>
    <dgm:cxn modelId="{0D380080-1E47-4CF8-9974-C543ABD3258D}" srcId="{8D74E5F4-E253-4673-8F26-8F10A0651A7E}" destId="{FA66D73A-D526-4259-80F6-EC781A402508}" srcOrd="0" destOrd="0" parTransId="{8BB28426-7746-4B89-95F9-AE935B85454D}" sibTransId="{F7BB68F3-0C60-48F3-8597-0DCA4D806ECE}"/>
    <dgm:cxn modelId="{0988E9FA-1147-42AD-9A83-9BEDE82A58B8}" type="presOf" srcId="{7A256D95-67E1-4A56-8B79-ED06473B9A29}" destId="{BBD77106-B9E2-4417-B127-07EB950E9900}" srcOrd="0" destOrd="0" presId="urn:microsoft.com/office/officeart/2008/layout/AlternatingHexagons"/>
    <dgm:cxn modelId="{EEB3131D-9468-427F-8B5F-885C258079AB}" type="presOf" srcId="{8D74E5F4-E253-4673-8F26-8F10A0651A7E}" destId="{50156757-0069-4B47-A4C9-441D78494056}" srcOrd="0" destOrd="0" presId="urn:microsoft.com/office/officeart/2008/layout/AlternatingHexagons"/>
    <dgm:cxn modelId="{17CBAFAB-CA4C-407D-A727-50304C5478B5}" type="presOf" srcId="{F7BB68F3-0C60-48F3-8597-0DCA4D806ECE}" destId="{8FFDF842-FE16-4CFB-9F3D-E7DDE046FD5A}" srcOrd="0" destOrd="0" presId="urn:microsoft.com/office/officeart/2008/layout/AlternatingHexagons"/>
    <dgm:cxn modelId="{D7A555A6-11D7-4FFF-9B27-E2FBD31C1181}" srcId="{8D74E5F4-E253-4673-8F26-8F10A0651A7E}" destId="{B8ACB4BA-F83A-4621-9CC2-47630EF44B0F}" srcOrd="1" destOrd="0" parTransId="{DD558730-EAAC-492E-9D4E-5796B021C662}" sibTransId="{7A256D95-67E1-4A56-8B79-ED06473B9A29}"/>
    <dgm:cxn modelId="{44E3DF99-184B-4645-8107-02B79C0F629B}" srcId="{B8ACB4BA-F83A-4621-9CC2-47630EF44B0F}" destId="{C9961235-2655-4FBD-815A-41E792E74621}" srcOrd="0" destOrd="0" parTransId="{05421210-B9F7-47B5-858B-019C8C57E245}" sibTransId="{03B679B1-8100-4330-8966-F715823A4145}"/>
    <dgm:cxn modelId="{D230AA8B-CE18-4417-9313-87BBBCB27B65}" srcId="{5F66737B-4BEF-47E4-AE11-28CAB12A72DF}" destId="{75332A96-1036-4967-A3DC-C5FEF8E5C5B3}" srcOrd="0" destOrd="0" parTransId="{7C281DC2-463B-47C5-908D-FD3490D96EAB}" sibTransId="{F6710979-C67A-4373-BBBD-85A0772D4BA2}"/>
    <dgm:cxn modelId="{163E8D17-A2AF-4D08-9D3F-0A3BE484CBAC}" type="presOf" srcId="{C9961235-2655-4FBD-815A-41E792E74621}" destId="{A99B2682-A63C-4EB2-A24E-8B147EEA7590}" srcOrd="0" destOrd="0" presId="urn:microsoft.com/office/officeart/2008/layout/AlternatingHexagons"/>
    <dgm:cxn modelId="{BB2B2A47-676E-45DB-920C-BD1A63E8022A}" type="presOf" srcId="{B8ACB4BA-F83A-4621-9CC2-47630EF44B0F}" destId="{2D910712-760C-4BA1-9D17-8FCCB06335F7}" srcOrd="0" destOrd="0" presId="urn:microsoft.com/office/officeart/2008/layout/AlternatingHexagons"/>
    <dgm:cxn modelId="{074ECE62-F74E-44DF-B550-17057D486D3F}" srcId="{FA66D73A-D526-4259-80F6-EC781A402508}" destId="{742929D1-6704-4AF3-892D-CCBF8710EB9F}" srcOrd="0" destOrd="0" parTransId="{82DDE349-F673-47F0-8F82-DAE3B2560836}" sibTransId="{0B291DF3-B56B-4D3C-941D-11108D85A44C}"/>
    <dgm:cxn modelId="{9FF884E5-BE3E-4778-A0F6-5BD79CC7B108}" srcId="{8D74E5F4-E253-4673-8F26-8F10A0651A7E}" destId="{5F66737B-4BEF-47E4-AE11-28CAB12A72DF}" srcOrd="2" destOrd="0" parTransId="{CAD6DD70-E6E2-47F9-AE77-A52DE00411A5}" sibTransId="{8663B50B-6C4C-4180-ABBD-E378F2E45195}"/>
    <dgm:cxn modelId="{5DE14323-0E0A-4592-98EA-D5C651D40174}" type="presOf" srcId="{742929D1-6704-4AF3-892D-CCBF8710EB9F}" destId="{EE774CB6-206A-4A9C-8200-13B0FFBC21F4}" srcOrd="0" destOrd="0" presId="urn:microsoft.com/office/officeart/2008/layout/AlternatingHexagons"/>
    <dgm:cxn modelId="{9FF503D0-FD35-4960-A395-35B121226A45}" type="presParOf" srcId="{50156757-0069-4B47-A4C9-441D78494056}" destId="{ED96C8ED-3C0E-4A13-820D-FB46F9B7D423}" srcOrd="0" destOrd="0" presId="urn:microsoft.com/office/officeart/2008/layout/AlternatingHexagons"/>
    <dgm:cxn modelId="{9894D871-79BD-46CB-8B25-7A7E72A6C4B0}" type="presParOf" srcId="{ED96C8ED-3C0E-4A13-820D-FB46F9B7D423}" destId="{65DE384E-984A-4834-9B78-5C39F77CB136}" srcOrd="0" destOrd="0" presId="urn:microsoft.com/office/officeart/2008/layout/AlternatingHexagons"/>
    <dgm:cxn modelId="{24B19CC2-06B7-4EB0-8D6F-CD6B7D60598F}" type="presParOf" srcId="{ED96C8ED-3C0E-4A13-820D-FB46F9B7D423}" destId="{EE774CB6-206A-4A9C-8200-13B0FFBC21F4}" srcOrd="1" destOrd="0" presId="urn:microsoft.com/office/officeart/2008/layout/AlternatingHexagons"/>
    <dgm:cxn modelId="{392593D0-4853-4F55-B472-32FCFA240737}" type="presParOf" srcId="{ED96C8ED-3C0E-4A13-820D-FB46F9B7D423}" destId="{C740A4CE-1E51-46EE-89B6-7915408AA61C}" srcOrd="2" destOrd="0" presId="urn:microsoft.com/office/officeart/2008/layout/AlternatingHexagons"/>
    <dgm:cxn modelId="{74334A3C-256E-481A-9CE6-7FA5F4592396}" type="presParOf" srcId="{ED96C8ED-3C0E-4A13-820D-FB46F9B7D423}" destId="{37A8790E-5A92-42DA-9C93-77D00EFCC3B7}" srcOrd="3" destOrd="0" presId="urn:microsoft.com/office/officeart/2008/layout/AlternatingHexagons"/>
    <dgm:cxn modelId="{83E8FE2A-2ADC-44BC-97AE-DBF37D9CA706}" type="presParOf" srcId="{ED96C8ED-3C0E-4A13-820D-FB46F9B7D423}" destId="{8FFDF842-FE16-4CFB-9F3D-E7DDE046FD5A}" srcOrd="4" destOrd="0" presId="urn:microsoft.com/office/officeart/2008/layout/AlternatingHexagons"/>
    <dgm:cxn modelId="{55783DAA-4B33-4F87-B6E2-508472DF09E4}" type="presParOf" srcId="{50156757-0069-4B47-A4C9-441D78494056}" destId="{723255A1-6882-47F1-86A2-D0BC2007129C}" srcOrd="1" destOrd="0" presId="urn:microsoft.com/office/officeart/2008/layout/AlternatingHexagons"/>
    <dgm:cxn modelId="{424C0FD7-329F-4483-A534-1D5555B7696E}" type="presParOf" srcId="{50156757-0069-4B47-A4C9-441D78494056}" destId="{825E58BE-B486-4717-9A95-19FB16C0638D}" srcOrd="2" destOrd="0" presId="urn:microsoft.com/office/officeart/2008/layout/AlternatingHexagons"/>
    <dgm:cxn modelId="{589BB735-EE5F-4FE7-B505-7226E38F465B}" type="presParOf" srcId="{825E58BE-B486-4717-9A95-19FB16C0638D}" destId="{2D910712-760C-4BA1-9D17-8FCCB06335F7}" srcOrd="0" destOrd="0" presId="urn:microsoft.com/office/officeart/2008/layout/AlternatingHexagons"/>
    <dgm:cxn modelId="{04199786-E66C-4D23-84B9-8815391A2DD1}" type="presParOf" srcId="{825E58BE-B486-4717-9A95-19FB16C0638D}" destId="{A99B2682-A63C-4EB2-A24E-8B147EEA7590}" srcOrd="1" destOrd="0" presId="urn:microsoft.com/office/officeart/2008/layout/AlternatingHexagons"/>
    <dgm:cxn modelId="{5786C3A1-3B6A-4C79-94A2-B38A55FA2DFD}" type="presParOf" srcId="{825E58BE-B486-4717-9A95-19FB16C0638D}" destId="{C9DE5F22-18B0-474B-9135-EDEF6CACE322}" srcOrd="2" destOrd="0" presId="urn:microsoft.com/office/officeart/2008/layout/AlternatingHexagons"/>
    <dgm:cxn modelId="{FA03F738-B6C6-40DF-B81B-3A5119789BD0}" type="presParOf" srcId="{825E58BE-B486-4717-9A95-19FB16C0638D}" destId="{F4082A32-93AB-4145-9709-FA58A5D5FB79}" srcOrd="3" destOrd="0" presId="urn:microsoft.com/office/officeart/2008/layout/AlternatingHexagons"/>
    <dgm:cxn modelId="{4A0DF21E-69C6-4467-87C2-541E1C9C50AF}" type="presParOf" srcId="{825E58BE-B486-4717-9A95-19FB16C0638D}" destId="{BBD77106-B9E2-4417-B127-07EB950E9900}" srcOrd="4" destOrd="0" presId="urn:microsoft.com/office/officeart/2008/layout/AlternatingHexagons"/>
    <dgm:cxn modelId="{4A4A696B-ABFB-434A-B8CC-A0893EC0B1F0}" type="presParOf" srcId="{50156757-0069-4B47-A4C9-441D78494056}" destId="{86C8D790-5E74-4E29-8EDB-0B93E2C246DB}" srcOrd="3" destOrd="0" presId="urn:microsoft.com/office/officeart/2008/layout/AlternatingHexagons"/>
    <dgm:cxn modelId="{23CDFA41-3D6A-415A-A1CD-133CC2F918A8}" type="presParOf" srcId="{50156757-0069-4B47-A4C9-441D78494056}" destId="{984BE86A-39E5-42A5-856A-F8AB4A4BD824}" srcOrd="4" destOrd="0" presId="urn:microsoft.com/office/officeart/2008/layout/AlternatingHexagons"/>
    <dgm:cxn modelId="{D463F52C-5B84-4F89-AD31-F3FC1993477F}" type="presParOf" srcId="{984BE86A-39E5-42A5-856A-F8AB4A4BD824}" destId="{04ED5640-4A7E-4CF5-9127-8663776C4954}" srcOrd="0" destOrd="0" presId="urn:microsoft.com/office/officeart/2008/layout/AlternatingHexagons"/>
    <dgm:cxn modelId="{89D62C85-E1D0-4A99-AEC4-5FE66FDDCCC0}" type="presParOf" srcId="{984BE86A-39E5-42A5-856A-F8AB4A4BD824}" destId="{28D0C512-20A3-4339-811F-F504DEC850FF}" srcOrd="1" destOrd="0" presId="urn:microsoft.com/office/officeart/2008/layout/AlternatingHexagons"/>
    <dgm:cxn modelId="{2ACB9F77-BC20-4AD4-9E64-74EAFB27CBBD}" type="presParOf" srcId="{984BE86A-39E5-42A5-856A-F8AB4A4BD824}" destId="{50242E58-79E7-4CB3-B652-98DCAF6B84E8}" srcOrd="2" destOrd="0" presId="urn:microsoft.com/office/officeart/2008/layout/AlternatingHexagons"/>
    <dgm:cxn modelId="{A99274EB-0B2E-4693-ACE4-32E63349A09C}" type="presParOf" srcId="{984BE86A-39E5-42A5-856A-F8AB4A4BD824}" destId="{AC60E8E8-692B-4E22-8EA4-0A118D8B5A47}" srcOrd="3" destOrd="0" presId="urn:microsoft.com/office/officeart/2008/layout/AlternatingHexagons"/>
    <dgm:cxn modelId="{FD9F37E5-42D1-40E5-B1E2-113E8F1A1585}" type="presParOf" srcId="{984BE86A-39E5-42A5-856A-F8AB4A4BD824}" destId="{E7C01396-67BA-4CCC-99E3-A01D182E6E4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35F311-0774-4928-ACCD-A7A8D353F94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2A1F45B-DCDD-4E04-9424-4DB08EB008C9}">
      <dgm:prSet phldrT="[Text]"/>
      <dgm:spPr/>
      <dgm:t>
        <a:bodyPr/>
        <a:lstStyle/>
        <a:p>
          <a:r>
            <a:rPr lang="en-US" altLang="zh-CN" b="0" i="0" dirty="0" smtClean="0">
              <a:hlinkClick xmlns:r="http://schemas.openxmlformats.org/officeDocument/2006/relationships" r:id="rId1"/>
            </a:rPr>
            <a:t>1. Creating Observables(</a:t>
          </a:r>
          <a:r>
            <a:rPr lang="zh-CN" altLang="en-US" b="0" i="0" dirty="0" smtClean="0">
              <a:hlinkClick xmlns:r="http://schemas.openxmlformats.org/officeDocument/2006/relationships" r:id="rId1"/>
            </a:rPr>
            <a:t>创建</a:t>
          </a:r>
          <a:r>
            <a:rPr lang="en-US" altLang="zh-CN" b="0" i="0" dirty="0" smtClean="0">
              <a:hlinkClick xmlns:r="http://schemas.openxmlformats.org/officeDocument/2006/relationships" r:id="rId1"/>
            </a:rPr>
            <a:t>Observable)</a:t>
          </a:r>
          <a:endParaRPr lang="zh-CN" altLang="en-US" dirty="0"/>
        </a:p>
      </dgm:t>
    </dgm:pt>
    <dgm:pt modelId="{B316B349-10B3-4487-9312-95CC2DE7C718}" type="parTrans" cxnId="{152A94BE-C20C-42CB-AB67-2BBC10FBAC90}">
      <dgm:prSet/>
      <dgm:spPr/>
      <dgm:t>
        <a:bodyPr/>
        <a:lstStyle/>
        <a:p>
          <a:endParaRPr lang="zh-CN" altLang="en-US"/>
        </a:p>
      </dgm:t>
    </dgm:pt>
    <dgm:pt modelId="{C9DBDA25-9885-499C-9273-63A5606070E0}" type="sibTrans" cxnId="{152A94BE-C20C-42CB-AB67-2BBC10FBAC90}">
      <dgm:prSet/>
      <dgm:spPr/>
      <dgm:t>
        <a:bodyPr/>
        <a:lstStyle/>
        <a:p>
          <a:endParaRPr lang="zh-CN" altLang="en-US"/>
        </a:p>
      </dgm:t>
    </dgm:pt>
    <dgm:pt modelId="{723E7366-C577-4577-BA41-135FC0EF69EC}">
      <dgm:prSet phldrT="[Text]"/>
      <dgm:spPr/>
      <dgm:t>
        <a:bodyPr/>
        <a:lstStyle/>
        <a:p>
          <a:r>
            <a:rPr lang="en-US" altLang="zh-CN" b="0" i="0" dirty="0" smtClean="0">
              <a:hlinkClick xmlns:r="http://schemas.openxmlformats.org/officeDocument/2006/relationships" r:id="rId2"/>
            </a:rPr>
            <a:t>2. Transforming Observables(</a:t>
          </a:r>
          <a:r>
            <a:rPr lang="zh-CN" altLang="en-US" b="0" i="0" dirty="0" smtClean="0">
              <a:hlinkClick xmlns:r="http://schemas.openxmlformats.org/officeDocument/2006/relationships" r:id="rId2"/>
            </a:rPr>
            <a:t>转换</a:t>
          </a:r>
          <a:r>
            <a:rPr lang="en-US" altLang="zh-CN" b="0" i="0" dirty="0" smtClean="0">
              <a:hlinkClick xmlns:r="http://schemas.openxmlformats.org/officeDocument/2006/relationships" r:id="rId1"/>
            </a:rPr>
            <a:t>Observable</a:t>
          </a:r>
          <a:r>
            <a:rPr lang="en-US" altLang="zh-CN" b="0" i="0" dirty="0" smtClean="0">
              <a:hlinkClick xmlns:r="http://schemas.openxmlformats.org/officeDocument/2006/relationships" r:id="rId2"/>
            </a:rPr>
            <a:t>)</a:t>
          </a:r>
          <a:endParaRPr lang="zh-CN" altLang="en-US" dirty="0"/>
        </a:p>
      </dgm:t>
    </dgm:pt>
    <dgm:pt modelId="{0BC1E259-9906-437E-A57C-C196C0E8E951}" type="parTrans" cxnId="{F2028248-BB4B-4EF4-9766-FB4C21333A3A}">
      <dgm:prSet/>
      <dgm:spPr/>
      <dgm:t>
        <a:bodyPr/>
        <a:lstStyle/>
        <a:p>
          <a:endParaRPr lang="zh-CN" altLang="en-US"/>
        </a:p>
      </dgm:t>
    </dgm:pt>
    <dgm:pt modelId="{EBAB279D-04C0-4957-AD60-F4135F71BC6C}" type="sibTrans" cxnId="{F2028248-BB4B-4EF4-9766-FB4C21333A3A}">
      <dgm:prSet/>
      <dgm:spPr/>
      <dgm:t>
        <a:bodyPr/>
        <a:lstStyle/>
        <a:p>
          <a:endParaRPr lang="zh-CN" altLang="en-US"/>
        </a:p>
      </dgm:t>
    </dgm:pt>
    <dgm:pt modelId="{BA6056D9-FBED-43C7-88A3-B87829925345}">
      <dgm:prSet phldrT="[Text]"/>
      <dgm:spPr/>
      <dgm:t>
        <a:bodyPr/>
        <a:lstStyle/>
        <a:p>
          <a:r>
            <a:rPr lang="en-US" altLang="zh-CN" b="0" i="0" dirty="0" smtClean="0">
              <a:hlinkClick xmlns:r="http://schemas.openxmlformats.org/officeDocument/2006/relationships" r:id="rId3"/>
            </a:rPr>
            <a:t>3. Filtering Observables(</a:t>
          </a:r>
          <a:r>
            <a:rPr lang="zh-CN" altLang="en-US" b="0" i="0" dirty="0" smtClean="0">
              <a:hlinkClick xmlns:r="http://schemas.openxmlformats.org/officeDocument/2006/relationships" r:id="rId3"/>
            </a:rPr>
            <a:t>过滤</a:t>
          </a:r>
          <a:r>
            <a:rPr lang="en-US" altLang="zh-CN" b="0" i="0" dirty="0" smtClean="0">
              <a:hlinkClick xmlns:r="http://schemas.openxmlformats.org/officeDocument/2006/relationships" r:id="rId1"/>
            </a:rPr>
            <a:t>Observable</a:t>
          </a:r>
          <a:r>
            <a:rPr lang="en-US" altLang="zh-CN" b="0" i="0" dirty="0" smtClean="0">
              <a:hlinkClick xmlns:r="http://schemas.openxmlformats.org/officeDocument/2006/relationships" r:id="rId3"/>
            </a:rPr>
            <a:t>)</a:t>
          </a:r>
          <a:endParaRPr lang="zh-CN" altLang="en-US" dirty="0"/>
        </a:p>
      </dgm:t>
    </dgm:pt>
    <dgm:pt modelId="{17A25808-4818-4653-B682-0FCFD115AFF8}" type="parTrans" cxnId="{7344B70C-25DA-41B5-9329-1E7115007F78}">
      <dgm:prSet/>
      <dgm:spPr/>
      <dgm:t>
        <a:bodyPr/>
        <a:lstStyle/>
        <a:p>
          <a:endParaRPr lang="zh-CN" altLang="en-US"/>
        </a:p>
      </dgm:t>
    </dgm:pt>
    <dgm:pt modelId="{9B87FF5B-AEFA-43BE-BB8F-7868C29F6F2E}" type="sibTrans" cxnId="{7344B70C-25DA-41B5-9329-1E7115007F78}">
      <dgm:prSet/>
      <dgm:spPr/>
      <dgm:t>
        <a:bodyPr/>
        <a:lstStyle/>
        <a:p>
          <a:endParaRPr lang="zh-CN" altLang="en-US"/>
        </a:p>
      </dgm:t>
    </dgm:pt>
    <dgm:pt modelId="{C746EEC6-B7F8-4760-B596-1905D852FE5C}">
      <dgm:prSet phldrT="[Text]"/>
      <dgm:spPr/>
      <dgm:t>
        <a:bodyPr/>
        <a:lstStyle/>
        <a:p>
          <a:r>
            <a:rPr lang="en-US" altLang="zh-CN" b="0" i="0" dirty="0" smtClean="0">
              <a:hlinkClick xmlns:r="http://schemas.openxmlformats.org/officeDocument/2006/relationships" r:id="rId4"/>
            </a:rPr>
            <a:t>4. </a:t>
          </a:r>
          <a:r>
            <a:rPr lang="en-US" altLang="zh-CN" b="0" i="0" dirty="0" smtClean="0">
              <a:hlinkClick xmlns:r="http://schemas.openxmlformats.org/officeDocument/2006/relationships" r:id="rId3"/>
            </a:rPr>
            <a:t>Combining Observables(</a:t>
          </a:r>
          <a:r>
            <a:rPr lang="zh-CN" altLang="en-US" b="0" i="0" dirty="0" smtClean="0">
              <a:hlinkClick xmlns:r="http://schemas.openxmlformats.org/officeDocument/2006/relationships" r:id="rId3"/>
            </a:rPr>
            <a:t>组合</a:t>
          </a:r>
          <a:r>
            <a:rPr lang="en-US" altLang="zh-CN" b="0" i="0" dirty="0" smtClean="0">
              <a:hlinkClick xmlns:r="http://schemas.openxmlformats.org/officeDocument/2006/relationships" r:id="rId1"/>
            </a:rPr>
            <a:t>Observable</a:t>
          </a:r>
          <a:r>
            <a:rPr lang="en-US" altLang="zh-CN" b="0" i="0" dirty="0" smtClean="0">
              <a:hlinkClick xmlns:r="http://schemas.openxmlformats.org/officeDocument/2006/relationships" r:id="rId3"/>
            </a:rPr>
            <a:t>)</a:t>
          </a:r>
          <a:endParaRPr lang="zh-CN" altLang="en-US" dirty="0"/>
        </a:p>
      </dgm:t>
    </dgm:pt>
    <dgm:pt modelId="{4AB836DF-6D2C-47D1-A858-6552F170E530}" type="parTrans" cxnId="{8096A1BA-7ECE-4B5E-932C-B4465F5C579D}">
      <dgm:prSet/>
      <dgm:spPr/>
      <dgm:t>
        <a:bodyPr/>
        <a:lstStyle/>
        <a:p>
          <a:endParaRPr lang="zh-CN" altLang="en-US"/>
        </a:p>
      </dgm:t>
    </dgm:pt>
    <dgm:pt modelId="{EACE7D31-C7A6-4570-AD41-9B77A00690A0}" type="sibTrans" cxnId="{8096A1BA-7ECE-4B5E-932C-B4465F5C579D}">
      <dgm:prSet/>
      <dgm:spPr/>
      <dgm:t>
        <a:bodyPr/>
        <a:lstStyle/>
        <a:p>
          <a:endParaRPr lang="zh-CN" altLang="en-US"/>
        </a:p>
      </dgm:t>
    </dgm:pt>
    <dgm:pt modelId="{134C471A-321D-4C93-A9C0-2A29CCEAF999}">
      <dgm:prSet phldrT="[Text]"/>
      <dgm:spPr/>
      <dgm:t>
        <a:bodyPr/>
        <a:lstStyle/>
        <a:p>
          <a:r>
            <a:rPr lang="en-US" altLang="zh-CN" b="0" i="0" dirty="0" smtClean="0">
              <a:hlinkClick xmlns:r="http://schemas.openxmlformats.org/officeDocument/2006/relationships" r:id="rId5"/>
            </a:rPr>
            <a:t>5. </a:t>
          </a:r>
          <a:r>
            <a:rPr lang="en-US" altLang="zh-CN" b="0" i="0" dirty="0" smtClean="0">
              <a:hlinkClick xmlns:r="http://schemas.openxmlformats.org/officeDocument/2006/relationships" r:id="rId3"/>
            </a:rPr>
            <a:t>Error Handing Operators (</a:t>
          </a:r>
          <a:r>
            <a:rPr lang="zh-CN" altLang="en-US" b="0" i="0" dirty="0" smtClean="0">
              <a:hlinkClick xmlns:r="http://schemas.openxmlformats.org/officeDocument/2006/relationships" r:id="rId3"/>
            </a:rPr>
            <a:t>处理错误</a:t>
          </a:r>
          <a:r>
            <a:rPr lang="en-US" altLang="zh-CN" b="0" i="0" dirty="0" smtClean="0">
              <a:hlinkClick xmlns:r="http://schemas.openxmlformats.org/officeDocument/2006/relationships" r:id="rId5"/>
            </a:rPr>
            <a:t>)</a:t>
          </a:r>
          <a:endParaRPr lang="zh-CN" altLang="en-US" dirty="0"/>
        </a:p>
      </dgm:t>
    </dgm:pt>
    <dgm:pt modelId="{E5F42615-CC76-430F-B028-1A6B46DA0E7A}" type="parTrans" cxnId="{E94A7219-E2E9-4A56-8DA5-3842CB1E7193}">
      <dgm:prSet/>
      <dgm:spPr/>
      <dgm:t>
        <a:bodyPr/>
        <a:lstStyle/>
        <a:p>
          <a:endParaRPr lang="zh-CN" altLang="en-US"/>
        </a:p>
      </dgm:t>
    </dgm:pt>
    <dgm:pt modelId="{F03A4BEE-4D6B-4051-AE27-E30DBC8F249C}" type="sibTrans" cxnId="{E94A7219-E2E9-4A56-8DA5-3842CB1E7193}">
      <dgm:prSet/>
      <dgm:spPr/>
      <dgm:t>
        <a:bodyPr/>
        <a:lstStyle/>
        <a:p>
          <a:endParaRPr lang="zh-CN" altLang="en-US"/>
        </a:p>
      </dgm:t>
    </dgm:pt>
    <dgm:pt modelId="{9AE331FB-3B83-4CC1-A43C-8DA4F32BA82B}" type="pres">
      <dgm:prSet presAssocID="{9C35F311-0774-4928-ACCD-A7A8D353F9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1EACA7B-1AD2-4F10-B803-5CB0239C9E1F}" type="pres">
      <dgm:prSet presAssocID="{62A1F45B-DCDD-4E04-9424-4DB08EB008C9}" presName="parentLin" presStyleCnt="0"/>
      <dgm:spPr/>
    </dgm:pt>
    <dgm:pt modelId="{CDD29B2B-F564-4629-A998-6084C72CC847}" type="pres">
      <dgm:prSet presAssocID="{62A1F45B-DCDD-4E04-9424-4DB08EB008C9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C477FB6E-A68C-4A5A-9D35-FA1E44668F88}" type="pres">
      <dgm:prSet presAssocID="{62A1F45B-DCDD-4E04-9424-4DB08EB008C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D715B3-A6C5-4D5C-BB59-06FD56364117}" type="pres">
      <dgm:prSet presAssocID="{62A1F45B-DCDD-4E04-9424-4DB08EB008C9}" presName="negativeSpace" presStyleCnt="0"/>
      <dgm:spPr/>
    </dgm:pt>
    <dgm:pt modelId="{FB0C56DE-70AC-40BB-94FD-AECDEF40AD68}" type="pres">
      <dgm:prSet presAssocID="{62A1F45B-DCDD-4E04-9424-4DB08EB008C9}" presName="childText" presStyleLbl="conFgAcc1" presStyleIdx="0" presStyleCnt="5">
        <dgm:presLayoutVars>
          <dgm:bulletEnabled val="1"/>
        </dgm:presLayoutVars>
      </dgm:prSet>
      <dgm:spPr/>
    </dgm:pt>
    <dgm:pt modelId="{B609DBAE-FCA0-4B81-B92C-884E69B3D576}" type="pres">
      <dgm:prSet presAssocID="{C9DBDA25-9885-499C-9273-63A5606070E0}" presName="spaceBetweenRectangles" presStyleCnt="0"/>
      <dgm:spPr/>
    </dgm:pt>
    <dgm:pt modelId="{AD50BD1C-2598-4C97-8E74-D003FCC88BEC}" type="pres">
      <dgm:prSet presAssocID="{723E7366-C577-4577-BA41-135FC0EF69EC}" presName="parentLin" presStyleCnt="0"/>
      <dgm:spPr/>
    </dgm:pt>
    <dgm:pt modelId="{A8301C1F-6156-4A7E-A3A3-2662FDB9A33F}" type="pres">
      <dgm:prSet presAssocID="{723E7366-C577-4577-BA41-135FC0EF69EC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29E0393C-CE14-4F50-8BF5-6E72339B65F0}" type="pres">
      <dgm:prSet presAssocID="{723E7366-C577-4577-BA41-135FC0EF69E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DE45B4-3613-45C6-8549-AE1B9D3336F6}" type="pres">
      <dgm:prSet presAssocID="{723E7366-C577-4577-BA41-135FC0EF69EC}" presName="negativeSpace" presStyleCnt="0"/>
      <dgm:spPr/>
    </dgm:pt>
    <dgm:pt modelId="{D20A31FA-AF53-4009-9D4F-7915E5D4A6E9}" type="pres">
      <dgm:prSet presAssocID="{723E7366-C577-4577-BA41-135FC0EF69EC}" presName="childText" presStyleLbl="conFgAcc1" presStyleIdx="1" presStyleCnt="5">
        <dgm:presLayoutVars>
          <dgm:bulletEnabled val="1"/>
        </dgm:presLayoutVars>
      </dgm:prSet>
      <dgm:spPr/>
    </dgm:pt>
    <dgm:pt modelId="{E8206B91-958D-442B-8697-0561917C28C6}" type="pres">
      <dgm:prSet presAssocID="{EBAB279D-04C0-4957-AD60-F4135F71BC6C}" presName="spaceBetweenRectangles" presStyleCnt="0"/>
      <dgm:spPr/>
    </dgm:pt>
    <dgm:pt modelId="{67918DA6-220B-4920-88E9-0262950435B8}" type="pres">
      <dgm:prSet presAssocID="{BA6056D9-FBED-43C7-88A3-B87829925345}" presName="parentLin" presStyleCnt="0"/>
      <dgm:spPr/>
    </dgm:pt>
    <dgm:pt modelId="{D2DC4F87-A11D-4288-AB4D-95C1AFAAB347}" type="pres">
      <dgm:prSet presAssocID="{BA6056D9-FBED-43C7-88A3-B87829925345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C351F902-010E-4188-AA7E-87C2211426A9}" type="pres">
      <dgm:prSet presAssocID="{BA6056D9-FBED-43C7-88A3-B87829925345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13CDBB-2628-4DF1-8DD0-808051FD1BFB}" type="pres">
      <dgm:prSet presAssocID="{BA6056D9-FBED-43C7-88A3-B87829925345}" presName="negativeSpace" presStyleCnt="0"/>
      <dgm:spPr/>
    </dgm:pt>
    <dgm:pt modelId="{6D10AF8A-E4D8-4CC6-A4C6-7D56B16E4E92}" type="pres">
      <dgm:prSet presAssocID="{BA6056D9-FBED-43C7-88A3-B87829925345}" presName="childText" presStyleLbl="conFgAcc1" presStyleIdx="2" presStyleCnt="5">
        <dgm:presLayoutVars>
          <dgm:bulletEnabled val="1"/>
        </dgm:presLayoutVars>
      </dgm:prSet>
      <dgm:spPr/>
    </dgm:pt>
    <dgm:pt modelId="{4089869F-AA46-47E0-A041-476EBF62F5AD}" type="pres">
      <dgm:prSet presAssocID="{9B87FF5B-AEFA-43BE-BB8F-7868C29F6F2E}" presName="spaceBetweenRectangles" presStyleCnt="0"/>
      <dgm:spPr/>
    </dgm:pt>
    <dgm:pt modelId="{1F354BCF-FA78-43CB-AB3D-1AB15A1FF0D0}" type="pres">
      <dgm:prSet presAssocID="{C746EEC6-B7F8-4760-B596-1905D852FE5C}" presName="parentLin" presStyleCnt="0"/>
      <dgm:spPr/>
    </dgm:pt>
    <dgm:pt modelId="{91EE6966-2D8E-4FD0-97D7-9780F20B7950}" type="pres">
      <dgm:prSet presAssocID="{C746EEC6-B7F8-4760-B596-1905D852FE5C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6C1BC0BA-EE9B-42A1-907A-07BD463C5B29}" type="pres">
      <dgm:prSet presAssocID="{C746EEC6-B7F8-4760-B596-1905D852FE5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045D12-46F1-4EB2-969B-32210F7EE250}" type="pres">
      <dgm:prSet presAssocID="{C746EEC6-B7F8-4760-B596-1905D852FE5C}" presName="negativeSpace" presStyleCnt="0"/>
      <dgm:spPr/>
    </dgm:pt>
    <dgm:pt modelId="{C95BD8BD-6CE9-45A6-8AB1-9CDF13B17B28}" type="pres">
      <dgm:prSet presAssocID="{C746EEC6-B7F8-4760-B596-1905D852FE5C}" presName="childText" presStyleLbl="conFgAcc1" presStyleIdx="3" presStyleCnt="5">
        <dgm:presLayoutVars>
          <dgm:bulletEnabled val="1"/>
        </dgm:presLayoutVars>
      </dgm:prSet>
      <dgm:spPr/>
    </dgm:pt>
    <dgm:pt modelId="{BD036B0E-F7C0-4D38-881A-526987A74D04}" type="pres">
      <dgm:prSet presAssocID="{EACE7D31-C7A6-4570-AD41-9B77A00690A0}" presName="spaceBetweenRectangles" presStyleCnt="0"/>
      <dgm:spPr/>
    </dgm:pt>
    <dgm:pt modelId="{F92183D0-F104-41BE-AFEA-381577BFBA12}" type="pres">
      <dgm:prSet presAssocID="{134C471A-321D-4C93-A9C0-2A29CCEAF999}" presName="parentLin" presStyleCnt="0"/>
      <dgm:spPr/>
    </dgm:pt>
    <dgm:pt modelId="{4375CBA3-6D08-40A8-A950-076F0072C155}" type="pres">
      <dgm:prSet presAssocID="{134C471A-321D-4C93-A9C0-2A29CCEAF999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D34FF83B-7F0B-43AE-8DF8-D96C495D10D4}" type="pres">
      <dgm:prSet presAssocID="{134C471A-321D-4C93-A9C0-2A29CCEAF999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8FB220-E97E-4631-9241-4DA7D1BC3735}" type="pres">
      <dgm:prSet presAssocID="{134C471A-321D-4C93-A9C0-2A29CCEAF999}" presName="negativeSpace" presStyleCnt="0"/>
      <dgm:spPr/>
    </dgm:pt>
    <dgm:pt modelId="{FE7E4819-0A53-4EFC-BCA1-3C01E199579E}" type="pres">
      <dgm:prSet presAssocID="{134C471A-321D-4C93-A9C0-2A29CCEAF99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096A1BA-7ECE-4B5E-932C-B4465F5C579D}" srcId="{9C35F311-0774-4928-ACCD-A7A8D353F940}" destId="{C746EEC6-B7F8-4760-B596-1905D852FE5C}" srcOrd="3" destOrd="0" parTransId="{4AB836DF-6D2C-47D1-A858-6552F170E530}" sibTransId="{EACE7D31-C7A6-4570-AD41-9B77A00690A0}"/>
    <dgm:cxn modelId="{14A68BB9-D1D0-4599-B9D2-88B46956D9BD}" type="presOf" srcId="{134C471A-321D-4C93-A9C0-2A29CCEAF999}" destId="{4375CBA3-6D08-40A8-A950-076F0072C155}" srcOrd="0" destOrd="0" presId="urn:microsoft.com/office/officeart/2005/8/layout/list1"/>
    <dgm:cxn modelId="{DBDA295B-3D33-4318-9669-168D5B5AF0B8}" type="presOf" srcId="{134C471A-321D-4C93-A9C0-2A29CCEAF999}" destId="{D34FF83B-7F0B-43AE-8DF8-D96C495D10D4}" srcOrd="1" destOrd="0" presId="urn:microsoft.com/office/officeart/2005/8/layout/list1"/>
    <dgm:cxn modelId="{152A94BE-C20C-42CB-AB67-2BBC10FBAC90}" srcId="{9C35F311-0774-4928-ACCD-A7A8D353F940}" destId="{62A1F45B-DCDD-4E04-9424-4DB08EB008C9}" srcOrd="0" destOrd="0" parTransId="{B316B349-10B3-4487-9312-95CC2DE7C718}" sibTransId="{C9DBDA25-9885-499C-9273-63A5606070E0}"/>
    <dgm:cxn modelId="{7B7DF0E4-BEA7-4874-9853-72A86D7D9602}" type="presOf" srcId="{BA6056D9-FBED-43C7-88A3-B87829925345}" destId="{C351F902-010E-4188-AA7E-87C2211426A9}" srcOrd="1" destOrd="0" presId="urn:microsoft.com/office/officeart/2005/8/layout/list1"/>
    <dgm:cxn modelId="{C3E6F7CC-3670-4ACE-9298-ACB3381A69DD}" type="presOf" srcId="{C746EEC6-B7F8-4760-B596-1905D852FE5C}" destId="{91EE6966-2D8E-4FD0-97D7-9780F20B7950}" srcOrd="0" destOrd="0" presId="urn:microsoft.com/office/officeart/2005/8/layout/list1"/>
    <dgm:cxn modelId="{830FEC42-138B-424C-A8DE-98F79642A536}" type="presOf" srcId="{723E7366-C577-4577-BA41-135FC0EF69EC}" destId="{29E0393C-CE14-4F50-8BF5-6E72339B65F0}" srcOrd="1" destOrd="0" presId="urn:microsoft.com/office/officeart/2005/8/layout/list1"/>
    <dgm:cxn modelId="{F2028248-BB4B-4EF4-9766-FB4C21333A3A}" srcId="{9C35F311-0774-4928-ACCD-A7A8D353F940}" destId="{723E7366-C577-4577-BA41-135FC0EF69EC}" srcOrd="1" destOrd="0" parTransId="{0BC1E259-9906-437E-A57C-C196C0E8E951}" sibTransId="{EBAB279D-04C0-4957-AD60-F4135F71BC6C}"/>
    <dgm:cxn modelId="{44332C9C-B8C7-4BE0-B20E-17838D9EA378}" type="presOf" srcId="{9C35F311-0774-4928-ACCD-A7A8D353F940}" destId="{9AE331FB-3B83-4CC1-A43C-8DA4F32BA82B}" srcOrd="0" destOrd="0" presId="urn:microsoft.com/office/officeart/2005/8/layout/list1"/>
    <dgm:cxn modelId="{55CAECC7-D447-4CEE-9BAD-7C0753D03FE2}" type="presOf" srcId="{62A1F45B-DCDD-4E04-9424-4DB08EB008C9}" destId="{C477FB6E-A68C-4A5A-9D35-FA1E44668F88}" srcOrd="1" destOrd="0" presId="urn:microsoft.com/office/officeart/2005/8/layout/list1"/>
    <dgm:cxn modelId="{AAB3421B-C74A-457D-A459-B1E62EA2D62D}" type="presOf" srcId="{BA6056D9-FBED-43C7-88A3-B87829925345}" destId="{D2DC4F87-A11D-4288-AB4D-95C1AFAAB347}" srcOrd="0" destOrd="0" presId="urn:microsoft.com/office/officeart/2005/8/layout/list1"/>
    <dgm:cxn modelId="{40E91619-63E0-49C2-A2F1-6322C0BB0140}" type="presOf" srcId="{C746EEC6-B7F8-4760-B596-1905D852FE5C}" destId="{6C1BC0BA-EE9B-42A1-907A-07BD463C5B29}" srcOrd="1" destOrd="0" presId="urn:microsoft.com/office/officeart/2005/8/layout/list1"/>
    <dgm:cxn modelId="{7344B70C-25DA-41B5-9329-1E7115007F78}" srcId="{9C35F311-0774-4928-ACCD-A7A8D353F940}" destId="{BA6056D9-FBED-43C7-88A3-B87829925345}" srcOrd="2" destOrd="0" parTransId="{17A25808-4818-4653-B682-0FCFD115AFF8}" sibTransId="{9B87FF5B-AEFA-43BE-BB8F-7868C29F6F2E}"/>
    <dgm:cxn modelId="{B350479F-9186-413B-921E-47897E79D1F9}" type="presOf" srcId="{62A1F45B-DCDD-4E04-9424-4DB08EB008C9}" destId="{CDD29B2B-F564-4629-A998-6084C72CC847}" srcOrd="0" destOrd="0" presId="urn:microsoft.com/office/officeart/2005/8/layout/list1"/>
    <dgm:cxn modelId="{E94A7219-E2E9-4A56-8DA5-3842CB1E7193}" srcId="{9C35F311-0774-4928-ACCD-A7A8D353F940}" destId="{134C471A-321D-4C93-A9C0-2A29CCEAF999}" srcOrd="4" destOrd="0" parTransId="{E5F42615-CC76-430F-B028-1A6B46DA0E7A}" sibTransId="{F03A4BEE-4D6B-4051-AE27-E30DBC8F249C}"/>
    <dgm:cxn modelId="{45581BF8-AC19-4898-8AFF-C5B3364DFD92}" type="presOf" srcId="{723E7366-C577-4577-BA41-135FC0EF69EC}" destId="{A8301C1F-6156-4A7E-A3A3-2662FDB9A33F}" srcOrd="0" destOrd="0" presId="urn:microsoft.com/office/officeart/2005/8/layout/list1"/>
    <dgm:cxn modelId="{FCAB6445-645E-43F4-A513-014AADFC8AF5}" type="presParOf" srcId="{9AE331FB-3B83-4CC1-A43C-8DA4F32BA82B}" destId="{E1EACA7B-1AD2-4F10-B803-5CB0239C9E1F}" srcOrd="0" destOrd="0" presId="urn:microsoft.com/office/officeart/2005/8/layout/list1"/>
    <dgm:cxn modelId="{FA6C6474-B12E-4EB7-B022-45ED1EBE7D24}" type="presParOf" srcId="{E1EACA7B-1AD2-4F10-B803-5CB0239C9E1F}" destId="{CDD29B2B-F564-4629-A998-6084C72CC847}" srcOrd="0" destOrd="0" presId="urn:microsoft.com/office/officeart/2005/8/layout/list1"/>
    <dgm:cxn modelId="{BA346878-B34C-41F2-A142-DF4F3972CA0B}" type="presParOf" srcId="{E1EACA7B-1AD2-4F10-B803-5CB0239C9E1F}" destId="{C477FB6E-A68C-4A5A-9D35-FA1E44668F88}" srcOrd="1" destOrd="0" presId="urn:microsoft.com/office/officeart/2005/8/layout/list1"/>
    <dgm:cxn modelId="{EE316BCB-EEE6-485C-871F-E0B6BB66F890}" type="presParOf" srcId="{9AE331FB-3B83-4CC1-A43C-8DA4F32BA82B}" destId="{95D715B3-A6C5-4D5C-BB59-06FD56364117}" srcOrd="1" destOrd="0" presId="urn:microsoft.com/office/officeart/2005/8/layout/list1"/>
    <dgm:cxn modelId="{1E12B540-9257-4E59-915A-943E90CCCDBB}" type="presParOf" srcId="{9AE331FB-3B83-4CC1-A43C-8DA4F32BA82B}" destId="{FB0C56DE-70AC-40BB-94FD-AECDEF40AD68}" srcOrd="2" destOrd="0" presId="urn:microsoft.com/office/officeart/2005/8/layout/list1"/>
    <dgm:cxn modelId="{97887612-2DB5-493A-900C-BF7691841D4E}" type="presParOf" srcId="{9AE331FB-3B83-4CC1-A43C-8DA4F32BA82B}" destId="{B609DBAE-FCA0-4B81-B92C-884E69B3D576}" srcOrd="3" destOrd="0" presId="urn:microsoft.com/office/officeart/2005/8/layout/list1"/>
    <dgm:cxn modelId="{6BBB049F-A4E7-41A2-B688-D36E68C0FC67}" type="presParOf" srcId="{9AE331FB-3B83-4CC1-A43C-8DA4F32BA82B}" destId="{AD50BD1C-2598-4C97-8E74-D003FCC88BEC}" srcOrd="4" destOrd="0" presId="urn:microsoft.com/office/officeart/2005/8/layout/list1"/>
    <dgm:cxn modelId="{472F1CD1-862C-4429-9A09-7D07778463C6}" type="presParOf" srcId="{AD50BD1C-2598-4C97-8E74-D003FCC88BEC}" destId="{A8301C1F-6156-4A7E-A3A3-2662FDB9A33F}" srcOrd="0" destOrd="0" presId="urn:microsoft.com/office/officeart/2005/8/layout/list1"/>
    <dgm:cxn modelId="{3E6B7AB2-FB5A-4824-8EB3-71BC61BBD30F}" type="presParOf" srcId="{AD50BD1C-2598-4C97-8E74-D003FCC88BEC}" destId="{29E0393C-CE14-4F50-8BF5-6E72339B65F0}" srcOrd="1" destOrd="0" presId="urn:microsoft.com/office/officeart/2005/8/layout/list1"/>
    <dgm:cxn modelId="{E9B050FD-B01D-47B1-AAC6-73D77FC9B8C4}" type="presParOf" srcId="{9AE331FB-3B83-4CC1-A43C-8DA4F32BA82B}" destId="{11DE45B4-3613-45C6-8549-AE1B9D3336F6}" srcOrd="5" destOrd="0" presId="urn:microsoft.com/office/officeart/2005/8/layout/list1"/>
    <dgm:cxn modelId="{A32384B7-34E8-4F67-AACD-35805FDF8661}" type="presParOf" srcId="{9AE331FB-3B83-4CC1-A43C-8DA4F32BA82B}" destId="{D20A31FA-AF53-4009-9D4F-7915E5D4A6E9}" srcOrd="6" destOrd="0" presId="urn:microsoft.com/office/officeart/2005/8/layout/list1"/>
    <dgm:cxn modelId="{882D6774-C019-4A3B-AA88-277BF51DB520}" type="presParOf" srcId="{9AE331FB-3B83-4CC1-A43C-8DA4F32BA82B}" destId="{E8206B91-958D-442B-8697-0561917C28C6}" srcOrd="7" destOrd="0" presId="urn:microsoft.com/office/officeart/2005/8/layout/list1"/>
    <dgm:cxn modelId="{61736C58-ABC7-42B0-843C-3346DE9E7AB2}" type="presParOf" srcId="{9AE331FB-3B83-4CC1-A43C-8DA4F32BA82B}" destId="{67918DA6-220B-4920-88E9-0262950435B8}" srcOrd="8" destOrd="0" presId="urn:microsoft.com/office/officeart/2005/8/layout/list1"/>
    <dgm:cxn modelId="{8E826FDC-6E6B-4BBB-BD82-BD7294950747}" type="presParOf" srcId="{67918DA6-220B-4920-88E9-0262950435B8}" destId="{D2DC4F87-A11D-4288-AB4D-95C1AFAAB347}" srcOrd="0" destOrd="0" presId="urn:microsoft.com/office/officeart/2005/8/layout/list1"/>
    <dgm:cxn modelId="{21CBCC71-56CB-4F3E-B10E-1856BCA5C98E}" type="presParOf" srcId="{67918DA6-220B-4920-88E9-0262950435B8}" destId="{C351F902-010E-4188-AA7E-87C2211426A9}" srcOrd="1" destOrd="0" presId="urn:microsoft.com/office/officeart/2005/8/layout/list1"/>
    <dgm:cxn modelId="{ED528D8D-01F4-4415-9891-8CD937D2DBAC}" type="presParOf" srcId="{9AE331FB-3B83-4CC1-A43C-8DA4F32BA82B}" destId="{E913CDBB-2628-4DF1-8DD0-808051FD1BFB}" srcOrd="9" destOrd="0" presId="urn:microsoft.com/office/officeart/2005/8/layout/list1"/>
    <dgm:cxn modelId="{6C2CAF59-3F1A-4989-9387-2A4218D0C809}" type="presParOf" srcId="{9AE331FB-3B83-4CC1-A43C-8DA4F32BA82B}" destId="{6D10AF8A-E4D8-4CC6-A4C6-7D56B16E4E92}" srcOrd="10" destOrd="0" presId="urn:microsoft.com/office/officeart/2005/8/layout/list1"/>
    <dgm:cxn modelId="{2D6D8C6E-BB0D-4A36-A808-4644E2581E95}" type="presParOf" srcId="{9AE331FB-3B83-4CC1-A43C-8DA4F32BA82B}" destId="{4089869F-AA46-47E0-A041-476EBF62F5AD}" srcOrd="11" destOrd="0" presId="urn:microsoft.com/office/officeart/2005/8/layout/list1"/>
    <dgm:cxn modelId="{2A59A249-C1B3-49AB-93F6-AAFD5FA3940E}" type="presParOf" srcId="{9AE331FB-3B83-4CC1-A43C-8DA4F32BA82B}" destId="{1F354BCF-FA78-43CB-AB3D-1AB15A1FF0D0}" srcOrd="12" destOrd="0" presId="urn:microsoft.com/office/officeart/2005/8/layout/list1"/>
    <dgm:cxn modelId="{F6349B4A-6D87-4D37-9179-A53F0437BF9F}" type="presParOf" srcId="{1F354BCF-FA78-43CB-AB3D-1AB15A1FF0D0}" destId="{91EE6966-2D8E-4FD0-97D7-9780F20B7950}" srcOrd="0" destOrd="0" presId="urn:microsoft.com/office/officeart/2005/8/layout/list1"/>
    <dgm:cxn modelId="{6FA5A994-3BC6-488D-990C-D774D496DA01}" type="presParOf" srcId="{1F354BCF-FA78-43CB-AB3D-1AB15A1FF0D0}" destId="{6C1BC0BA-EE9B-42A1-907A-07BD463C5B29}" srcOrd="1" destOrd="0" presId="urn:microsoft.com/office/officeart/2005/8/layout/list1"/>
    <dgm:cxn modelId="{0FA05E2D-6C23-4EBA-9CD9-B4618A35DC4F}" type="presParOf" srcId="{9AE331FB-3B83-4CC1-A43C-8DA4F32BA82B}" destId="{3E045D12-46F1-4EB2-969B-32210F7EE250}" srcOrd="13" destOrd="0" presId="urn:microsoft.com/office/officeart/2005/8/layout/list1"/>
    <dgm:cxn modelId="{0E713639-D81F-415C-8243-F494939B843C}" type="presParOf" srcId="{9AE331FB-3B83-4CC1-A43C-8DA4F32BA82B}" destId="{C95BD8BD-6CE9-45A6-8AB1-9CDF13B17B28}" srcOrd="14" destOrd="0" presId="urn:microsoft.com/office/officeart/2005/8/layout/list1"/>
    <dgm:cxn modelId="{1DAD0318-1EEA-4734-BA6B-F596E5E81A56}" type="presParOf" srcId="{9AE331FB-3B83-4CC1-A43C-8DA4F32BA82B}" destId="{BD036B0E-F7C0-4D38-881A-526987A74D04}" srcOrd="15" destOrd="0" presId="urn:microsoft.com/office/officeart/2005/8/layout/list1"/>
    <dgm:cxn modelId="{3307D372-EC37-404C-9581-595DB2E5BD7D}" type="presParOf" srcId="{9AE331FB-3B83-4CC1-A43C-8DA4F32BA82B}" destId="{F92183D0-F104-41BE-AFEA-381577BFBA12}" srcOrd="16" destOrd="0" presId="urn:microsoft.com/office/officeart/2005/8/layout/list1"/>
    <dgm:cxn modelId="{0C58BA05-91B9-4C43-BDF6-191B4C2188C9}" type="presParOf" srcId="{F92183D0-F104-41BE-AFEA-381577BFBA12}" destId="{4375CBA3-6D08-40A8-A950-076F0072C155}" srcOrd="0" destOrd="0" presId="urn:microsoft.com/office/officeart/2005/8/layout/list1"/>
    <dgm:cxn modelId="{049CBFD2-E90F-4A47-A351-005BFB9B4F84}" type="presParOf" srcId="{F92183D0-F104-41BE-AFEA-381577BFBA12}" destId="{D34FF83B-7F0B-43AE-8DF8-D96C495D10D4}" srcOrd="1" destOrd="0" presId="urn:microsoft.com/office/officeart/2005/8/layout/list1"/>
    <dgm:cxn modelId="{8D1ED42C-79E2-4228-8D57-8EF1FC1E29C5}" type="presParOf" srcId="{9AE331FB-3B83-4CC1-A43C-8DA4F32BA82B}" destId="{438FB220-E97E-4631-9241-4DA7D1BC3735}" srcOrd="17" destOrd="0" presId="urn:microsoft.com/office/officeart/2005/8/layout/list1"/>
    <dgm:cxn modelId="{EAC109A0-C54E-4BFC-8F5F-5585A205AEB2}" type="presParOf" srcId="{9AE331FB-3B83-4CC1-A43C-8DA4F32BA82B}" destId="{FE7E4819-0A53-4EFC-BCA1-3C01E199579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35F311-0774-4928-ACCD-A7A8D353F94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2A1F45B-DCDD-4E04-9424-4DB08EB008C9}">
      <dgm:prSet phldrT="[Text]"/>
      <dgm:spPr/>
      <dgm:t>
        <a:bodyPr/>
        <a:lstStyle/>
        <a:p>
          <a:r>
            <a:rPr lang="en-US" altLang="zh-CN" b="0" i="0" u="sng" dirty="0" smtClean="0">
              <a:solidFill>
                <a:srgbClr val="C00000"/>
              </a:solidFill>
            </a:rPr>
            <a:t>1.</a:t>
          </a:r>
          <a:r>
            <a:rPr lang="zh-CN" altLang="en-US" b="0" i="0" u="sng" dirty="0" smtClean="0">
              <a:solidFill>
                <a:srgbClr val="C00000"/>
              </a:solidFill>
            </a:rPr>
            <a:t> </a:t>
          </a:r>
          <a:r>
            <a:rPr lang="en-US" altLang="zh-CN" b="0" i="0" u="sng" dirty="0" smtClean="0">
              <a:solidFill>
                <a:srgbClr val="C00000"/>
              </a:solidFill>
            </a:rPr>
            <a:t>Schedulers</a:t>
          </a:r>
          <a:r>
            <a:rPr lang="zh-CN" altLang="en-US" b="0" i="0" u="sng" dirty="0" smtClean="0">
              <a:solidFill>
                <a:srgbClr val="C00000"/>
              </a:solidFill>
            </a:rPr>
            <a:t>定义</a:t>
          </a:r>
          <a:r>
            <a:rPr lang="en-US" altLang="zh-CN" b="0" i="0" u="sng" dirty="0" smtClean="0">
              <a:solidFill>
                <a:srgbClr val="C00000"/>
              </a:solidFill>
            </a:rPr>
            <a:t>/</a:t>
          </a:r>
          <a:r>
            <a:rPr lang="zh-CN" altLang="en-US" b="0" i="0" u="sng" dirty="0" smtClean="0">
              <a:solidFill>
                <a:srgbClr val="C00000"/>
              </a:solidFill>
            </a:rPr>
            <a:t>种类</a:t>
          </a:r>
          <a:endParaRPr lang="zh-CN" altLang="en-US" b="0" i="0" u="sng" dirty="0">
            <a:solidFill>
              <a:srgbClr val="C00000"/>
            </a:solidFill>
          </a:endParaRPr>
        </a:p>
      </dgm:t>
    </dgm:pt>
    <dgm:pt modelId="{B316B349-10B3-4487-9312-95CC2DE7C718}" type="parTrans" cxnId="{152A94BE-C20C-42CB-AB67-2BBC10FBAC90}">
      <dgm:prSet/>
      <dgm:spPr/>
      <dgm:t>
        <a:bodyPr/>
        <a:lstStyle/>
        <a:p>
          <a:endParaRPr lang="zh-CN" altLang="en-US"/>
        </a:p>
      </dgm:t>
    </dgm:pt>
    <dgm:pt modelId="{C9DBDA25-9885-499C-9273-63A5606070E0}" type="sibTrans" cxnId="{152A94BE-C20C-42CB-AB67-2BBC10FBAC90}">
      <dgm:prSet/>
      <dgm:spPr/>
      <dgm:t>
        <a:bodyPr/>
        <a:lstStyle/>
        <a:p>
          <a:endParaRPr lang="zh-CN" altLang="en-US"/>
        </a:p>
      </dgm:t>
    </dgm:pt>
    <dgm:pt modelId="{723E7366-C577-4577-BA41-135FC0EF69EC}">
      <dgm:prSet phldrT="[Text]"/>
      <dgm:spPr/>
      <dgm:t>
        <a:bodyPr/>
        <a:lstStyle/>
        <a:p>
          <a:r>
            <a:rPr lang="en-US" altLang="zh-CN" b="0" i="0" u="sng" dirty="0" smtClean="0">
              <a:solidFill>
                <a:srgbClr val="C00000"/>
              </a:solidFill>
              <a:hlinkClick xmlns:r="http://schemas.openxmlformats.org/officeDocument/2006/relationships" r:id="rId1"/>
            </a:rPr>
            <a:t>2. </a:t>
          </a:r>
          <a:r>
            <a:rPr lang="zh-CN" altLang="en-US" b="0" i="0" u="sng" dirty="0" smtClean="0">
              <a:solidFill>
                <a:srgbClr val="C00000"/>
              </a:solidFill>
            </a:rPr>
            <a:t>非阻塞</a:t>
          </a:r>
          <a:r>
            <a:rPr lang="en-US" altLang="zh-CN" b="0" i="0" u="sng" dirty="0" smtClean="0">
              <a:solidFill>
                <a:srgbClr val="C00000"/>
              </a:solidFill>
            </a:rPr>
            <a:t>IO</a:t>
          </a:r>
          <a:r>
            <a:rPr lang="zh-CN" altLang="en-US" b="0" i="0" u="sng" dirty="0" smtClean="0">
              <a:solidFill>
                <a:srgbClr val="C00000"/>
              </a:solidFill>
            </a:rPr>
            <a:t>操作</a:t>
          </a:r>
          <a:endParaRPr lang="zh-CN" altLang="en-US" u="sng" dirty="0">
            <a:solidFill>
              <a:srgbClr val="C00000"/>
            </a:solidFill>
          </a:endParaRPr>
        </a:p>
      </dgm:t>
    </dgm:pt>
    <dgm:pt modelId="{0BC1E259-9906-437E-A57C-C196C0E8E951}" type="parTrans" cxnId="{F2028248-BB4B-4EF4-9766-FB4C21333A3A}">
      <dgm:prSet/>
      <dgm:spPr/>
      <dgm:t>
        <a:bodyPr/>
        <a:lstStyle/>
        <a:p>
          <a:endParaRPr lang="zh-CN" altLang="en-US"/>
        </a:p>
      </dgm:t>
    </dgm:pt>
    <dgm:pt modelId="{EBAB279D-04C0-4957-AD60-F4135F71BC6C}" type="sibTrans" cxnId="{F2028248-BB4B-4EF4-9766-FB4C21333A3A}">
      <dgm:prSet/>
      <dgm:spPr/>
      <dgm:t>
        <a:bodyPr/>
        <a:lstStyle/>
        <a:p>
          <a:endParaRPr lang="zh-CN" altLang="en-US"/>
        </a:p>
      </dgm:t>
    </dgm:pt>
    <dgm:pt modelId="{BA6056D9-FBED-43C7-88A3-B87829925345}">
      <dgm:prSet phldrT="[Text]"/>
      <dgm:spPr/>
      <dgm:t>
        <a:bodyPr/>
        <a:lstStyle/>
        <a:p>
          <a:r>
            <a:rPr lang="en-US" altLang="zh-CN" b="0" i="0" u="sng" dirty="0" smtClean="0">
              <a:solidFill>
                <a:srgbClr val="C00000"/>
              </a:solidFill>
              <a:hlinkClick xmlns:r="http://schemas.openxmlformats.org/officeDocument/2006/relationships" r:id="rId2"/>
            </a:rPr>
            <a:t>3. </a:t>
          </a:r>
          <a:r>
            <a:rPr lang="en-US" altLang="zh-CN" u="sng" dirty="0" err="1" smtClean="0">
              <a:solidFill>
                <a:srgbClr val="C00000"/>
              </a:solidFill>
            </a:rPr>
            <a:t>SubscribeOn</a:t>
          </a:r>
          <a:r>
            <a:rPr lang="en-US" altLang="zh-CN" b="0" i="0" u="sng" dirty="0" smtClean="0">
              <a:solidFill>
                <a:srgbClr val="C00000"/>
              </a:solidFill>
            </a:rPr>
            <a:t> and </a:t>
          </a:r>
          <a:r>
            <a:rPr lang="en-US" altLang="zh-CN" b="0" i="0" u="sng" dirty="0" err="1" smtClean="0">
              <a:solidFill>
                <a:srgbClr val="C00000"/>
              </a:solidFill>
            </a:rPr>
            <a:t>ObserveOn</a:t>
          </a:r>
          <a:endParaRPr lang="zh-CN" altLang="en-US" u="sng" dirty="0">
            <a:solidFill>
              <a:srgbClr val="C00000"/>
            </a:solidFill>
          </a:endParaRPr>
        </a:p>
      </dgm:t>
    </dgm:pt>
    <dgm:pt modelId="{17A25808-4818-4653-B682-0FCFD115AFF8}" type="parTrans" cxnId="{7344B70C-25DA-41B5-9329-1E7115007F78}">
      <dgm:prSet/>
      <dgm:spPr/>
      <dgm:t>
        <a:bodyPr/>
        <a:lstStyle/>
        <a:p>
          <a:endParaRPr lang="zh-CN" altLang="en-US"/>
        </a:p>
      </dgm:t>
    </dgm:pt>
    <dgm:pt modelId="{9B87FF5B-AEFA-43BE-BB8F-7868C29F6F2E}" type="sibTrans" cxnId="{7344B70C-25DA-41B5-9329-1E7115007F78}">
      <dgm:prSet/>
      <dgm:spPr/>
      <dgm:t>
        <a:bodyPr/>
        <a:lstStyle/>
        <a:p>
          <a:endParaRPr lang="zh-CN" altLang="en-US"/>
        </a:p>
      </dgm:t>
    </dgm:pt>
    <dgm:pt modelId="{9AE331FB-3B83-4CC1-A43C-8DA4F32BA82B}" type="pres">
      <dgm:prSet presAssocID="{9C35F311-0774-4928-ACCD-A7A8D353F9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1EACA7B-1AD2-4F10-B803-5CB0239C9E1F}" type="pres">
      <dgm:prSet presAssocID="{62A1F45B-DCDD-4E04-9424-4DB08EB008C9}" presName="parentLin" presStyleCnt="0"/>
      <dgm:spPr/>
    </dgm:pt>
    <dgm:pt modelId="{CDD29B2B-F564-4629-A998-6084C72CC847}" type="pres">
      <dgm:prSet presAssocID="{62A1F45B-DCDD-4E04-9424-4DB08EB008C9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C477FB6E-A68C-4A5A-9D35-FA1E44668F88}" type="pres">
      <dgm:prSet presAssocID="{62A1F45B-DCDD-4E04-9424-4DB08EB008C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D715B3-A6C5-4D5C-BB59-06FD56364117}" type="pres">
      <dgm:prSet presAssocID="{62A1F45B-DCDD-4E04-9424-4DB08EB008C9}" presName="negativeSpace" presStyleCnt="0"/>
      <dgm:spPr/>
    </dgm:pt>
    <dgm:pt modelId="{FB0C56DE-70AC-40BB-94FD-AECDEF40AD68}" type="pres">
      <dgm:prSet presAssocID="{62A1F45B-DCDD-4E04-9424-4DB08EB008C9}" presName="childText" presStyleLbl="conFgAcc1" presStyleIdx="0" presStyleCnt="3">
        <dgm:presLayoutVars>
          <dgm:bulletEnabled val="1"/>
        </dgm:presLayoutVars>
      </dgm:prSet>
      <dgm:spPr/>
    </dgm:pt>
    <dgm:pt modelId="{B609DBAE-FCA0-4B81-B92C-884E69B3D576}" type="pres">
      <dgm:prSet presAssocID="{C9DBDA25-9885-499C-9273-63A5606070E0}" presName="spaceBetweenRectangles" presStyleCnt="0"/>
      <dgm:spPr/>
    </dgm:pt>
    <dgm:pt modelId="{AD50BD1C-2598-4C97-8E74-D003FCC88BEC}" type="pres">
      <dgm:prSet presAssocID="{723E7366-C577-4577-BA41-135FC0EF69EC}" presName="parentLin" presStyleCnt="0"/>
      <dgm:spPr/>
    </dgm:pt>
    <dgm:pt modelId="{A8301C1F-6156-4A7E-A3A3-2662FDB9A33F}" type="pres">
      <dgm:prSet presAssocID="{723E7366-C577-4577-BA41-135FC0EF69EC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29E0393C-CE14-4F50-8BF5-6E72339B65F0}" type="pres">
      <dgm:prSet presAssocID="{723E7366-C577-4577-BA41-135FC0EF69E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DE45B4-3613-45C6-8549-AE1B9D3336F6}" type="pres">
      <dgm:prSet presAssocID="{723E7366-C577-4577-BA41-135FC0EF69EC}" presName="negativeSpace" presStyleCnt="0"/>
      <dgm:spPr/>
    </dgm:pt>
    <dgm:pt modelId="{D20A31FA-AF53-4009-9D4F-7915E5D4A6E9}" type="pres">
      <dgm:prSet presAssocID="{723E7366-C577-4577-BA41-135FC0EF69EC}" presName="childText" presStyleLbl="conFgAcc1" presStyleIdx="1" presStyleCnt="3">
        <dgm:presLayoutVars>
          <dgm:bulletEnabled val="1"/>
        </dgm:presLayoutVars>
      </dgm:prSet>
      <dgm:spPr/>
    </dgm:pt>
    <dgm:pt modelId="{E8206B91-958D-442B-8697-0561917C28C6}" type="pres">
      <dgm:prSet presAssocID="{EBAB279D-04C0-4957-AD60-F4135F71BC6C}" presName="spaceBetweenRectangles" presStyleCnt="0"/>
      <dgm:spPr/>
    </dgm:pt>
    <dgm:pt modelId="{67918DA6-220B-4920-88E9-0262950435B8}" type="pres">
      <dgm:prSet presAssocID="{BA6056D9-FBED-43C7-88A3-B87829925345}" presName="parentLin" presStyleCnt="0"/>
      <dgm:spPr/>
    </dgm:pt>
    <dgm:pt modelId="{D2DC4F87-A11D-4288-AB4D-95C1AFAAB347}" type="pres">
      <dgm:prSet presAssocID="{BA6056D9-FBED-43C7-88A3-B87829925345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C351F902-010E-4188-AA7E-87C2211426A9}" type="pres">
      <dgm:prSet presAssocID="{BA6056D9-FBED-43C7-88A3-B8782992534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13CDBB-2628-4DF1-8DD0-808051FD1BFB}" type="pres">
      <dgm:prSet presAssocID="{BA6056D9-FBED-43C7-88A3-B87829925345}" presName="negativeSpace" presStyleCnt="0"/>
      <dgm:spPr/>
    </dgm:pt>
    <dgm:pt modelId="{6D10AF8A-E4D8-4CC6-A4C6-7D56B16E4E92}" type="pres">
      <dgm:prSet presAssocID="{BA6056D9-FBED-43C7-88A3-B8782992534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52A94BE-C20C-42CB-AB67-2BBC10FBAC90}" srcId="{9C35F311-0774-4928-ACCD-A7A8D353F940}" destId="{62A1F45B-DCDD-4E04-9424-4DB08EB008C9}" srcOrd="0" destOrd="0" parTransId="{B316B349-10B3-4487-9312-95CC2DE7C718}" sibTransId="{C9DBDA25-9885-499C-9273-63A5606070E0}"/>
    <dgm:cxn modelId="{7344B70C-25DA-41B5-9329-1E7115007F78}" srcId="{9C35F311-0774-4928-ACCD-A7A8D353F940}" destId="{BA6056D9-FBED-43C7-88A3-B87829925345}" srcOrd="2" destOrd="0" parTransId="{17A25808-4818-4653-B682-0FCFD115AFF8}" sibTransId="{9B87FF5B-AEFA-43BE-BB8F-7868C29F6F2E}"/>
    <dgm:cxn modelId="{C3EDB820-8FA1-456F-82C4-753E4E880F34}" type="presOf" srcId="{723E7366-C577-4577-BA41-135FC0EF69EC}" destId="{A8301C1F-6156-4A7E-A3A3-2662FDB9A33F}" srcOrd="0" destOrd="0" presId="urn:microsoft.com/office/officeart/2005/8/layout/list1"/>
    <dgm:cxn modelId="{F2028248-BB4B-4EF4-9766-FB4C21333A3A}" srcId="{9C35F311-0774-4928-ACCD-A7A8D353F940}" destId="{723E7366-C577-4577-BA41-135FC0EF69EC}" srcOrd="1" destOrd="0" parTransId="{0BC1E259-9906-437E-A57C-C196C0E8E951}" sibTransId="{EBAB279D-04C0-4957-AD60-F4135F71BC6C}"/>
    <dgm:cxn modelId="{86179A7C-67A6-4BAE-AD71-142B3770E9EF}" type="presOf" srcId="{62A1F45B-DCDD-4E04-9424-4DB08EB008C9}" destId="{CDD29B2B-F564-4629-A998-6084C72CC847}" srcOrd="0" destOrd="0" presId="urn:microsoft.com/office/officeart/2005/8/layout/list1"/>
    <dgm:cxn modelId="{0E73A2BB-EE0C-4E51-BF57-77E231D6CF58}" type="presOf" srcId="{BA6056D9-FBED-43C7-88A3-B87829925345}" destId="{C351F902-010E-4188-AA7E-87C2211426A9}" srcOrd="1" destOrd="0" presId="urn:microsoft.com/office/officeart/2005/8/layout/list1"/>
    <dgm:cxn modelId="{08DEC1C0-B33F-446A-B402-306138491C93}" type="presOf" srcId="{62A1F45B-DCDD-4E04-9424-4DB08EB008C9}" destId="{C477FB6E-A68C-4A5A-9D35-FA1E44668F88}" srcOrd="1" destOrd="0" presId="urn:microsoft.com/office/officeart/2005/8/layout/list1"/>
    <dgm:cxn modelId="{E5741E99-B948-4B20-B705-7ECAADEF4E89}" type="presOf" srcId="{9C35F311-0774-4928-ACCD-A7A8D353F940}" destId="{9AE331FB-3B83-4CC1-A43C-8DA4F32BA82B}" srcOrd="0" destOrd="0" presId="urn:microsoft.com/office/officeart/2005/8/layout/list1"/>
    <dgm:cxn modelId="{51907CDE-0FC6-4A60-9722-7FC45441FA95}" type="presOf" srcId="{BA6056D9-FBED-43C7-88A3-B87829925345}" destId="{D2DC4F87-A11D-4288-AB4D-95C1AFAAB347}" srcOrd="0" destOrd="0" presId="urn:microsoft.com/office/officeart/2005/8/layout/list1"/>
    <dgm:cxn modelId="{C1F5C498-772C-4E93-A405-43BF2A1E89CD}" type="presOf" srcId="{723E7366-C577-4577-BA41-135FC0EF69EC}" destId="{29E0393C-CE14-4F50-8BF5-6E72339B65F0}" srcOrd="1" destOrd="0" presId="urn:microsoft.com/office/officeart/2005/8/layout/list1"/>
    <dgm:cxn modelId="{4B2B7788-7478-4971-85C7-786FE3CBDF2E}" type="presParOf" srcId="{9AE331FB-3B83-4CC1-A43C-8DA4F32BA82B}" destId="{E1EACA7B-1AD2-4F10-B803-5CB0239C9E1F}" srcOrd="0" destOrd="0" presId="urn:microsoft.com/office/officeart/2005/8/layout/list1"/>
    <dgm:cxn modelId="{C2675D64-B06B-40D2-9896-BEE8A0C64040}" type="presParOf" srcId="{E1EACA7B-1AD2-4F10-B803-5CB0239C9E1F}" destId="{CDD29B2B-F564-4629-A998-6084C72CC847}" srcOrd="0" destOrd="0" presId="urn:microsoft.com/office/officeart/2005/8/layout/list1"/>
    <dgm:cxn modelId="{0CC881D5-8B44-4A3C-9210-A36F27EAAFE2}" type="presParOf" srcId="{E1EACA7B-1AD2-4F10-B803-5CB0239C9E1F}" destId="{C477FB6E-A68C-4A5A-9D35-FA1E44668F88}" srcOrd="1" destOrd="0" presId="urn:microsoft.com/office/officeart/2005/8/layout/list1"/>
    <dgm:cxn modelId="{F7F784C8-3BC9-49B7-A2E0-9E32AC9CBE2E}" type="presParOf" srcId="{9AE331FB-3B83-4CC1-A43C-8DA4F32BA82B}" destId="{95D715B3-A6C5-4D5C-BB59-06FD56364117}" srcOrd="1" destOrd="0" presId="urn:microsoft.com/office/officeart/2005/8/layout/list1"/>
    <dgm:cxn modelId="{5F2759C9-7C67-4AA2-BA63-DDA60030AD81}" type="presParOf" srcId="{9AE331FB-3B83-4CC1-A43C-8DA4F32BA82B}" destId="{FB0C56DE-70AC-40BB-94FD-AECDEF40AD68}" srcOrd="2" destOrd="0" presId="urn:microsoft.com/office/officeart/2005/8/layout/list1"/>
    <dgm:cxn modelId="{A3829373-4E74-4860-955E-B3F39FF8073A}" type="presParOf" srcId="{9AE331FB-3B83-4CC1-A43C-8DA4F32BA82B}" destId="{B609DBAE-FCA0-4B81-B92C-884E69B3D576}" srcOrd="3" destOrd="0" presId="urn:microsoft.com/office/officeart/2005/8/layout/list1"/>
    <dgm:cxn modelId="{1F17E155-D960-455D-A4B4-568AADCC8EA6}" type="presParOf" srcId="{9AE331FB-3B83-4CC1-A43C-8DA4F32BA82B}" destId="{AD50BD1C-2598-4C97-8E74-D003FCC88BEC}" srcOrd="4" destOrd="0" presId="urn:microsoft.com/office/officeart/2005/8/layout/list1"/>
    <dgm:cxn modelId="{6AC6FDA3-20C2-416A-B1F5-E918FE87630F}" type="presParOf" srcId="{AD50BD1C-2598-4C97-8E74-D003FCC88BEC}" destId="{A8301C1F-6156-4A7E-A3A3-2662FDB9A33F}" srcOrd="0" destOrd="0" presId="urn:microsoft.com/office/officeart/2005/8/layout/list1"/>
    <dgm:cxn modelId="{846EA60B-5C3B-4C0E-9B82-9ED92E645E27}" type="presParOf" srcId="{AD50BD1C-2598-4C97-8E74-D003FCC88BEC}" destId="{29E0393C-CE14-4F50-8BF5-6E72339B65F0}" srcOrd="1" destOrd="0" presId="urn:microsoft.com/office/officeart/2005/8/layout/list1"/>
    <dgm:cxn modelId="{5A91A0F1-E972-4796-BCA1-F360CECCE10F}" type="presParOf" srcId="{9AE331FB-3B83-4CC1-A43C-8DA4F32BA82B}" destId="{11DE45B4-3613-45C6-8549-AE1B9D3336F6}" srcOrd="5" destOrd="0" presId="urn:microsoft.com/office/officeart/2005/8/layout/list1"/>
    <dgm:cxn modelId="{11725A87-BAB2-4CCC-BFF8-AFBCD8B183F0}" type="presParOf" srcId="{9AE331FB-3B83-4CC1-A43C-8DA4F32BA82B}" destId="{D20A31FA-AF53-4009-9D4F-7915E5D4A6E9}" srcOrd="6" destOrd="0" presId="urn:microsoft.com/office/officeart/2005/8/layout/list1"/>
    <dgm:cxn modelId="{3814EF57-F6CB-40EB-9617-59953D290105}" type="presParOf" srcId="{9AE331FB-3B83-4CC1-A43C-8DA4F32BA82B}" destId="{E8206B91-958D-442B-8697-0561917C28C6}" srcOrd="7" destOrd="0" presId="urn:microsoft.com/office/officeart/2005/8/layout/list1"/>
    <dgm:cxn modelId="{4A599C64-A65B-48C1-97CC-1D56F2B9ACB6}" type="presParOf" srcId="{9AE331FB-3B83-4CC1-A43C-8DA4F32BA82B}" destId="{67918DA6-220B-4920-88E9-0262950435B8}" srcOrd="8" destOrd="0" presId="urn:microsoft.com/office/officeart/2005/8/layout/list1"/>
    <dgm:cxn modelId="{45002E6F-FCF5-468D-B9C2-C3931F772DE0}" type="presParOf" srcId="{67918DA6-220B-4920-88E9-0262950435B8}" destId="{D2DC4F87-A11D-4288-AB4D-95C1AFAAB347}" srcOrd="0" destOrd="0" presId="urn:microsoft.com/office/officeart/2005/8/layout/list1"/>
    <dgm:cxn modelId="{6271741D-D356-41EE-A545-F6F6F251AF6B}" type="presParOf" srcId="{67918DA6-220B-4920-88E9-0262950435B8}" destId="{C351F902-010E-4188-AA7E-87C2211426A9}" srcOrd="1" destOrd="0" presId="urn:microsoft.com/office/officeart/2005/8/layout/list1"/>
    <dgm:cxn modelId="{6A784E44-DF6D-4A91-A659-6BCA6F9D71FD}" type="presParOf" srcId="{9AE331FB-3B83-4CC1-A43C-8DA4F32BA82B}" destId="{E913CDBB-2628-4DF1-8DD0-808051FD1BFB}" srcOrd="9" destOrd="0" presId="urn:microsoft.com/office/officeart/2005/8/layout/list1"/>
    <dgm:cxn modelId="{A249130D-DFB2-414B-A92F-A2182E39CB1B}" type="presParOf" srcId="{9AE331FB-3B83-4CC1-A43C-8DA4F32BA82B}" destId="{6D10AF8A-E4D8-4CC6-A4C6-7D56B16E4E9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611B84-0519-4AA1-AEAB-3348CE1B7532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CEA93C-9B52-48FC-9FB0-9C87954D9A1B}">
      <dgm:prSet phldrT="[Text]"/>
      <dgm:spPr/>
      <dgm:t>
        <a:bodyPr/>
        <a:lstStyle/>
        <a:p>
          <a:r>
            <a:rPr lang="en-US" altLang="zh-CN" dirty="0" smtClean="0">
              <a:latin typeface="Kunstler Script" panose="030304020206070D0D06" pitchFamily="66" charset="0"/>
            </a:rPr>
            <a:t>Q &amp; A</a:t>
          </a:r>
          <a:endParaRPr lang="zh-CN" altLang="en-US" dirty="0">
            <a:latin typeface="Kunstler Script" panose="030304020206070D0D06" pitchFamily="66" charset="0"/>
          </a:endParaRPr>
        </a:p>
      </dgm:t>
    </dgm:pt>
    <dgm:pt modelId="{FB8BA193-778B-40E6-9E54-8F5F05D4B665}" type="parTrans" cxnId="{6BE662DC-ED16-4F40-B3A9-015CDC768C07}">
      <dgm:prSet/>
      <dgm:spPr/>
      <dgm:t>
        <a:bodyPr/>
        <a:lstStyle/>
        <a:p>
          <a:endParaRPr lang="zh-CN" altLang="en-US"/>
        </a:p>
      </dgm:t>
    </dgm:pt>
    <dgm:pt modelId="{57815271-D4DC-4538-BB4A-002E66631D1D}" type="sibTrans" cxnId="{6BE662DC-ED16-4F40-B3A9-015CDC768C07}">
      <dgm:prSet/>
      <dgm:spPr/>
      <dgm:t>
        <a:bodyPr/>
        <a:lstStyle/>
        <a:p>
          <a:endParaRPr lang="zh-CN" altLang="en-US"/>
        </a:p>
      </dgm:t>
    </dgm:pt>
    <dgm:pt modelId="{FA7DB165-4FFA-45ED-A025-655301638119}" type="pres">
      <dgm:prSet presAssocID="{94611B84-0519-4AA1-AEAB-3348CE1B753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5D26B2B6-A584-470B-88B2-F383DF900E12}" type="pres">
      <dgm:prSet presAssocID="{0FCEA93C-9B52-48FC-9FB0-9C87954D9A1B}" presName="composite" presStyleCnt="0">
        <dgm:presLayoutVars>
          <dgm:chMax/>
          <dgm:chPref/>
        </dgm:presLayoutVars>
      </dgm:prSet>
      <dgm:spPr/>
    </dgm:pt>
    <dgm:pt modelId="{02843C72-E8B3-43AB-86F1-08A730354E80}" type="pres">
      <dgm:prSet presAssocID="{0FCEA93C-9B52-48FC-9FB0-9C87954D9A1B}" presName="Image" presStyleLbl="b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A7F2DE08-A977-48E8-9480-655BBD7FFED5}" type="pres">
      <dgm:prSet presAssocID="{0FCEA93C-9B52-48FC-9FB0-9C87954D9A1B}" presName="ParentText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615CC8-AEBD-4B04-8515-69A29D96BDA2}" type="pres">
      <dgm:prSet presAssocID="{0FCEA93C-9B52-48FC-9FB0-9C87954D9A1B}" presName="tlFrame" presStyleLbl="node1" presStyleIdx="0" presStyleCnt="4"/>
      <dgm:spPr/>
    </dgm:pt>
    <dgm:pt modelId="{58C532B4-CBD6-4E11-B598-B9620BD45273}" type="pres">
      <dgm:prSet presAssocID="{0FCEA93C-9B52-48FC-9FB0-9C87954D9A1B}" presName="trFrame" presStyleLbl="node1" presStyleIdx="1" presStyleCnt="4"/>
      <dgm:spPr/>
    </dgm:pt>
    <dgm:pt modelId="{6501AF0C-ACB7-4D3F-970E-D6E130D5C6C3}" type="pres">
      <dgm:prSet presAssocID="{0FCEA93C-9B52-48FC-9FB0-9C87954D9A1B}" presName="blFrame" presStyleLbl="node1" presStyleIdx="2" presStyleCnt="4"/>
      <dgm:spPr/>
    </dgm:pt>
    <dgm:pt modelId="{9009B0D7-17AD-4577-9F24-03C2363EA866}" type="pres">
      <dgm:prSet presAssocID="{0FCEA93C-9B52-48FC-9FB0-9C87954D9A1B}" presName="brFrame" presStyleLbl="node1" presStyleIdx="3" presStyleCnt="4"/>
      <dgm:spPr/>
    </dgm:pt>
  </dgm:ptLst>
  <dgm:cxnLst>
    <dgm:cxn modelId="{752E4FD9-4C07-4E96-9EB2-35B2423C0538}" type="presOf" srcId="{94611B84-0519-4AA1-AEAB-3348CE1B7532}" destId="{FA7DB165-4FFA-45ED-A025-655301638119}" srcOrd="0" destOrd="0" presId="urn:microsoft.com/office/officeart/2009/3/layout/FramedTextPicture"/>
    <dgm:cxn modelId="{6BE662DC-ED16-4F40-B3A9-015CDC768C07}" srcId="{94611B84-0519-4AA1-AEAB-3348CE1B7532}" destId="{0FCEA93C-9B52-48FC-9FB0-9C87954D9A1B}" srcOrd="0" destOrd="0" parTransId="{FB8BA193-778B-40E6-9E54-8F5F05D4B665}" sibTransId="{57815271-D4DC-4538-BB4A-002E66631D1D}"/>
    <dgm:cxn modelId="{AD8DEE29-143A-4CF4-A3AD-4A968157B7DA}" type="presOf" srcId="{0FCEA93C-9B52-48FC-9FB0-9C87954D9A1B}" destId="{A7F2DE08-A977-48E8-9480-655BBD7FFED5}" srcOrd="0" destOrd="0" presId="urn:microsoft.com/office/officeart/2009/3/layout/FramedTextPicture"/>
    <dgm:cxn modelId="{CEDC6559-0AB6-48F6-B45E-459257DBFE66}" type="presParOf" srcId="{FA7DB165-4FFA-45ED-A025-655301638119}" destId="{5D26B2B6-A584-470B-88B2-F383DF900E12}" srcOrd="0" destOrd="0" presId="urn:microsoft.com/office/officeart/2009/3/layout/FramedTextPicture"/>
    <dgm:cxn modelId="{79118894-0FE2-4555-B380-FAA534E8D1B3}" type="presParOf" srcId="{5D26B2B6-A584-470B-88B2-F383DF900E12}" destId="{02843C72-E8B3-43AB-86F1-08A730354E80}" srcOrd="0" destOrd="0" presId="urn:microsoft.com/office/officeart/2009/3/layout/FramedTextPicture"/>
    <dgm:cxn modelId="{314F8E64-0F0C-4C3B-BE6D-176CF097E3DD}" type="presParOf" srcId="{5D26B2B6-A584-470B-88B2-F383DF900E12}" destId="{A7F2DE08-A977-48E8-9480-655BBD7FFED5}" srcOrd="1" destOrd="0" presId="urn:microsoft.com/office/officeart/2009/3/layout/FramedTextPicture"/>
    <dgm:cxn modelId="{12893161-6C87-4535-8D41-B6EBBD42A963}" type="presParOf" srcId="{5D26B2B6-A584-470B-88B2-F383DF900E12}" destId="{09615CC8-AEBD-4B04-8515-69A29D96BDA2}" srcOrd="2" destOrd="0" presId="urn:microsoft.com/office/officeart/2009/3/layout/FramedTextPicture"/>
    <dgm:cxn modelId="{627E0538-8A04-4E6D-8D54-8AC9DB2AF7D1}" type="presParOf" srcId="{5D26B2B6-A584-470B-88B2-F383DF900E12}" destId="{58C532B4-CBD6-4E11-B598-B9620BD45273}" srcOrd="3" destOrd="0" presId="urn:microsoft.com/office/officeart/2009/3/layout/FramedTextPicture"/>
    <dgm:cxn modelId="{E125C79D-EE8D-493F-A1D0-AB64A9268C00}" type="presParOf" srcId="{5D26B2B6-A584-470B-88B2-F383DF900E12}" destId="{6501AF0C-ACB7-4D3F-970E-D6E130D5C6C3}" srcOrd="4" destOrd="0" presId="urn:microsoft.com/office/officeart/2009/3/layout/FramedTextPicture"/>
    <dgm:cxn modelId="{EFC77CEA-4E5A-4184-9D73-F269B4EBEB78}" type="presParOf" srcId="{5D26B2B6-A584-470B-88B2-F383DF900E12}" destId="{9009B0D7-17AD-4577-9F24-03C2363EA866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E384E-984A-4834-9B78-5C39F77CB136}">
      <dsp:nvSpPr>
        <dsp:cNvPr id="0" name=""/>
        <dsp:cNvSpPr/>
      </dsp:nvSpPr>
      <dsp:spPr>
        <a:xfrm rot="5400000">
          <a:off x="4069260" y="91437"/>
          <a:ext cx="1400286" cy="121824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Why</a:t>
          </a:r>
          <a:endParaRPr lang="zh-CN" altLang="en-US" sz="2400" kern="1200" dirty="0"/>
        </a:p>
      </dsp:txBody>
      <dsp:txXfrm rot="-5400000">
        <a:off x="4350122" y="218630"/>
        <a:ext cx="838561" cy="963864"/>
      </dsp:txXfrm>
    </dsp:sp>
    <dsp:sp modelId="{EE774CB6-206A-4A9C-8200-13B0FFBC21F4}">
      <dsp:nvSpPr>
        <dsp:cNvPr id="0" name=""/>
        <dsp:cNvSpPr/>
      </dsp:nvSpPr>
      <dsp:spPr>
        <a:xfrm>
          <a:off x="5415496" y="280475"/>
          <a:ext cx="1562719" cy="840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 dirty="0">
            <a:solidFill>
              <a:schemeClr val="tx1"/>
            </a:solidFill>
          </a:endParaRPr>
        </a:p>
      </dsp:txBody>
      <dsp:txXfrm>
        <a:off x="5415496" y="280475"/>
        <a:ext cx="1562719" cy="840171"/>
      </dsp:txXfrm>
    </dsp:sp>
    <dsp:sp modelId="{8FFDF842-FE16-4CFB-9F3D-E7DDE046FD5A}">
      <dsp:nvSpPr>
        <dsp:cNvPr id="0" name=""/>
        <dsp:cNvSpPr/>
      </dsp:nvSpPr>
      <dsp:spPr>
        <a:xfrm rot="5400000">
          <a:off x="2753551" y="91437"/>
          <a:ext cx="1400286" cy="121824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What</a:t>
          </a:r>
          <a:endParaRPr lang="zh-CN" altLang="en-US" sz="2400" kern="1200" dirty="0"/>
        </a:p>
      </dsp:txBody>
      <dsp:txXfrm rot="-5400000">
        <a:off x="3034413" y="218630"/>
        <a:ext cx="838561" cy="963864"/>
      </dsp:txXfrm>
    </dsp:sp>
    <dsp:sp modelId="{2D910712-760C-4BA1-9D17-8FCCB06335F7}">
      <dsp:nvSpPr>
        <dsp:cNvPr id="0" name=""/>
        <dsp:cNvSpPr/>
      </dsp:nvSpPr>
      <dsp:spPr>
        <a:xfrm rot="5400000">
          <a:off x="3417936" y="1277675"/>
          <a:ext cx="1400286" cy="121824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Operators</a:t>
          </a:r>
          <a:endParaRPr lang="zh-CN" altLang="en-US" sz="1200" kern="1200" dirty="0"/>
        </a:p>
      </dsp:txBody>
      <dsp:txXfrm rot="-5400000">
        <a:off x="3698798" y="1404868"/>
        <a:ext cx="838561" cy="963864"/>
      </dsp:txXfrm>
    </dsp:sp>
    <dsp:sp modelId="{A99B2682-A63C-4EB2-A24E-8B147EEA7590}">
      <dsp:nvSpPr>
        <dsp:cNvPr id="0" name=""/>
        <dsp:cNvSpPr/>
      </dsp:nvSpPr>
      <dsp:spPr>
        <a:xfrm>
          <a:off x="1937184" y="1469039"/>
          <a:ext cx="1512309" cy="840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 dirty="0"/>
        </a:p>
      </dsp:txBody>
      <dsp:txXfrm>
        <a:off x="1937184" y="1469039"/>
        <a:ext cx="1512309" cy="840171"/>
      </dsp:txXfrm>
    </dsp:sp>
    <dsp:sp modelId="{BBD77106-B9E2-4417-B127-07EB950E9900}">
      <dsp:nvSpPr>
        <dsp:cNvPr id="0" name=""/>
        <dsp:cNvSpPr/>
      </dsp:nvSpPr>
      <dsp:spPr>
        <a:xfrm rot="5400000">
          <a:off x="4724594" y="1280000"/>
          <a:ext cx="1400286" cy="121824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How</a:t>
          </a:r>
          <a:endParaRPr lang="zh-CN" altLang="en-US" sz="2400" kern="1200" dirty="0"/>
        </a:p>
      </dsp:txBody>
      <dsp:txXfrm rot="-5400000">
        <a:off x="5005456" y="1407193"/>
        <a:ext cx="838561" cy="963864"/>
      </dsp:txXfrm>
    </dsp:sp>
    <dsp:sp modelId="{04ED5640-4A7E-4CF5-9127-8663776C4954}">
      <dsp:nvSpPr>
        <dsp:cNvPr id="0" name=""/>
        <dsp:cNvSpPr/>
      </dsp:nvSpPr>
      <dsp:spPr>
        <a:xfrm rot="5400000">
          <a:off x="4069260" y="2468563"/>
          <a:ext cx="1400286" cy="121824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Doc</a:t>
          </a:r>
          <a:endParaRPr lang="zh-CN" altLang="en-US" sz="2400" kern="1200" dirty="0"/>
        </a:p>
      </dsp:txBody>
      <dsp:txXfrm rot="-5400000">
        <a:off x="4350122" y="2595756"/>
        <a:ext cx="838561" cy="963864"/>
      </dsp:txXfrm>
    </dsp:sp>
    <dsp:sp modelId="{28D0C512-20A3-4339-811F-F504DEC850FF}">
      <dsp:nvSpPr>
        <dsp:cNvPr id="0" name=""/>
        <dsp:cNvSpPr/>
      </dsp:nvSpPr>
      <dsp:spPr>
        <a:xfrm>
          <a:off x="5415496" y="2657602"/>
          <a:ext cx="1562719" cy="840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 dirty="0"/>
        </a:p>
      </dsp:txBody>
      <dsp:txXfrm>
        <a:off x="5415496" y="2657602"/>
        <a:ext cx="1562719" cy="840171"/>
      </dsp:txXfrm>
    </dsp:sp>
    <dsp:sp modelId="{E7C01396-67BA-4CCC-99E3-A01D182E6E45}">
      <dsp:nvSpPr>
        <dsp:cNvPr id="0" name=""/>
        <dsp:cNvSpPr/>
      </dsp:nvSpPr>
      <dsp:spPr>
        <a:xfrm rot="5400000">
          <a:off x="2753551" y="2468563"/>
          <a:ext cx="1400286" cy="121824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Q &amp;A</a:t>
          </a:r>
          <a:endParaRPr lang="zh-CN" altLang="en-US" sz="2400" kern="1200" dirty="0"/>
        </a:p>
      </dsp:txBody>
      <dsp:txXfrm rot="-5400000">
        <a:off x="3034413" y="2595756"/>
        <a:ext cx="838561" cy="9638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C56DE-70AC-40BB-94FD-AECDEF40AD68}">
      <dsp:nvSpPr>
        <dsp:cNvPr id="0" name=""/>
        <dsp:cNvSpPr/>
      </dsp:nvSpPr>
      <dsp:spPr>
        <a:xfrm>
          <a:off x="0" y="258144"/>
          <a:ext cx="89154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7FB6E-A68C-4A5A-9D35-FA1E44668F88}">
      <dsp:nvSpPr>
        <dsp:cNvPr id="0" name=""/>
        <dsp:cNvSpPr/>
      </dsp:nvSpPr>
      <dsp:spPr>
        <a:xfrm>
          <a:off x="445770" y="7224"/>
          <a:ext cx="62407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0" i="0" kern="1200" dirty="0" smtClean="0">
              <a:hlinkClick xmlns:r="http://schemas.openxmlformats.org/officeDocument/2006/relationships" r:id="rId1"/>
            </a:rPr>
            <a:t>1. Creating Observables(</a:t>
          </a:r>
          <a:r>
            <a:rPr lang="zh-CN" altLang="en-US" sz="1700" b="0" i="0" kern="1200" dirty="0" smtClean="0">
              <a:hlinkClick xmlns:r="http://schemas.openxmlformats.org/officeDocument/2006/relationships" r:id="rId1"/>
            </a:rPr>
            <a:t>创建</a:t>
          </a:r>
          <a:r>
            <a:rPr lang="en-US" altLang="zh-CN" sz="1700" b="0" i="0" kern="1200" dirty="0" smtClean="0">
              <a:hlinkClick xmlns:r="http://schemas.openxmlformats.org/officeDocument/2006/relationships" r:id="rId1"/>
            </a:rPr>
            <a:t>Observable)</a:t>
          </a:r>
          <a:endParaRPr lang="zh-CN" altLang="en-US" sz="1700" kern="1200" dirty="0"/>
        </a:p>
      </dsp:txBody>
      <dsp:txXfrm>
        <a:off x="470268" y="31722"/>
        <a:ext cx="6191784" cy="452844"/>
      </dsp:txXfrm>
    </dsp:sp>
    <dsp:sp modelId="{D20A31FA-AF53-4009-9D4F-7915E5D4A6E9}">
      <dsp:nvSpPr>
        <dsp:cNvPr id="0" name=""/>
        <dsp:cNvSpPr/>
      </dsp:nvSpPr>
      <dsp:spPr>
        <a:xfrm>
          <a:off x="0" y="1029264"/>
          <a:ext cx="89154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0393C-CE14-4F50-8BF5-6E72339B65F0}">
      <dsp:nvSpPr>
        <dsp:cNvPr id="0" name=""/>
        <dsp:cNvSpPr/>
      </dsp:nvSpPr>
      <dsp:spPr>
        <a:xfrm>
          <a:off x="445770" y="778344"/>
          <a:ext cx="62407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0" i="0" kern="1200" dirty="0" smtClean="0">
              <a:hlinkClick xmlns:r="http://schemas.openxmlformats.org/officeDocument/2006/relationships" r:id="rId2"/>
            </a:rPr>
            <a:t>2. Transforming Observables(</a:t>
          </a:r>
          <a:r>
            <a:rPr lang="zh-CN" altLang="en-US" sz="1700" b="0" i="0" kern="1200" dirty="0" smtClean="0">
              <a:hlinkClick xmlns:r="http://schemas.openxmlformats.org/officeDocument/2006/relationships" r:id="rId2"/>
            </a:rPr>
            <a:t>转换</a:t>
          </a:r>
          <a:r>
            <a:rPr lang="en-US" altLang="zh-CN" sz="1700" b="0" i="0" kern="1200" dirty="0" smtClean="0">
              <a:hlinkClick xmlns:r="http://schemas.openxmlformats.org/officeDocument/2006/relationships" r:id="rId1"/>
            </a:rPr>
            <a:t>Observable</a:t>
          </a:r>
          <a:r>
            <a:rPr lang="en-US" altLang="zh-CN" sz="1700" b="0" i="0" kern="1200" dirty="0" smtClean="0">
              <a:hlinkClick xmlns:r="http://schemas.openxmlformats.org/officeDocument/2006/relationships" r:id="rId2"/>
            </a:rPr>
            <a:t>)</a:t>
          </a:r>
          <a:endParaRPr lang="zh-CN" altLang="en-US" sz="1700" kern="1200" dirty="0"/>
        </a:p>
      </dsp:txBody>
      <dsp:txXfrm>
        <a:off x="470268" y="802842"/>
        <a:ext cx="6191784" cy="452844"/>
      </dsp:txXfrm>
    </dsp:sp>
    <dsp:sp modelId="{6D10AF8A-E4D8-4CC6-A4C6-7D56B16E4E92}">
      <dsp:nvSpPr>
        <dsp:cNvPr id="0" name=""/>
        <dsp:cNvSpPr/>
      </dsp:nvSpPr>
      <dsp:spPr>
        <a:xfrm>
          <a:off x="0" y="1800385"/>
          <a:ext cx="89154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1F902-010E-4188-AA7E-87C2211426A9}">
      <dsp:nvSpPr>
        <dsp:cNvPr id="0" name=""/>
        <dsp:cNvSpPr/>
      </dsp:nvSpPr>
      <dsp:spPr>
        <a:xfrm>
          <a:off x="445770" y="1549464"/>
          <a:ext cx="62407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0" i="0" kern="1200" dirty="0" smtClean="0">
              <a:hlinkClick xmlns:r="http://schemas.openxmlformats.org/officeDocument/2006/relationships" r:id="rId3"/>
            </a:rPr>
            <a:t>3. Filtering Observables(</a:t>
          </a:r>
          <a:r>
            <a:rPr lang="zh-CN" altLang="en-US" sz="1700" b="0" i="0" kern="1200" dirty="0" smtClean="0">
              <a:hlinkClick xmlns:r="http://schemas.openxmlformats.org/officeDocument/2006/relationships" r:id="rId3"/>
            </a:rPr>
            <a:t>过滤</a:t>
          </a:r>
          <a:r>
            <a:rPr lang="en-US" altLang="zh-CN" sz="1700" b="0" i="0" kern="1200" dirty="0" smtClean="0">
              <a:hlinkClick xmlns:r="http://schemas.openxmlformats.org/officeDocument/2006/relationships" r:id="rId1"/>
            </a:rPr>
            <a:t>Observable</a:t>
          </a:r>
          <a:r>
            <a:rPr lang="en-US" altLang="zh-CN" sz="1700" b="0" i="0" kern="1200" dirty="0" smtClean="0">
              <a:hlinkClick xmlns:r="http://schemas.openxmlformats.org/officeDocument/2006/relationships" r:id="rId3"/>
            </a:rPr>
            <a:t>)</a:t>
          </a:r>
          <a:endParaRPr lang="zh-CN" altLang="en-US" sz="1700" kern="1200" dirty="0"/>
        </a:p>
      </dsp:txBody>
      <dsp:txXfrm>
        <a:off x="470268" y="1573962"/>
        <a:ext cx="6191784" cy="452844"/>
      </dsp:txXfrm>
    </dsp:sp>
    <dsp:sp modelId="{C95BD8BD-6CE9-45A6-8AB1-9CDF13B17B28}">
      <dsp:nvSpPr>
        <dsp:cNvPr id="0" name=""/>
        <dsp:cNvSpPr/>
      </dsp:nvSpPr>
      <dsp:spPr>
        <a:xfrm>
          <a:off x="0" y="2571505"/>
          <a:ext cx="89154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BC0BA-EE9B-42A1-907A-07BD463C5B29}">
      <dsp:nvSpPr>
        <dsp:cNvPr id="0" name=""/>
        <dsp:cNvSpPr/>
      </dsp:nvSpPr>
      <dsp:spPr>
        <a:xfrm>
          <a:off x="445770" y="2320585"/>
          <a:ext cx="62407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0" i="0" kern="1200" dirty="0" smtClean="0">
              <a:hlinkClick xmlns:r="http://schemas.openxmlformats.org/officeDocument/2006/relationships" r:id="rId4"/>
            </a:rPr>
            <a:t>4. </a:t>
          </a:r>
          <a:r>
            <a:rPr lang="en-US" altLang="zh-CN" sz="1700" b="0" i="0" kern="1200" dirty="0" smtClean="0">
              <a:hlinkClick xmlns:r="http://schemas.openxmlformats.org/officeDocument/2006/relationships" r:id="rId3"/>
            </a:rPr>
            <a:t>Combining Observables(</a:t>
          </a:r>
          <a:r>
            <a:rPr lang="zh-CN" altLang="en-US" sz="1700" b="0" i="0" kern="1200" dirty="0" smtClean="0">
              <a:hlinkClick xmlns:r="http://schemas.openxmlformats.org/officeDocument/2006/relationships" r:id="rId3"/>
            </a:rPr>
            <a:t>组合</a:t>
          </a:r>
          <a:r>
            <a:rPr lang="en-US" altLang="zh-CN" sz="1700" b="0" i="0" kern="1200" dirty="0" smtClean="0">
              <a:hlinkClick xmlns:r="http://schemas.openxmlformats.org/officeDocument/2006/relationships" r:id="rId1"/>
            </a:rPr>
            <a:t>Observable</a:t>
          </a:r>
          <a:r>
            <a:rPr lang="en-US" altLang="zh-CN" sz="1700" b="0" i="0" kern="1200" dirty="0" smtClean="0">
              <a:hlinkClick xmlns:r="http://schemas.openxmlformats.org/officeDocument/2006/relationships" r:id="rId3"/>
            </a:rPr>
            <a:t>)</a:t>
          </a:r>
          <a:endParaRPr lang="zh-CN" altLang="en-US" sz="1700" kern="1200" dirty="0"/>
        </a:p>
      </dsp:txBody>
      <dsp:txXfrm>
        <a:off x="470268" y="2345083"/>
        <a:ext cx="6191784" cy="452844"/>
      </dsp:txXfrm>
    </dsp:sp>
    <dsp:sp modelId="{FE7E4819-0A53-4EFC-BCA1-3C01E199579E}">
      <dsp:nvSpPr>
        <dsp:cNvPr id="0" name=""/>
        <dsp:cNvSpPr/>
      </dsp:nvSpPr>
      <dsp:spPr>
        <a:xfrm>
          <a:off x="0" y="3342625"/>
          <a:ext cx="89154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FF83B-7F0B-43AE-8DF8-D96C495D10D4}">
      <dsp:nvSpPr>
        <dsp:cNvPr id="0" name=""/>
        <dsp:cNvSpPr/>
      </dsp:nvSpPr>
      <dsp:spPr>
        <a:xfrm>
          <a:off x="445770" y="3091705"/>
          <a:ext cx="62407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0" i="0" kern="1200" dirty="0" smtClean="0">
              <a:hlinkClick xmlns:r="http://schemas.openxmlformats.org/officeDocument/2006/relationships" r:id="rId5"/>
            </a:rPr>
            <a:t>5. </a:t>
          </a:r>
          <a:r>
            <a:rPr lang="en-US" altLang="zh-CN" sz="1700" b="0" i="0" kern="1200" dirty="0" smtClean="0">
              <a:hlinkClick xmlns:r="http://schemas.openxmlformats.org/officeDocument/2006/relationships" r:id="rId3"/>
            </a:rPr>
            <a:t>Error Handing Operators (</a:t>
          </a:r>
          <a:r>
            <a:rPr lang="zh-CN" altLang="en-US" sz="1700" b="0" i="0" kern="1200" dirty="0" smtClean="0">
              <a:hlinkClick xmlns:r="http://schemas.openxmlformats.org/officeDocument/2006/relationships" r:id="rId3"/>
            </a:rPr>
            <a:t>处理错误</a:t>
          </a:r>
          <a:r>
            <a:rPr lang="en-US" altLang="zh-CN" sz="1700" b="0" i="0" kern="1200" dirty="0" smtClean="0">
              <a:hlinkClick xmlns:r="http://schemas.openxmlformats.org/officeDocument/2006/relationships" r:id="rId5"/>
            </a:rPr>
            <a:t>)</a:t>
          </a:r>
          <a:endParaRPr lang="zh-CN" altLang="en-US" sz="1700" kern="1200" dirty="0"/>
        </a:p>
      </dsp:txBody>
      <dsp:txXfrm>
        <a:off x="470268" y="3116203"/>
        <a:ext cx="6191784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C56DE-70AC-40BB-94FD-AECDEF40AD68}">
      <dsp:nvSpPr>
        <dsp:cNvPr id="0" name=""/>
        <dsp:cNvSpPr/>
      </dsp:nvSpPr>
      <dsp:spPr>
        <a:xfrm>
          <a:off x="0" y="472884"/>
          <a:ext cx="89154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7FB6E-A68C-4A5A-9D35-FA1E44668F88}">
      <dsp:nvSpPr>
        <dsp:cNvPr id="0" name=""/>
        <dsp:cNvSpPr/>
      </dsp:nvSpPr>
      <dsp:spPr>
        <a:xfrm>
          <a:off x="445770" y="59604"/>
          <a:ext cx="624078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0" i="0" u="sng" kern="1200" dirty="0" smtClean="0">
              <a:solidFill>
                <a:srgbClr val="C00000"/>
              </a:solidFill>
            </a:rPr>
            <a:t>1.</a:t>
          </a:r>
          <a:r>
            <a:rPr lang="zh-CN" altLang="en-US" sz="2800" b="0" i="0" u="sng" kern="1200" dirty="0" smtClean="0">
              <a:solidFill>
                <a:srgbClr val="C00000"/>
              </a:solidFill>
            </a:rPr>
            <a:t> </a:t>
          </a:r>
          <a:r>
            <a:rPr lang="en-US" altLang="zh-CN" sz="2800" b="0" i="0" u="sng" kern="1200" dirty="0" smtClean="0">
              <a:solidFill>
                <a:srgbClr val="C00000"/>
              </a:solidFill>
            </a:rPr>
            <a:t>Schedulers</a:t>
          </a:r>
          <a:r>
            <a:rPr lang="zh-CN" altLang="en-US" sz="2800" b="0" i="0" u="sng" kern="1200" dirty="0" smtClean="0">
              <a:solidFill>
                <a:srgbClr val="C00000"/>
              </a:solidFill>
            </a:rPr>
            <a:t>定义</a:t>
          </a:r>
          <a:r>
            <a:rPr lang="en-US" altLang="zh-CN" sz="2800" b="0" i="0" u="sng" kern="1200" dirty="0" smtClean="0">
              <a:solidFill>
                <a:srgbClr val="C00000"/>
              </a:solidFill>
            </a:rPr>
            <a:t>/</a:t>
          </a:r>
          <a:r>
            <a:rPr lang="zh-CN" altLang="en-US" sz="2800" b="0" i="0" u="sng" kern="1200" dirty="0" smtClean="0">
              <a:solidFill>
                <a:srgbClr val="C00000"/>
              </a:solidFill>
            </a:rPr>
            <a:t>种类</a:t>
          </a:r>
          <a:endParaRPr lang="zh-CN" altLang="en-US" sz="2800" b="0" i="0" u="sng" kern="1200" dirty="0">
            <a:solidFill>
              <a:srgbClr val="C00000"/>
            </a:solidFill>
          </a:endParaRPr>
        </a:p>
      </dsp:txBody>
      <dsp:txXfrm>
        <a:off x="486119" y="99953"/>
        <a:ext cx="6160082" cy="745862"/>
      </dsp:txXfrm>
    </dsp:sp>
    <dsp:sp modelId="{D20A31FA-AF53-4009-9D4F-7915E5D4A6E9}">
      <dsp:nvSpPr>
        <dsp:cNvPr id="0" name=""/>
        <dsp:cNvSpPr/>
      </dsp:nvSpPr>
      <dsp:spPr>
        <a:xfrm>
          <a:off x="0" y="1742965"/>
          <a:ext cx="89154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0393C-CE14-4F50-8BF5-6E72339B65F0}">
      <dsp:nvSpPr>
        <dsp:cNvPr id="0" name=""/>
        <dsp:cNvSpPr/>
      </dsp:nvSpPr>
      <dsp:spPr>
        <a:xfrm>
          <a:off x="445770" y="1329684"/>
          <a:ext cx="624078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0" i="0" u="sng" kern="1200" dirty="0" smtClean="0">
              <a:solidFill>
                <a:srgbClr val="C00000"/>
              </a:solidFill>
              <a:hlinkClick xmlns:r="http://schemas.openxmlformats.org/officeDocument/2006/relationships" r:id="rId1"/>
            </a:rPr>
            <a:t>2. </a:t>
          </a:r>
          <a:r>
            <a:rPr lang="zh-CN" altLang="en-US" sz="2800" b="0" i="0" u="sng" kern="1200" dirty="0" smtClean="0">
              <a:solidFill>
                <a:srgbClr val="C00000"/>
              </a:solidFill>
            </a:rPr>
            <a:t>非阻塞</a:t>
          </a:r>
          <a:r>
            <a:rPr lang="en-US" altLang="zh-CN" sz="2800" b="0" i="0" u="sng" kern="1200" dirty="0" smtClean="0">
              <a:solidFill>
                <a:srgbClr val="C00000"/>
              </a:solidFill>
            </a:rPr>
            <a:t>IO</a:t>
          </a:r>
          <a:r>
            <a:rPr lang="zh-CN" altLang="en-US" sz="2800" b="0" i="0" u="sng" kern="1200" dirty="0" smtClean="0">
              <a:solidFill>
                <a:srgbClr val="C00000"/>
              </a:solidFill>
            </a:rPr>
            <a:t>操作</a:t>
          </a:r>
          <a:endParaRPr lang="zh-CN" altLang="en-US" sz="2800" u="sng" kern="1200" dirty="0">
            <a:solidFill>
              <a:srgbClr val="C00000"/>
            </a:solidFill>
          </a:endParaRPr>
        </a:p>
      </dsp:txBody>
      <dsp:txXfrm>
        <a:off x="486119" y="1370033"/>
        <a:ext cx="6160082" cy="745862"/>
      </dsp:txXfrm>
    </dsp:sp>
    <dsp:sp modelId="{6D10AF8A-E4D8-4CC6-A4C6-7D56B16E4E92}">
      <dsp:nvSpPr>
        <dsp:cNvPr id="0" name=""/>
        <dsp:cNvSpPr/>
      </dsp:nvSpPr>
      <dsp:spPr>
        <a:xfrm>
          <a:off x="0" y="3013045"/>
          <a:ext cx="89154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1F902-010E-4188-AA7E-87C2211426A9}">
      <dsp:nvSpPr>
        <dsp:cNvPr id="0" name=""/>
        <dsp:cNvSpPr/>
      </dsp:nvSpPr>
      <dsp:spPr>
        <a:xfrm>
          <a:off x="445770" y="2599765"/>
          <a:ext cx="624078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0" i="0" u="sng" kern="1200" dirty="0" smtClean="0">
              <a:solidFill>
                <a:srgbClr val="C00000"/>
              </a:solidFill>
              <a:hlinkClick xmlns:r="http://schemas.openxmlformats.org/officeDocument/2006/relationships" r:id="rId2"/>
            </a:rPr>
            <a:t>3. </a:t>
          </a:r>
          <a:r>
            <a:rPr lang="en-US" altLang="zh-CN" sz="2800" u="sng" kern="1200" dirty="0" err="1" smtClean="0">
              <a:solidFill>
                <a:srgbClr val="C00000"/>
              </a:solidFill>
            </a:rPr>
            <a:t>SubscribeOn</a:t>
          </a:r>
          <a:r>
            <a:rPr lang="en-US" altLang="zh-CN" sz="2800" b="0" i="0" u="sng" kern="1200" dirty="0" smtClean="0">
              <a:solidFill>
                <a:srgbClr val="C00000"/>
              </a:solidFill>
            </a:rPr>
            <a:t> and </a:t>
          </a:r>
          <a:r>
            <a:rPr lang="en-US" altLang="zh-CN" sz="2800" b="0" i="0" u="sng" kern="1200" dirty="0" err="1" smtClean="0">
              <a:solidFill>
                <a:srgbClr val="C00000"/>
              </a:solidFill>
            </a:rPr>
            <a:t>ObserveOn</a:t>
          </a:r>
          <a:endParaRPr lang="zh-CN" altLang="en-US" sz="2800" u="sng" kern="1200" dirty="0">
            <a:solidFill>
              <a:srgbClr val="C00000"/>
            </a:solidFill>
          </a:endParaRPr>
        </a:p>
      </dsp:txBody>
      <dsp:txXfrm>
        <a:off x="486119" y="2640114"/>
        <a:ext cx="6160082" cy="745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43C72-E8B3-43AB-86F1-08A730354E80}">
      <dsp:nvSpPr>
        <dsp:cNvPr id="0" name=""/>
        <dsp:cNvSpPr/>
      </dsp:nvSpPr>
      <dsp:spPr>
        <a:xfrm>
          <a:off x="1590197" y="0"/>
          <a:ext cx="2211418" cy="14742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F2DE08-A977-48E8-9480-655BBD7FFED5}">
      <dsp:nvSpPr>
        <dsp:cNvPr id="0" name=""/>
        <dsp:cNvSpPr/>
      </dsp:nvSpPr>
      <dsp:spPr>
        <a:xfrm>
          <a:off x="3893948" y="1566462"/>
          <a:ext cx="3133033" cy="1935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>
              <a:latin typeface="Kunstler Script" panose="030304020206070D0D06" pitchFamily="66" charset="0"/>
            </a:rPr>
            <a:t>Q &amp; A</a:t>
          </a:r>
          <a:endParaRPr lang="zh-CN" altLang="en-US" sz="6500" kern="1200" dirty="0">
            <a:latin typeface="Kunstler Script" panose="030304020206070D0D06" pitchFamily="66" charset="0"/>
          </a:endParaRPr>
        </a:p>
      </dsp:txBody>
      <dsp:txXfrm>
        <a:off x="3893948" y="1566462"/>
        <a:ext cx="3133033" cy="1935219"/>
      </dsp:txXfrm>
    </dsp:sp>
    <dsp:sp modelId="{09615CC8-AEBD-4B04-8515-69A29D96BDA2}">
      <dsp:nvSpPr>
        <dsp:cNvPr id="0" name=""/>
        <dsp:cNvSpPr/>
      </dsp:nvSpPr>
      <dsp:spPr>
        <a:xfrm>
          <a:off x="3617521" y="1290272"/>
          <a:ext cx="752432" cy="752627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532B4-CBD6-4E11-B598-B9620BD45273}">
      <dsp:nvSpPr>
        <dsp:cNvPr id="0" name=""/>
        <dsp:cNvSpPr/>
      </dsp:nvSpPr>
      <dsp:spPr>
        <a:xfrm rot="5400000">
          <a:off x="6572672" y="1290369"/>
          <a:ext cx="752627" cy="752432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1AF0C-ACB7-4D3F-970E-D6E130D5C6C3}">
      <dsp:nvSpPr>
        <dsp:cNvPr id="0" name=""/>
        <dsp:cNvSpPr/>
      </dsp:nvSpPr>
      <dsp:spPr>
        <a:xfrm rot="16200000">
          <a:off x="3617424" y="3025719"/>
          <a:ext cx="752627" cy="752432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9B0D7-17AD-4577-9F24-03C2363EA866}">
      <dsp:nvSpPr>
        <dsp:cNvPr id="0" name=""/>
        <dsp:cNvSpPr/>
      </dsp:nvSpPr>
      <dsp:spPr>
        <a:xfrm rot="10800000">
          <a:off x="6572770" y="3025622"/>
          <a:ext cx="752432" cy="752627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61BB-2A3F-43B4-9FBA-92266CE8AC88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BF1B8B2-39CF-46A6-A5A3-F7253B886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32899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61BB-2A3F-43B4-9FBA-92266CE8AC88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F1B8B2-39CF-46A6-A5A3-F7253B886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0284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61BB-2A3F-43B4-9FBA-92266CE8AC88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F1B8B2-39CF-46A6-A5A3-F7253B8863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313079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61BB-2A3F-43B4-9FBA-92266CE8AC88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F1B8B2-39CF-46A6-A5A3-F7253B886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552307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61BB-2A3F-43B4-9FBA-92266CE8AC88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F1B8B2-39CF-46A6-A5A3-F7253B8863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989313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61BB-2A3F-43B4-9FBA-92266CE8AC88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F1B8B2-39CF-46A6-A5A3-F7253B886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777920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61BB-2A3F-43B4-9FBA-92266CE8AC88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B8B2-39CF-46A6-A5A3-F7253B886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114024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61BB-2A3F-43B4-9FBA-92266CE8AC88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B8B2-39CF-46A6-A5A3-F7253B886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553274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61BB-2A3F-43B4-9FBA-92266CE8AC88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B8B2-39CF-46A6-A5A3-F7253B886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287267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61BB-2A3F-43B4-9FBA-92266CE8AC88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F1B8B2-39CF-46A6-A5A3-F7253B886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17920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61BB-2A3F-43B4-9FBA-92266CE8AC88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F1B8B2-39CF-46A6-A5A3-F7253B886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222489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61BB-2A3F-43B4-9FBA-92266CE8AC88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F1B8B2-39CF-46A6-A5A3-F7253B886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697323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61BB-2A3F-43B4-9FBA-92266CE8AC88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B8B2-39CF-46A6-A5A3-F7253B886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3334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61BB-2A3F-43B4-9FBA-92266CE8AC88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B8B2-39CF-46A6-A5A3-F7253B886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25140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61BB-2A3F-43B4-9FBA-92266CE8AC88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B8B2-39CF-46A6-A5A3-F7253B886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89008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61BB-2A3F-43B4-9FBA-92266CE8AC88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F1B8B2-39CF-46A6-A5A3-F7253B886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50638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461BB-2A3F-43B4-9FBA-92266CE8AC88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BF1B8B2-39CF-46A6-A5A3-F7253B886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700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  <p:sldLayoutId id="2147484195" r:id="rId12"/>
    <p:sldLayoutId id="2147484196" r:id="rId13"/>
    <p:sldLayoutId id="2147484197" r:id="rId14"/>
    <p:sldLayoutId id="2147484198" r:id="rId15"/>
    <p:sldLayoutId id="214748419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cxiaoke.gitbooks.io/rxdocs/content/" TargetMode="External"/><Relationship Id="rId2" Type="http://schemas.openxmlformats.org/officeDocument/2006/relationships/hyperlink" Target="https://github.com/ReactiveX/RxJava/wik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zyzsd/Awesome-RxJav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RxJava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Colin X T XIE</a:t>
            </a:r>
          </a:p>
          <a:p>
            <a:r>
              <a:rPr lang="en-US" altLang="zh-CN" i="1" dirty="0" smtClean="0"/>
              <a:t>2018/5/30</a:t>
            </a:r>
            <a:endParaRPr lang="zh-CN" alt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INTERNAL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33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RxJava</a:t>
            </a:r>
            <a:r>
              <a:rPr lang="zh-CN" altLang="en-US" dirty="0" smtClean="0"/>
              <a:t>扩展观察者模式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onCompleted</a:t>
            </a:r>
            <a:r>
              <a:rPr lang="en-US" altLang="zh-CN" dirty="0"/>
              <a:t>()</a:t>
            </a:r>
            <a:r>
              <a:rPr lang="zh-CN" altLang="en-US" dirty="0"/>
              <a:t>事件</a:t>
            </a:r>
            <a:endParaRPr lang="en-US" altLang="zh-CN" dirty="0"/>
          </a:p>
          <a:p>
            <a:r>
              <a:rPr lang="en-US" altLang="zh-CN" dirty="0" err="1"/>
              <a:t>OnError</a:t>
            </a:r>
            <a:r>
              <a:rPr lang="en-US" altLang="zh-CN" dirty="0"/>
              <a:t>()</a:t>
            </a:r>
            <a:r>
              <a:rPr lang="zh-CN" altLang="en-US" dirty="0"/>
              <a:t>事件</a:t>
            </a:r>
            <a:endParaRPr lang="en-US" altLang="zh-CN" dirty="0"/>
          </a:p>
          <a:p>
            <a:r>
              <a:rPr lang="zh-CN" altLang="en-US" dirty="0"/>
              <a:t>组合而不是嵌套，避免陷入回调地域</a:t>
            </a:r>
          </a:p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2000" smtClean="0">
                <a:solidFill>
                  <a:srgbClr val="00B0F0"/>
                </a:solidFill>
              </a:rPr>
              <a:t>INTERNAL - </a:t>
            </a:r>
            <a:r>
              <a:rPr lang="zh-CN" altLang="en-US" sz="2000" smtClean="0">
                <a:solidFill>
                  <a:srgbClr val="00B0F0"/>
                </a:solidFill>
              </a:rPr>
              <a:t>传统观察者模式是没有结束跟错误处理的通知函数</a:t>
            </a:r>
            <a:endParaRPr lang="zh-CN" alt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4022411"/>
            <a:ext cx="5495925" cy="1228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30802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INTERNAL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创建被观察者（</a:t>
            </a:r>
            <a:r>
              <a:rPr lang="en-US" altLang="zh-CN" dirty="0"/>
              <a:t>Observable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创建观察者 </a:t>
            </a:r>
            <a:r>
              <a:rPr lang="en-US" altLang="zh-CN" dirty="0"/>
              <a:t>(Subscriber)</a:t>
            </a:r>
            <a:endParaRPr lang="en-US" altLang="zh-CN" dirty="0" smtClean="0"/>
          </a:p>
          <a:p>
            <a:r>
              <a:rPr lang="zh-CN" altLang="en-US" dirty="0" smtClean="0"/>
              <a:t>订阅事件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Observable.subscribe</a:t>
            </a:r>
            <a:r>
              <a:rPr lang="en-US" altLang="zh-CN" dirty="0" smtClean="0"/>
              <a:t>(subscriber))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861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RxJava</a:t>
            </a:r>
            <a:r>
              <a:rPr lang="en-US" altLang="zh-CN" dirty="0"/>
              <a:t> </a:t>
            </a:r>
            <a:r>
              <a:rPr lang="zh-CN" altLang="en-US" dirty="0" smtClean="0"/>
              <a:t>实</a:t>
            </a:r>
            <a:r>
              <a:rPr lang="zh-CN" altLang="en-US" dirty="0"/>
              <a:t>现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2925" y="5782723"/>
            <a:ext cx="7619999" cy="365125"/>
          </a:xfrm>
        </p:spPr>
        <p:txBody>
          <a:bodyPr/>
          <a:lstStyle/>
          <a:p>
            <a:r>
              <a:rPr lang="en-US" altLang="zh-CN" sz="1200" smtClean="0">
                <a:solidFill>
                  <a:schemeClr val="tx2">
                    <a:lumMod val="90000"/>
                  </a:schemeClr>
                </a:solidFill>
              </a:rPr>
              <a:t>INTERNAL - </a:t>
            </a:r>
            <a:r>
              <a:rPr lang="zh-CN" altLang="en-US" sz="1200" smtClean="0">
                <a:solidFill>
                  <a:schemeClr val="tx2">
                    <a:lumMod val="90000"/>
                  </a:schemeClr>
                </a:solidFill>
              </a:rPr>
              <a:t>注： </a:t>
            </a:r>
            <a:r>
              <a:rPr lang="en-US" altLang="zh-CN" sz="1200" smtClean="0">
                <a:solidFill>
                  <a:schemeClr val="tx2">
                    <a:lumMod val="90000"/>
                  </a:schemeClr>
                </a:solidFill>
              </a:rPr>
              <a:t>onCompleted() </a:t>
            </a:r>
            <a:r>
              <a:rPr lang="zh-CN" altLang="en-US" sz="1200" smtClean="0">
                <a:solidFill>
                  <a:schemeClr val="tx2">
                    <a:lumMod val="90000"/>
                  </a:schemeClr>
                </a:solidFill>
              </a:rPr>
              <a:t>和 </a:t>
            </a:r>
            <a:r>
              <a:rPr lang="en-US" altLang="zh-CN" sz="1200" smtClean="0">
                <a:solidFill>
                  <a:schemeClr val="tx2">
                    <a:lumMod val="90000"/>
                  </a:schemeClr>
                </a:solidFill>
              </a:rPr>
              <a:t>onError() </a:t>
            </a:r>
            <a:r>
              <a:rPr lang="zh-CN" altLang="en-US" sz="1200" smtClean="0">
                <a:solidFill>
                  <a:schemeClr val="tx2">
                    <a:lumMod val="90000"/>
                  </a:schemeClr>
                </a:solidFill>
              </a:rPr>
              <a:t>二者也是互斥的，即在队列中调用了其中一个，就不应该再调用另一个</a:t>
            </a:r>
            <a:endParaRPr lang="zh-CN" altLang="en-US" sz="1200" dirty="0">
              <a:solidFill>
                <a:schemeClr val="tx2">
                  <a:lumMod val="90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454590"/>
            <a:ext cx="4669416" cy="3778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614" y="3157977"/>
            <a:ext cx="2133600" cy="371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67883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操作符 </a:t>
            </a:r>
            <a:r>
              <a:rPr lang="en-US" altLang="zh-CN" dirty="0" smtClean="0"/>
              <a:t>-</a:t>
            </a:r>
            <a:r>
              <a:rPr lang="zh-CN" altLang="en-US" dirty="0" smtClean="0"/>
              <a:t> 分类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重点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32375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INTERNAL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06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Creating Observables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zh-CN" altLang="en-US" dirty="0" smtClean="0">
                <a:solidFill>
                  <a:srgbClr val="FFFF00"/>
                </a:solidFill>
              </a:rPr>
              <a:t>使用一个函数从头创建一个</a:t>
            </a:r>
            <a:r>
              <a:rPr lang="en-US" altLang="zh-CN" dirty="0" smtClean="0">
                <a:solidFill>
                  <a:srgbClr val="FFFF00"/>
                </a:solidFill>
              </a:rPr>
              <a:t>Observable </a:t>
            </a:r>
          </a:p>
          <a:p>
            <a:r>
              <a:rPr lang="en-US" altLang="zh-CN" dirty="0" smtClean="0"/>
              <a:t>Just –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FFFF00"/>
                </a:solidFill>
              </a:rPr>
              <a:t>将</a:t>
            </a:r>
            <a:r>
              <a:rPr lang="zh-CN" altLang="en-US" dirty="0">
                <a:solidFill>
                  <a:srgbClr val="FFFF00"/>
                </a:solidFill>
              </a:rPr>
              <a:t>一个或者多个对象转换成发射这个或这些对象的一个</a:t>
            </a:r>
            <a:r>
              <a:rPr lang="en-US" altLang="zh-CN" dirty="0">
                <a:solidFill>
                  <a:srgbClr val="FFFF00"/>
                </a:solidFill>
              </a:rPr>
              <a:t>Observable 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dirty="0">
                <a:solidFill>
                  <a:srgbClr val="FFFF00"/>
                </a:solidFill>
              </a:rPr>
              <a:t>将一个数组或者列表转换成一个</a:t>
            </a:r>
            <a:r>
              <a:rPr lang="en-US" altLang="zh-CN" dirty="0">
                <a:solidFill>
                  <a:srgbClr val="FFFF00"/>
                </a:solidFill>
              </a:rPr>
              <a:t>Observable </a:t>
            </a:r>
          </a:p>
          <a:p>
            <a:r>
              <a:rPr lang="en-US" altLang="zh-CN" dirty="0" smtClean="0"/>
              <a:t>Defer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dirty="0">
                <a:solidFill>
                  <a:srgbClr val="FFFF00"/>
                </a:solidFill>
              </a:rPr>
              <a:t>只有当订阅者订阅才创建</a:t>
            </a:r>
            <a:r>
              <a:rPr lang="en-US" altLang="zh-CN" dirty="0">
                <a:solidFill>
                  <a:srgbClr val="FFFF00"/>
                </a:solidFill>
              </a:rPr>
              <a:t>Observable</a:t>
            </a:r>
            <a:r>
              <a:rPr lang="zh-CN" altLang="en-US" dirty="0">
                <a:solidFill>
                  <a:srgbClr val="FFFF00"/>
                </a:solidFill>
              </a:rPr>
              <a:t>；为每个订阅创建新</a:t>
            </a:r>
            <a:r>
              <a:rPr lang="en-US" altLang="zh-CN" dirty="0">
                <a:solidFill>
                  <a:srgbClr val="FFFF00"/>
                </a:solidFill>
              </a:rPr>
              <a:t> Observable</a:t>
            </a:r>
          </a:p>
          <a:p>
            <a:r>
              <a:rPr lang="en-US" altLang="zh-CN" dirty="0" smtClean="0"/>
              <a:t>Empty/Never/Throw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dirty="0">
                <a:solidFill>
                  <a:srgbClr val="FFFF00"/>
                </a:solidFill>
              </a:rPr>
              <a:t>创建一个空</a:t>
            </a:r>
            <a:r>
              <a:rPr lang="en-US" altLang="zh-CN" dirty="0">
                <a:solidFill>
                  <a:srgbClr val="FFFF00"/>
                </a:solidFill>
              </a:rPr>
              <a:t>/</a:t>
            </a:r>
            <a:r>
              <a:rPr lang="zh-CN" altLang="en-US" dirty="0">
                <a:solidFill>
                  <a:srgbClr val="FFFF00"/>
                </a:solidFill>
              </a:rPr>
              <a:t>从不发射数据</a:t>
            </a:r>
            <a:r>
              <a:rPr lang="en-US" altLang="zh-CN" dirty="0">
                <a:solidFill>
                  <a:srgbClr val="FFFF00"/>
                </a:solidFill>
              </a:rPr>
              <a:t>/</a:t>
            </a:r>
            <a:r>
              <a:rPr lang="zh-CN" altLang="en-US" dirty="0">
                <a:solidFill>
                  <a:srgbClr val="FFFF00"/>
                </a:solidFill>
              </a:rPr>
              <a:t>错误的</a:t>
            </a:r>
            <a:r>
              <a:rPr lang="en-US" altLang="zh-CN" dirty="0">
                <a:solidFill>
                  <a:srgbClr val="FFFF00"/>
                </a:solidFill>
              </a:rPr>
              <a:t>Observable</a:t>
            </a:r>
          </a:p>
          <a:p>
            <a:r>
              <a:rPr lang="en-US" altLang="zh-CN" dirty="0" smtClean="0"/>
              <a:t>Interval</a:t>
            </a:r>
            <a:r>
              <a:rPr lang="zh-CN" altLang="en-US" dirty="0" smtClean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FFFF00"/>
                </a:solidFill>
              </a:rPr>
              <a:t>创建一个按照给定时间间隔发射整数数序列的</a:t>
            </a:r>
            <a:r>
              <a:rPr lang="en-US" altLang="zh-CN" dirty="0">
                <a:solidFill>
                  <a:srgbClr val="FFFF00"/>
                </a:solidFill>
              </a:rPr>
              <a:t>Observable </a:t>
            </a:r>
          </a:p>
          <a:p>
            <a:r>
              <a:rPr lang="en-US" altLang="zh-CN" dirty="0" smtClean="0"/>
              <a:t>Range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dirty="0">
                <a:solidFill>
                  <a:srgbClr val="FFFF00"/>
                </a:solidFill>
              </a:rPr>
              <a:t>创建发射指定范围的整数序列的</a:t>
            </a:r>
            <a:r>
              <a:rPr lang="en-US" altLang="zh-CN" dirty="0">
                <a:solidFill>
                  <a:srgbClr val="FFFF00"/>
                </a:solidFill>
              </a:rPr>
              <a:t>Observable </a:t>
            </a:r>
          </a:p>
          <a:p>
            <a:r>
              <a:rPr lang="en-US" altLang="zh-CN" dirty="0" smtClean="0"/>
              <a:t>Repeat</a:t>
            </a:r>
            <a:r>
              <a:rPr lang="zh-CN" altLang="en-US" dirty="0" smtClean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FFFF00"/>
                </a:solidFill>
              </a:rPr>
              <a:t>创建重复发射指定数据或序列的</a:t>
            </a:r>
            <a:r>
              <a:rPr lang="en-US" altLang="zh-CN" dirty="0">
                <a:solidFill>
                  <a:srgbClr val="FFFF00"/>
                </a:solidFill>
              </a:rPr>
              <a:t>Observable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INTERNAL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0515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Transforming Observables(</a:t>
            </a:r>
            <a:r>
              <a:rPr lang="zh-CN" altLang="en-US" dirty="0" smtClean="0"/>
              <a:t>转换</a:t>
            </a:r>
            <a:r>
              <a:rPr lang="en-US" altLang="zh-CN" dirty="0" smtClean="0"/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59416"/>
            <a:ext cx="8915400" cy="3563462"/>
          </a:xfrm>
        </p:spPr>
        <p:txBody>
          <a:bodyPr/>
          <a:lstStyle/>
          <a:p>
            <a:r>
              <a:rPr lang="en-US" altLang="zh-CN" dirty="0"/>
              <a:t>Map – </a:t>
            </a:r>
            <a:r>
              <a:rPr lang="zh-CN" altLang="en-US" dirty="0">
                <a:solidFill>
                  <a:srgbClr val="FFFF00"/>
                </a:solidFill>
              </a:rPr>
              <a:t>把一个对象转换成另外一个对象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 err="1"/>
              <a:t>FlatMap</a:t>
            </a:r>
            <a:r>
              <a:rPr lang="en-US" altLang="zh-CN" dirty="0"/>
              <a:t> – </a:t>
            </a:r>
            <a:r>
              <a:rPr lang="zh-CN" altLang="en-US" dirty="0">
                <a:solidFill>
                  <a:srgbClr val="FFFF00"/>
                </a:solidFill>
              </a:rPr>
              <a:t>把一个对象转换成多个对象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 err="1"/>
              <a:t>GroupBy</a:t>
            </a:r>
            <a:r>
              <a:rPr lang="en-US" altLang="zh-CN" dirty="0"/>
              <a:t> –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FFFF00"/>
                </a:solidFill>
              </a:rPr>
              <a:t>对用户指定的规则分组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/>
              <a:t>Buffer – </a:t>
            </a:r>
            <a:r>
              <a:rPr lang="zh-CN" altLang="en-US" dirty="0">
                <a:solidFill>
                  <a:srgbClr val="FFFF00"/>
                </a:solidFill>
              </a:rPr>
              <a:t>能一次性集齐多个结果到列表中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/>
              <a:t>Scan –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FFFF00"/>
                </a:solidFill>
              </a:rPr>
              <a:t>计算后发射对象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/>
              <a:t>Window –</a:t>
            </a:r>
            <a:r>
              <a:rPr lang="zh-CN" altLang="en-US" dirty="0">
                <a:solidFill>
                  <a:srgbClr val="FFFF00"/>
                </a:solidFill>
              </a:rPr>
              <a:t>在时间间隔内缓存结果，类似于</a:t>
            </a:r>
            <a:r>
              <a:rPr lang="en-US" altLang="zh-CN" dirty="0">
                <a:solidFill>
                  <a:srgbClr val="FFFF00"/>
                </a:solidFill>
              </a:rPr>
              <a:t>buffer</a:t>
            </a:r>
            <a:r>
              <a:rPr lang="zh-CN" altLang="en-US" dirty="0">
                <a:solidFill>
                  <a:srgbClr val="FFFF00"/>
                </a:solidFill>
              </a:rPr>
              <a:t>缓存一个</a:t>
            </a:r>
            <a:r>
              <a:rPr lang="en-US" altLang="zh-CN" dirty="0">
                <a:solidFill>
                  <a:srgbClr val="FFFF00"/>
                </a:solidFill>
              </a:rPr>
              <a:t>list</a:t>
            </a:r>
            <a:r>
              <a:rPr lang="zh-CN" altLang="en-US" dirty="0">
                <a:solidFill>
                  <a:srgbClr val="FFFF00"/>
                </a:solidFill>
              </a:rPr>
              <a:t>集合，区别在于</a:t>
            </a:r>
            <a:r>
              <a:rPr lang="en-US" altLang="zh-CN" dirty="0">
                <a:solidFill>
                  <a:srgbClr val="FFFF00"/>
                </a:solidFill>
              </a:rPr>
              <a:t>window</a:t>
            </a:r>
            <a:r>
              <a:rPr lang="zh-CN" altLang="en-US" dirty="0">
                <a:solidFill>
                  <a:srgbClr val="FFFF00"/>
                </a:solidFill>
              </a:rPr>
              <a:t>将这个结果集合封装成了</a:t>
            </a:r>
            <a:r>
              <a:rPr lang="en-US" altLang="zh-CN" dirty="0">
                <a:solidFill>
                  <a:srgbClr val="FFFF00"/>
                </a:solidFill>
              </a:rPr>
              <a:t>observable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1068" y="6153228"/>
            <a:ext cx="7619999" cy="365125"/>
          </a:xfrm>
        </p:spPr>
        <p:txBody>
          <a:bodyPr/>
          <a:lstStyle/>
          <a:p>
            <a:r>
              <a:rPr lang="en-US" altLang="zh-CN" smtClean="0"/>
              <a:t>INTERNAL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715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Filtering Observables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Debounce</a:t>
            </a:r>
            <a:r>
              <a:rPr lang="en-US" altLang="zh-CN" dirty="0" smtClean="0"/>
              <a:t> – </a:t>
            </a:r>
            <a:r>
              <a:rPr lang="zh-CN" altLang="en-US" dirty="0">
                <a:solidFill>
                  <a:srgbClr val="FFFF00"/>
                </a:solidFill>
              </a:rPr>
              <a:t>在操作间隔一定时间内没有数据项产生，即会发送给观察者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 smtClean="0"/>
              <a:t>Distinct – </a:t>
            </a:r>
            <a:r>
              <a:rPr lang="zh-CN" altLang="en-US" dirty="0">
                <a:solidFill>
                  <a:srgbClr val="FFFF00"/>
                </a:solidFill>
              </a:rPr>
              <a:t>去重操作符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 err="1" smtClean="0"/>
              <a:t>ElementAt</a:t>
            </a:r>
            <a:r>
              <a:rPr lang="en-US" altLang="zh-CN" dirty="0" smtClean="0"/>
              <a:t> – </a:t>
            </a:r>
            <a:r>
              <a:rPr lang="zh-CN" altLang="en-US" dirty="0">
                <a:solidFill>
                  <a:srgbClr val="FFFF00"/>
                </a:solidFill>
              </a:rPr>
              <a:t>取指定位置的数据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 smtClean="0"/>
              <a:t>Filter – </a:t>
            </a:r>
            <a:r>
              <a:rPr lang="zh-CN" altLang="en-US" dirty="0">
                <a:solidFill>
                  <a:srgbClr val="FFFF00"/>
                </a:solidFill>
              </a:rPr>
              <a:t>按照指定的规则过滤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 smtClean="0"/>
              <a:t>First/Last – </a:t>
            </a:r>
            <a:r>
              <a:rPr lang="zh-CN" altLang="en-US" dirty="0">
                <a:solidFill>
                  <a:srgbClr val="FFFF00"/>
                </a:solidFill>
              </a:rPr>
              <a:t>去列表数据的第一个</a:t>
            </a:r>
            <a:r>
              <a:rPr lang="en-US" altLang="zh-CN" dirty="0">
                <a:solidFill>
                  <a:srgbClr val="FFFF00"/>
                </a:solidFill>
              </a:rPr>
              <a:t>/</a:t>
            </a:r>
            <a:r>
              <a:rPr lang="zh-CN" altLang="en-US" dirty="0">
                <a:solidFill>
                  <a:srgbClr val="FFFF00"/>
                </a:solidFill>
              </a:rPr>
              <a:t>最后一个数据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 err="1" smtClean="0"/>
              <a:t>IgnoreElements</a:t>
            </a:r>
            <a:r>
              <a:rPr lang="en-US" altLang="zh-CN" dirty="0" smtClean="0"/>
              <a:t> – </a:t>
            </a:r>
            <a:r>
              <a:rPr lang="zh-CN" altLang="en-US" dirty="0">
                <a:solidFill>
                  <a:srgbClr val="FFFF00"/>
                </a:solidFill>
              </a:rPr>
              <a:t>忽略列表的所有数据，不发射任何数据，只回调</a:t>
            </a:r>
            <a:r>
              <a:rPr lang="en-US" altLang="zh-CN" dirty="0" err="1">
                <a:solidFill>
                  <a:srgbClr val="FFFF00"/>
                </a:solidFill>
              </a:rPr>
              <a:t>onCompleted</a:t>
            </a:r>
            <a:r>
              <a:rPr lang="zh-CN" altLang="en-US" dirty="0">
                <a:solidFill>
                  <a:srgbClr val="FFFF00"/>
                </a:solidFill>
              </a:rPr>
              <a:t>或</a:t>
            </a:r>
            <a:r>
              <a:rPr lang="en-US" altLang="zh-CN" dirty="0" err="1">
                <a:solidFill>
                  <a:srgbClr val="FFFF00"/>
                </a:solidFill>
              </a:rPr>
              <a:t>onError</a:t>
            </a:r>
            <a:r>
              <a:rPr lang="en-US" altLang="zh-CN" dirty="0">
                <a:solidFill>
                  <a:srgbClr val="FFFF00"/>
                </a:solidFill>
              </a:rPr>
              <a:t>,</a:t>
            </a:r>
            <a:r>
              <a:rPr lang="zh-CN" altLang="en-US" dirty="0">
                <a:solidFill>
                  <a:srgbClr val="FFFF00"/>
                </a:solidFill>
              </a:rPr>
              <a:t>不执行</a:t>
            </a:r>
            <a:r>
              <a:rPr lang="en-US" altLang="zh-CN" dirty="0" err="1">
                <a:solidFill>
                  <a:srgbClr val="FFFF00"/>
                </a:solidFill>
              </a:rPr>
              <a:t>onNext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 smtClean="0"/>
              <a:t>Sample – </a:t>
            </a:r>
            <a:r>
              <a:rPr lang="zh-CN" altLang="en-US" dirty="0">
                <a:solidFill>
                  <a:srgbClr val="FFFF00"/>
                </a:solidFill>
              </a:rPr>
              <a:t>定时取样放到列表中，定时发送数据到观察者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 smtClean="0"/>
              <a:t>Skip/</a:t>
            </a:r>
            <a:r>
              <a:rPr lang="en-US" altLang="zh-CN" dirty="0" err="1" smtClean="0"/>
              <a:t>SkipLast</a:t>
            </a:r>
            <a:r>
              <a:rPr lang="en-US" altLang="zh-CN" dirty="0" smtClean="0"/>
              <a:t> – </a:t>
            </a:r>
            <a:r>
              <a:rPr lang="zh-CN" altLang="en-US" dirty="0">
                <a:solidFill>
                  <a:srgbClr val="FFFF00"/>
                </a:solidFill>
              </a:rPr>
              <a:t>跳跃指定数据项的数据</a:t>
            </a:r>
            <a:r>
              <a:rPr lang="en-US" altLang="zh-CN" dirty="0">
                <a:solidFill>
                  <a:srgbClr val="FFFF00"/>
                </a:solidFill>
              </a:rPr>
              <a:t>/</a:t>
            </a:r>
            <a:r>
              <a:rPr lang="zh-CN" altLang="en-US" dirty="0">
                <a:solidFill>
                  <a:srgbClr val="FFFF00"/>
                </a:solidFill>
              </a:rPr>
              <a:t>指定跳过数据后几位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 smtClean="0"/>
              <a:t>Take/</a:t>
            </a:r>
            <a:r>
              <a:rPr lang="en-US" altLang="zh-CN" dirty="0" err="1" smtClean="0"/>
              <a:t>TakeLast</a:t>
            </a:r>
            <a:r>
              <a:rPr lang="en-US" altLang="zh-CN" dirty="0" smtClean="0"/>
              <a:t> – </a:t>
            </a:r>
            <a:r>
              <a:rPr lang="zh-CN" altLang="en-US" dirty="0">
                <a:solidFill>
                  <a:srgbClr val="FFFF00"/>
                </a:solidFill>
              </a:rPr>
              <a:t>取数据项列表中指定数据 </a:t>
            </a:r>
            <a:r>
              <a:rPr lang="en-US" altLang="zh-CN" dirty="0">
                <a:solidFill>
                  <a:srgbClr val="FFFF00"/>
                </a:solidFill>
              </a:rPr>
              <a:t>/</a:t>
            </a:r>
            <a:r>
              <a:rPr lang="zh-CN" altLang="en-US" dirty="0">
                <a:solidFill>
                  <a:srgbClr val="FFFF00"/>
                </a:solidFill>
              </a:rPr>
              <a:t>最后的指定数据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INTERNAL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06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Combining </a:t>
            </a:r>
            <a:r>
              <a:rPr lang="en-US" altLang="zh-CN" dirty="0" smtClean="0"/>
              <a:t>Observables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068" y="1683224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Zip – </a:t>
            </a:r>
            <a:r>
              <a:rPr lang="zh-CN" altLang="en-US" dirty="0" smtClean="0">
                <a:solidFill>
                  <a:srgbClr val="FFFF00"/>
                </a:solidFill>
              </a:rPr>
              <a:t>通过一个函数将多个对象的发射物结合到一起，基于这个函数的结果为每个结合体发射单个数据项。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 smtClean="0"/>
              <a:t>Merge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FFFF00"/>
                </a:solidFill>
              </a:rPr>
              <a:t>合并多个可观察者对象的发射物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 err="1" smtClean="0"/>
              <a:t>StartWith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dirty="0">
                <a:solidFill>
                  <a:srgbClr val="FFFF00"/>
                </a:solidFill>
              </a:rPr>
              <a:t>在指定数据前插入数据发送给观察者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 err="1" smtClean="0"/>
              <a:t>CombineLatest</a:t>
            </a:r>
            <a:r>
              <a:rPr lang="zh-CN" altLang="en-US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–</a:t>
            </a:r>
            <a:r>
              <a:rPr lang="zh-CN" altLang="en-US" dirty="0" smtClean="0">
                <a:solidFill>
                  <a:srgbClr val="FFFF00"/>
                </a:solidFill>
              </a:rPr>
              <a:t> 当</a:t>
            </a:r>
            <a:r>
              <a:rPr lang="zh-CN" altLang="en-US" dirty="0">
                <a:solidFill>
                  <a:srgbClr val="FFFF00"/>
                </a:solidFill>
              </a:rPr>
              <a:t>两个</a:t>
            </a:r>
            <a:r>
              <a:rPr lang="en-US" altLang="zh-CN" dirty="0">
                <a:solidFill>
                  <a:srgbClr val="FFFF00"/>
                </a:solidFill>
              </a:rPr>
              <a:t>Observables</a:t>
            </a:r>
            <a:r>
              <a:rPr lang="zh-CN" altLang="en-US" dirty="0">
                <a:solidFill>
                  <a:srgbClr val="FFFF00"/>
                </a:solidFill>
              </a:rPr>
              <a:t>中的任何一个发射了一个数据时，通过一个指定的函数组合每个</a:t>
            </a:r>
            <a:r>
              <a:rPr lang="en-US" altLang="zh-CN" dirty="0">
                <a:solidFill>
                  <a:srgbClr val="FFFF00"/>
                </a:solidFill>
              </a:rPr>
              <a:t>Observable</a:t>
            </a:r>
            <a:r>
              <a:rPr lang="zh-CN" altLang="en-US" dirty="0">
                <a:solidFill>
                  <a:srgbClr val="FFFF00"/>
                </a:solidFill>
              </a:rPr>
              <a:t>发射的最新数据（一共两个数据），然后发射这个函数的结果。类似于</a:t>
            </a:r>
            <a:r>
              <a:rPr lang="en-US" altLang="zh-CN" dirty="0">
                <a:solidFill>
                  <a:srgbClr val="FFFF00"/>
                </a:solidFill>
              </a:rPr>
              <a:t>zip</a:t>
            </a:r>
            <a:r>
              <a:rPr lang="zh-CN" altLang="en-US" dirty="0">
                <a:solidFill>
                  <a:srgbClr val="FFFF00"/>
                </a:solidFill>
              </a:rPr>
              <a:t>，但是，不同的是</a:t>
            </a:r>
            <a:r>
              <a:rPr lang="en-US" altLang="zh-CN" dirty="0">
                <a:solidFill>
                  <a:srgbClr val="FFFF00"/>
                </a:solidFill>
              </a:rPr>
              <a:t>zip</a:t>
            </a:r>
            <a:r>
              <a:rPr lang="zh-CN" altLang="en-US" dirty="0">
                <a:solidFill>
                  <a:srgbClr val="FFFF00"/>
                </a:solidFill>
              </a:rPr>
              <a:t>只有在每个</a:t>
            </a:r>
            <a:r>
              <a:rPr lang="en-US" altLang="zh-CN" dirty="0">
                <a:solidFill>
                  <a:srgbClr val="FFFF00"/>
                </a:solidFill>
              </a:rPr>
              <a:t>Observable</a:t>
            </a:r>
            <a:r>
              <a:rPr lang="zh-CN" altLang="en-US" dirty="0">
                <a:solidFill>
                  <a:srgbClr val="FFFF00"/>
                </a:solidFill>
              </a:rPr>
              <a:t>都发射了数据才工作，而</a:t>
            </a:r>
            <a:r>
              <a:rPr lang="en-US" altLang="zh-CN" dirty="0" err="1">
                <a:solidFill>
                  <a:srgbClr val="FFFF00"/>
                </a:solidFill>
              </a:rPr>
              <a:t>combineLatest</a:t>
            </a:r>
            <a:r>
              <a:rPr lang="zh-CN" altLang="en-US" dirty="0">
                <a:solidFill>
                  <a:srgbClr val="FFFF00"/>
                </a:solidFill>
              </a:rPr>
              <a:t>任何一个发射了数据都可以工作，每次与另一个</a:t>
            </a:r>
            <a:r>
              <a:rPr lang="en-US" altLang="zh-CN" dirty="0">
                <a:solidFill>
                  <a:srgbClr val="FFFF00"/>
                </a:solidFill>
              </a:rPr>
              <a:t>Observable</a:t>
            </a:r>
            <a:r>
              <a:rPr lang="zh-CN" altLang="en-US" dirty="0">
                <a:solidFill>
                  <a:srgbClr val="FFFF00"/>
                </a:solidFill>
              </a:rPr>
              <a:t>最近的数据压合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 smtClean="0"/>
              <a:t>Join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–</a:t>
            </a:r>
            <a:r>
              <a:rPr lang="zh-CN" altLang="en-US" dirty="0" smtClean="0">
                <a:solidFill>
                  <a:srgbClr val="FFFF00"/>
                </a:solidFill>
              </a:rPr>
              <a:t> 在一定时间间隔内按指定规则结合发送给观察者</a:t>
            </a:r>
            <a:endParaRPr lang="en-US" altLang="zh-CN" dirty="0" smtClean="0"/>
          </a:p>
          <a:p>
            <a:r>
              <a:rPr lang="en-US" altLang="zh-CN" dirty="0" err="1" smtClean="0"/>
              <a:t>SwitchOnNext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FFFF00"/>
                </a:solidFill>
              </a:rPr>
              <a:t>对</a:t>
            </a:r>
            <a:r>
              <a:rPr lang="zh-CN" altLang="en-US" dirty="0">
                <a:solidFill>
                  <a:srgbClr val="FFFF00"/>
                </a:solidFill>
              </a:rPr>
              <a:t>于这组</a:t>
            </a:r>
            <a:r>
              <a:rPr lang="en-US" altLang="zh-CN" dirty="0">
                <a:solidFill>
                  <a:srgbClr val="FFFF00"/>
                </a:solidFill>
              </a:rPr>
              <a:t>Observable</a:t>
            </a:r>
            <a:r>
              <a:rPr lang="zh-CN" altLang="en-US" dirty="0">
                <a:solidFill>
                  <a:srgbClr val="FFFF00"/>
                </a:solidFill>
              </a:rPr>
              <a:t>中的每一个</a:t>
            </a:r>
            <a:r>
              <a:rPr lang="en-US" altLang="zh-CN" dirty="0">
                <a:solidFill>
                  <a:srgbClr val="FFFF00"/>
                </a:solidFill>
              </a:rPr>
              <a:t>Observable</a:t>
            </a:r>
            <a:r>
              <a:rPr lang="zh-CN" altLang="en-US" dirty="0">
                <a:solidFill>
                  <a:srgbClr val="FFFF00"/>
                </a:solidFill>
              </a:rPr>
              <a:t>所产生的结果，如果在同一个时间内存在两个或多个</a:t>
            </a:r>
            <a:r>
              <a:rPr lang="en-US" altLang="zh-CN" dirty="0">
                <a:solidFill>
                  <a:srgbClr val="FFFF00"/>
                </a:solidFill>
              </a:rPr>
              <a:t>Observable</a:t>
            </a:r>
            <a:r>
              <a:rPr lang="zh-CN" altLang="en-US" dirty="0">
                <a:solidFill>
                  <a:srgbClr val="FFFF00"/>
                </a:solidFill>
              </a:rPr>
              <a:t>提交的结果，只取最后一个</a:t>
            </a:r>
            <a:r>
              <a:rPr lang="en-US" altLang="zh-CN" dirty="0">
                <a:solidFill>
                  <a:srgbClr val="FFFF00"/>
                </a:solidFill>
              </a:rPr>
              <a:t>Observable</a:t>
            </a:r>
            <a:r>
              <a:rPr lang="zh-CN" altLang="en-US" dirty="0">
                <a:solidFill>
                  <a:srgbClr val="FFFF00"/>
                </a:solidFill>
              </a:rPr>
              <a:t>提交的结果给订阅者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INTERNAL - flatMap() </a:t>
            </a:r>
            <a:r>
              <a:rPr lang="zh-CN" altLang="en-US" smtClean="0"/>
              <a:t>中返回的是个 </a:t>
            </a:r>
            <a:r>
              <a:rPr lang="en-US" altLang="zh-CN" smtClean="0"/>
              <a:t>Observable </a:t>
            </a:r>
            <a:r>
              <a:rPr lang="zh-CN" altLang="en-US" smtClean="0"/>
              <a:t>对象，并且这个 </a:t>
            </a:r>
            <a:r>
              <a:rPr lang="en-US" altLang="zh-CN" smtClean="0"/>
              <a:t>Observable </a:t>
            </a:r>
            <a:r>
              <a:rPr lang="zh-CN" altLang="en-US" smtClean="0"/>
              <a:t>对象并不是被直接发送到了 </a:t>
            </a:r>
            <a:r>
              <a:rPr lang="en-US" altLang="zh-CN" smtClean="0"/>
              <a:t>Subscriber </a:t>
            </a:r>
            <a:r>
              <a:rPr lang="zh-CN" altLang="en-US" smtClean="0"/>
              <a:t>的回调方法中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486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Error Handing Operators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068" y="1905000"/>
            <a:ext cx="8915400" cy="3777622"/>
          </a:xfrm>
        </p:spPr>
        <p:txBody>
          <a:bodyPr/>
          <a:lstStyle/>
          <a:p>
            <a:r>
              <a:rPr lang="en-US" altLang="zh-CN" dirty="0" smtClean="0"/>
              <a:t>Catch(</a:t>
            </a:r>
            <a:r>
              <a:rPr lang="zh-CN" altLang="en-US" dirty="0" smtClean="0"/>
              <a:t>捕获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onErrorReturn</a:t>
            </a:r>
            <a:r>
              <a:rPr lang="en-US" altLang="zh-CN" dirty="0" smtClean="0"/>
              <a:t> -</a:t>
            </a:r>
            <a:r>
              <a:rPr lang="zh-CN" altLang="en-US" dirty="0">
                <a:solidFill>
                  <a:srgbClr val="FFFF00"/>
                </a:solidFill>
              </a:rPr>
              <a:t>让</a:t>
            </a:r>
            <a:r>
              <a:rPr lang="en-US" altLang="zh-CN" dirty="0">
                <a:solidFill>
                  <a:srgbClr val="FFFF00"/>
                </a:solidFill>
              </a:rPr>
              <a:t>Observable</a:t>
            </a:r>
            <a:r>
              <a:rPr lang="zh-CN" altLang="en-US" dirty="0">
                <a:solidFill>
                  <a:srgbClr val="FFFF00"/>
                </a:solidFill>
              </a:rPr>
              <a:t>遇到错误时发射一个特殊的项并且正常终止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en-US" altLang="zh-CN" dirty="0" err="1" smtClean="0"/>
              <a:t>onErrorResumeNext</a:t>
            </a:r>
            <a:r>
              <a:rPr lang="en-US" altLang="zh-CN" dirty="0" smtClean="0"/>
              <a:t> -</a:t>
            </a:r>
            <a:r>
              <a:rPr lang="zh-CN" altLang="en-US" dirty="0">
                <a:solidFill>
                  <a:srgbClr val="FFFF00"/>
                </a:solidFill>
              </a:rPr>
              <a:t>让</a:t>
            </a:r>
            <a:r>
              <a:rPr lang="en-US" altLang="zh-CN" dirty="0">
                <a:solidFill>
                  <a:srgbClr val="FFFF00"/>
                </a:solidFill>
              </a:rPr>
              <a:t>Observable</a:t>
            </a:r>
            <a:r>
              <a:rPr lang="zh-CN" altLang="en-US" dirty="0">
                <a:solidFill>
                  <a:srgbClr val="FFFF00"/>
                </a:solidFill>
              </a:rPr>
              <a:t>在遇到错误时开始发射第二个</a:t>
            </a:r>
            <a:r>
              <a:rPr lang="en-US" altLang="zh-CN" dirty="0">
                <a:solidFill>
                  <a:srgbClr val="FFFF00"/>
                </a:solidFill>
              </a:rPr>
              <a:t>Observable</a:t>
            </a:r>
            <a:r>
              <a:rPr lang="zh-CN" altLang="en-US" dirty="0">
                <a:solidFill>
                  <a:srgbClr val="FFFF00"/>
                </a:solidFill>
              </a:rPr>
              <a:t>的数</a:t>
            </a:r>
            <a:r>
              <a:rPr lang="zh-CN" altLang="en-US" dirty="0" smtClean="0">
                <a:solidFill>
                  <a:srgbClr val="FFFF00"/>
                </a:solidFill>
              </a:rPr>
              <a:t>据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en-US" altLang="zh-CN" dirty="0" err="1" smtClean="0"/>
              <a:t>onExceptionResumeNext</a:t>
            </a:r>
            <a:r>
              <a:rPr lang="en-US" altLang="zh-CN" dirty="0" smtClean="0"/>
              <a:t> -</a:t>
            </a:r>
            <a:r>
              <a:rPr lang="zh-CN" altLang="en-US" dirty="0">
                <a:solidFill>
                  <a:srgbClr val="FFFF00"/>
                </a:solidFill>
              </a:rPr>
              <a:t>让</a:t>
            </a:r>
            <a:r>
              <a:rPr lang="en-US" altLang="zh-CN" dirty="0">
                <a:solidFill>
                  <a:srgbClr val="FFFF00"/>
                </a:solidFill>
              </a:rPr>
              <a:t>Observable</a:t>
            </a:r>
            <a:r>
              <a:rPr lang="zh-CN" altLang="en-US" dirty="0">
                <a:solidFill>
                  <a:srgbClr val="FFFF00"/>
                </a:solidFill>
              </a:rPr>
              <a:t>在遇到错误时继续发射后面的数据项。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/>
              <a:t>Retry(</a:t>
            </a:r>
            <a:r>
              <a:rPr lang="zh-CN" altLang="en-US" dirty="0" smtClean="0"/>
              <a:t>重试</a:t>
            </a:r>
            <a:r>
              <a:rPr lang="en-US" altLang="zh-CN" dirty="0" smtClean="0"/>
              <a:t>) – </a:t>
            </a:r>
            <a:r>
              <a:rPr lang="zh-CN" altLang="en-US" dirty="0" smtClean="0">
                <a:solidFill>
                  <a:srgbClr val="FFFF00"/>
                </a:solidFill>
              </a:rPr>
              <a:t>尝试恢复正常，保证数据正常发送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en-US" altLang="zh-CN" dirty="0" err="1" smtClean="0"/>
              <a:t>RetryWhen</a:t>
            </a:r>
            <a:r>
              <a:rPr lang="en-US" altLang="zh-CN" dirty="0" smtClean="0"/>
              <a:t> – </a:t>
            </a:r>
            <a:r>
              <a:rPr lang="zh-CN" altLang="en-US" dirty="0" smtClean="0">
                <a:solidFill>
                  <a:srgbClr val="FFFF00"/>
                </a:solidFill>
              </a:rPr>
              <a:t>错误发生时可以自定义延时多久后捕获该异常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INTERNAL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215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调度器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/>
              <a:t>Schedulers</a:t>
            </a:r>
            <a:endParaRPr lang="zh-CN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10457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INTERNAL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25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概述：</a:t>
            </a:r>
            <a:endParaRPr lang="zh-CN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63375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INTERNAL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120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Schedulers-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723311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调</a:t>
            </a:r>
            <a:r>
              <a:rPr lang="zh-CN" altLang="en-US" dirty="0" smtClean="0"/>
              <a:t>度器</a:t>
            </a:r>
            <a:r>
              <a:rPr lang="en-US" altLang="zh-CN" dirty="0" smtClean="0"/>
              <a:t>(Scheduler)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RxJava</a:t>
            </a:r>
            <a:r>
              <a:rPr lang="zh-CN" altLang="en-US" dirty="0" smtClean="0"/>
              <a:t>以一种极其简单的方式解决多线程问题机制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INTERNAL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3982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958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Schedulers(</a:t>
            </a:r>
            <a:r>
              <a:rPr lang="zh-CN" altLang="en-US" dirty="0" smtClean="0"/>
              <a:t>调度器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种类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068" y="1427564"/>
            <a:ext cx="8915400" cy="470824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.</a:t>
            </a:r>
            <a:r>
              <a:rPr lang="en-US" altLang="zh-CN" dirty="0" err="1" smtClean="0"/>
              <a:t>io</a:t>
            </a:r>
            <a:r>
              <a:rPr lang="en-US" altLang="zh-CN" dirty="0" smtClean="0"/>
              <a:t>()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I/O </a:t>
            </a:r>
            <a:r>
              <a:rPr lang="zh-CN" altLang="en-US" dirty="0"/>
              <a:t>操作</a:t>
            </a:r>
            <a:endParaRPr lang="en-US" altLang="zh-CN" dirty="0" smtClean="0"/>
          </a:p>
          <a:p>
            <a:r>
              <a:rPr lang="en-US" altLang="zh-CN" dirty="0" smtClean="0"/>
              <a:t>.computation() – </a:t>
            </a:r>
            <a:r>
              <a:rPr lang="zh-CN" altLang="en-US" dirty="0" smtClean="0"/>
              <a:t>计算工作默认的调度器，它与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操作无关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Buffer()</a:t>
            </a:r>
          </a:p>
          <a:p>
            <a:pPr lvl="1"/>
            <a:r>
              <a:rPr lang="en-US" altLang="zh-CN" dirty="0" err="1" smtClean="0"/>
              <a:t>debounce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delay()</a:t>
            </a:r>
          </a:p>
          <a:p>
            <a:pPr lvl="1"/>
            <a:r>
              <a:rPr lang="en-US" altLang="zh-CN" dirty="0" smtClean="0"/>
              <a:t>interval()</a:t>
            </a:r>
          </a:p>
          <a:p>
            <a:pPr lvl="1"/>
            <a:r>
              <a:rPr lang="en-US" altLang="zh-CN" dirty="0" smtClean="0"/>
              <a:t>sample()</a:t>
            </a:r>
          </a:p>
          <a:p>
            <a:pPr lvl="1"/>
            <a:r>
              <a:rPr lang="en-US" altLang="zh-CN" dirty="0" smtClean="0"/>
              <a:t>skip()</a:t>
            </a:r>
            <a:endParaRPr lang="en-US" altLang="zh-CN" dirty="0" smtClean="0"/>
          </a:p>
          <a:p>
            <a:r>
              <a:rPr lang="en-US" altLang="zh-CN" dirty="0" smtClean="0"/>
              <a:t>.immediate()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dirty="0"/>
              <a:t>允</a:t>
            </a:r>
            <a:r>
              <a:rPr lang="zh-CN" altLang="en-US" dirty="0" smtClean="0"/>
              <a:t>许你</a:t>
            </a:r>
            <a:r>
              <a:rPr lang="zh-CN" altLang="en-US" dirty="0"/>
              <a:t>立</a:t>
            </a:r>
            <a:r>
              <a:rPr lang="zh-CN" altLang="en-US" dirty="0" smtClean="0"/>
              <a:t>即在</a:t>
            </a:r>
            <a:r>
              <a:rPr lang="zh-CN" altLang="en-US" dirty="0"/>
              <a:t>当</a:t>
            </a:r>
            <a:r>
              <a:rPr lang="zh-CN" altLang="en-US" dirty="0" smtClean="0"/>
              <a:t>前线程</a:t>
            </a:r>
            <a:r>
              <a:rPr lang="zh-CN" altLang="en-US" dirty="0"/>
              <a:t>执</a:t>
            </a:r>
            <a:r>
              <a:rPr lang="zh-CN" altLang="en-US" dirty="0" smtClean="0"/>
              <a:t>行你</a:t>
            </a:r>
            <a:r>
              <a:rPr lang="zh-CN" altLang="en-US" dirty="0"/>
              <a:t>指</a:t>
            </a:r>
            <a:r>
              <a:rPr lang="zh-CN" altLang="en-US" dirty="0" smtClean="0"/>
              <a:t>定的</a:t>
            </a:r>
            <a:r>
              <a:rPr lang="zh-CN" altLang="en-US" dirty="0"/>
              <a:t>工</a:t>
            </a:r>
            <a:r>
              <a:rPr lang="zh-CN" altLang="en-US" dirty="0" smtClean="0"/>
              <a:t>作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Timeout()</a:t>
            </a:r>
          </a:p>
          <a:p>
            <a:pPr lvl="1"/>
            <a:r>
              <a:rPr lang="en-US" altLang="zh-CN" dirty="0" err="1" smtClean="0"/>
              <a:t>timeInteval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Timestamp()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newThread</a:t>
            </a:r>
            <a:r>
              <a:rPr lang="en-US" altLang="zh-CN" dirty="0" smtClean="0"/>
              <a:t>()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dirty="0"/>
              <a:t>指</a:t>
            </a:r>
            <a:r>
              <a:rPr lang="zh-CN" altLang="en-US" dirty="0" smtClean="0"/>
              <a:t>定</a:t>
            </a:r>
            <a:r>
              <a:rPr lang="zh-CN" altLang="en-US" dirty="0"/>
              <a:t>任</a:t>
            </a:r>
            <a:r>
              <a:rPr lang="zh-CN" altLang="en-US" dirty="0" smtClean="0"/>
              <a:t>务</a:t>
            </a:r>
            <a:r>
              <a:rPr lang="zh-CN" altLang="en-US" dirty="0"/>
              <a:t>启动</a:t>
            </a:r>
            <a:r>
              <a:rPr lang="zh-CN" altLang="en-US" dirty="0" smtClean="0"/>
              <a:t>新线程</a:t>
            </a:r>
            <a:endParaRPr lang="en-US" altLang="zh-CN" dirty="0" smtClean="0"/>
          </a:p>
          <a:p>
            <a:r>
              <a:rPr lang="en-US" altLang="zh-CN" dirty="0" smtClean="0"/>
              <a:t>.trampoline()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会按照按序处理队列，并运行队列中每个任务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Repeat()</a:t>
            </a:r>
          </a:p>
          <a:p>
            <a:pPr lvl="1"/>
            <a:r>
              <a:rPr lang="en-US" altLang="zh-CN" dirty="0" smtClean="0"/>
              <a:t>Retry()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INTERNAL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5491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非阻塞</a:t>
            </a:r>
            <a:r>
              <a:rPr lang="en-US" altLang="zh-CN" dirty="0" smtClean="0"/>
              <a:t>IO</a:t>
            </a:r>
            <a:r>
              <a:rPr lang="zh-CN" altLang="en-US" dirty="0" smtClean="0"/>
              <a:t>操作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8911"/>
            <a:ext cx="8915400" cy="4236796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INTERNAL - </a:t>
            </a:r>
            <a:r>
              <a:rPr lang="zh-CN" altLang="en-US" smtClean="0"/>
              <a:t>很容易造成界面的卡顿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472388"/>
            <a:ext cx="4686300" cy="1714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3691471"/>
            <a:ext cx="7154866" cy="2809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6804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err="1" smtClean="0">
                <a:solidFill>
                  <a:schemeClr val="tx1"/>
                </a:solidFill>
              </a:rPr>
              <a:t>SubscribeOn</a:t>
            </a:r>
            <a:r>
              <a:rPr lang="en-US" altLang="zh-CN" dirty="0" smtClean="0">
                <a:solidFill>
                  <a:schemeClr val="tx1"/>
                </a:solidFill>
              </a:rPr>
              <a:t> and </a:t>
            </a:r>
            <a:r>
              <a:rPr lang="en-US" altLang="zh-CN" dirty="0" err="1" smtClean="0">
                <a:solidFill>
                  <a:schemeClr val="tx1"/>
                </a:solidFill>
              </a:rPr>
              <a:t>ObserveOn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1593"/>
            <a:ext cx="8915400" cy="3777622"/>
          </a:xfrm>
        </p:spPr>
        <p:txBody>
          <a:bodyPr/>
          <a:lstStyle/>
          <a:p>
            <a:r>
              <a:rPr lang="en-US" altLang="zh-CN" dirty="0" err="1" smtClean="0"/>
              <a:t>SubscribeOn</a:t>
            </a:r>
            <a:r>
              <a:rPr lang="en-US" altLang="zh-CN" dirty="0" smtClean="0"/>
              <a:t> –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RxJava</a:t>
            </a:r>
            <a:r>
              <a:rPr lang="zh-CN" altLang="en-US" dirty="0" smtClean="0"/>
              <a:t>提供了</a:t>
            </a:r>
            <a:r>
              <a:rPr lang="en-US" altLang="zh-CN" dirty="0" err="1" smtClean="0"/>
              <a:t>subscribeOn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方法来用于每个</a:t>
            </a:r>
            <a:r>
              <a:rPr lang="en-US" altLang="zh-CN" dirty="0" smtClean="0"/>
              <a:t>Observable(</a:t>
            </a:r>
            <a:r>
              <a:rPr lang="zh-CN" altLang="en-US" dirty="0" smtClean="0"/>
              <a:t>被观察者</a:t>
            </a:r>
            <a:r>
              <a:rPr lang="en-US" altLang="zh-CN" dirty="0" smtClean="0"/>
              <a:t>)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ObserveOn</a:t>
            </a:r>
            <a:r>
              <a:rPr lang="en-US" altLang="zh-CN" dirty="0" smtClean="0"/>
              <a:t> – </a:t>
            </a:r>
            <a:r>
              <a:rPr lang="en-US" altLang="zh-CN" dirty="0" err="1" smtClean="0"/>
              <a:t>RxJava</a:t>
            </a:r>
            <a:r>
              <a:rPr lang="zh-CN" altLang="en-US" dirty="0" smtClean="0"/>
              <a:t>提供了</a:t>
            </a:r>
            <a:r>
              <a:rPr lang="en-US" altLang="zh-CN" dirty="0" err="1" smtClean="0"/>
              <a:t>subcribeOn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方法来用于每个</a:t>
            </a:r>
            <a:r>
              <a:rPr lang="en-US" altLang="zh-CN" dirty="0" smtClean="0"/>
              <a:t>Subscriber(Observer)</a:t>
            </a:r>
            <a:r>
              <a:rPr lang="zh-CN" altLang="en-US" dirty="0" smtClean="0"/>
              <a:t>观察者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INTERNAL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4379449"/>
            <a:ext cx="4876800" cy="1095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23747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59011"/>
          </a:xfrm>
        </p:spPr>
        <p:txBody>
          <a:bodyPr/>
          <a:lstStyle/>
          <a:p>
            <a:endParaRPr lang="zh-CN" alt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5783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INTERNAL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5675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如何学习</a:t>
            </a:r>
            <a:r>
              <a:rPr lang="en-US" altLang="zh-CN" dirty="0" err="1" smtClean="0"/>
              <a:t>RxJava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听完</a:t>
            </a:r>
            <a:r>
              <a:rPr lang="en-US" altLang="zh-CN" dirty="0" smtClean="0"/>
              <a:t>Sharing</a:t>
            </a:r>
            <a:r>
              <a:rPr lang="zh-CN" altLang="en-US" dirty="0" smtClean="0"/>
              <a:t>有</a:t>
            </a:r>
            <a:r>
              <a:rPr lang="en-US" altLang="zh-CN" dirty="0" smtClean="0"/>
              <a:t>Overall 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r>
              <a:rPr lang="zh-CN" altLang="en-US" dirty="0" smtClean="0"/>
              <a:t>实际动手去敲代码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上</a:t>
            </a:r>
            <a:r>
              <a:rPr lang="en-US" altLang="zh-CN" dirty="0" err="1" smtClean="0"/>
              <a:t>RxJava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Wiki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r>
              <a:rPr lang="zh-CN" altLang="en-US" dirty="0" smtClean="0"/>
              <a:t>跟着</a:t>
            </a:r>
            <a:r>
              <a:rPr lang="en-US" altLang="zh-CN" dirty="0" err="1" smtClean="0"/>
              <a:t>RxJava</a:t>
            </a:r>
            <a:r>
              <a:rPr lang="zh-CN" altLang="en-US" dirty="0" smtClean="0"/>
              <a:t>相关博客和优秀文章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INTERNAL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0343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为什么要讲</a:t>
            </a:r>
            <a:r>
              <a:rPr lang="en-US" altLang="zh-CN" dirty="0" err="1" smtClean="0"/>
              <a:t>RxJava</a:t>
            </a:r>
            <a:r>
              <a:rPr lang="en-US" altLang="zh-CN" dirty="0" smtClean="0"/>
              <a:t>(Why)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RxJava</a:t>
            </a:r>
            <a:r>
              <a:rPr lang="zh-CN" altLang="en-US" dirty="0" smtClean="0"/>
              <a:t>能提高工作效率</a:t>
            </a:r>
            <a:endParaRPr lang="en-US" altLang="zh-CN" dirty="0" smtClean="0"/>
          </a:p>
          <a:p>
            <a:r>
              <a:rPr lang="en-US" altLang="zh-CN" dirty="0" err="1" smtClean="0"/>
              <a:t>RxJava</a:t>
            </a:r>
            <a:r>
              <a:rPr lang="zh-CN" altLang="en-US" dirty="0" smtClean="0"/>
              <a:t>能优雅解决复杂业务场景</a:t>
            </a:r>
            <a:endParaRPr lang="en-US" altLang="zh-CN" dirty="0" smtClean="0"/>
          </a:p>
          <a:p>
            <a:r>
              <a:rPr lang="en-US" altLang="zh-CN" dirty="0" err="1" smtClean="0"/>
              <a:t>RxJava</a:t>
            </a:r>
            <a:r>
              <a:rPr lang="zh-CN" altLang="en-US" dirty="0" smtClean="0"/>
              <a:t>使用越来越流行</a:t>
            </a:r>
            <a:endParaRPr lang="en-US" altLang="zh-CN" dirty="0" smtClean="0"/>
          </a:p>
          <a:p>
            <a:r>
              <a:rPr lang="en-US" altLang="zh-CN" dirty="0" err="1" smtClean="0"/>
              <a:t>RxJava</a:t>
            </a:r>
            <a:r>
              <a:rPr lang="zh-CN" altLang="en-US" dirty="0" smtClean="0"/>
              <a:t>吊爆了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INTERNAL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2757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通过培训能学到什么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了解什么是响应试编成</a:t>
            </a:r>
            <a:endParaRPr lang="en-US" altLang="zh-CN" dirty="0" smtClean="0"/>
          </a:p>
          <a:p>
            <a:r>
              <a:rPr lang="zh-CN" altLang="en-US" dirty="0" smtClean="0"/>
              <a:t>了解</a:t>
            </a:r>
            <a:r>
              <a:rPr lang="en-US" altLang="zh-CN" dirty="0" err="1" smtClean="0"/>
              <a:t>RxJava</a:t>
            </a:r>
            <a:r>
              <a:rPr lang="zh-CN" altLang="en-US" dirty="0" smtClean="0"/>
              <a:t>到底是什么</a:t>
            </a:r>
            <a:endParaRPr lang="en-US" altLang="zh-CN" dirty="0" smtClean="0"/>
          </a:p>
          <a:p>
            <a:r>
              <a:rPr lang="zh-CN" altLang="en-US" dirty="0" smtClean="0"/>
              <a:t>了解</a:t>
            </a:r>
            <a:r>
              <a:rPr lang="en-US" altLang="zh-CN" dirty="0" err="1" smtClean="0"/>
              <a:t>RxJava</a:t>
            </a:r>
            <a:r>
              <a:rPr lang="zh-CN" altLang="en-US" dirty="0" smtClean="0"/>
              <a:t>历史来源</a:t>
            </a:r>
            <a:endParaRPr lang="en-US" altLang="zh-CN" dirty="0" smtClean="0"/>
          </a:p>
          <a:p>
            <a:r>
              <a:rPr lang="zh-CN" altLang="en-US" dirty="0" smtClean="0"/>
              <a:t>学会在项目中如何使用</a:t>
            </a:r>
            <a:r>
              <a:rPr lang="en-US" altLang="zh-CN" dirty="0" err="1" smtClean="0"/>
              <a:t>RxJava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INTERNAL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4175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学习文</a:t>
            </a:r>
            <a:r>
              <a:rPr lang="zh-CN" altLang="en-US" dirty="0"/>
              <a:t>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RxJava</a:t>
            </a:r>
            <a:r>
              <a:rPr lang="zh-CN" altLang="en-US" dirty="0"/>
              <a:t>文档：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github.com/ReactiveX/RxJava/wiki</a:t>
            </a:r>
            <a:endParaRPr lang="en-US" altLang="zh-CN" dirty="0" smtClean="0"/>
          </a:p>
          <a:p>
            <a:r>
              <a:rPr lang="en-US" altLang="zh-CN" dirty="0" err="1" smtClean="0"/>
              <a:t>RxJava</a:t>
            </a:r>
            <a:r>
              <a:rPr lang="zh-CN" altLang="en-US" dirty="0"/>
              <a:t>中文文档：</a:t>
            </a:r>
            <a:r>
              <a:rPr lang="en-US" altLang="zh-CN" dirty="0">
                <a:hlinkClick r:id="rId3"/>
              </a:rPr>
              <a:t>https://mcxiaoke.gitbooks.io/rxdocs/content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en-US" altLang="zh-CN" dirty="0" err="1" smtClean="0"/>
              <a:t>RxJava</a:t>
            </a:r>
            <a:r>
              <a:rPr lang="zh-CN" altLang="en-US" dirty="0"/>
              <a:t>经典资料：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github.com/lzyzsd/Awesome-RxJava</a:t>
            </a:r>
            <a:endParaRPr lang="en-US" altLang="zh-CN" dirty="0" smtClean="0"/>
          </a:p>
          <a:p>
            <a:r>
              <a:rPr lang="en-US" altLang="zh-CN" dirty="0" err="1" smtClean="0"/>
              <a:t>RxJava</a:t>
            </a:r>
            <a:r>
              <a:rPr lang="zh-CN" altLang="en-US" dirty="0" smtClean="0"/>
              <a:t>操作符资料：</a:t>
            </a:r>
            <a:r>
              <a:rPr lang="en-US" altLang="zh-CN" u="sng" dirty="0">
                <a:solidFill>
                  <a:srgbClr val="C00000"/>
                </a:solidFill>
              </a:rPr>
              <a:t>http://reactivex.io/documentation/operators.html</a:t>
            </a:r>
            <a:endParaRPr lang="zh-CN" altLang="en-US" u="sng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INTERNAL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876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什么是响应式编程？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068" y="1752532"/>
            <a:ext cx="8915400" cy="4535744"/>
          </a:xfrm>
        </p:spPr>
        <p:txBody>
          <a:bodyPr/>
          <a:lstStyle/>
          <a:p>
            <a:r>
              <a:rPr lang="zh-CN" altLang="en-US" dirty="0" smtClean="0"/>
              <a:t>是一种基于异步数据流概念的编程模式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数据流：通俗讲“现实中河流”它是可以被我们观察的，它也可以过滤，对它进行其他的操作，也可以于其他“河流”合并，其实就是编成模式。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事件（关键概念）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事件：通俗讲就是把现实世界中的事件搬到软件世界来，我们可以对该事件进行等待，同时也可以触发一个新的过程。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使用场景（</a:t>
            </a:r>
            <a:r>
              <a:rPr lang="en-US" altLang="zh-CN" dirty="0" smtClean="0"/>
              <a:t>UI</a:t>
            </a:r>
            <a:r>
              <a:rPr lang="zh-CN" altLang="en-US" dirty="0" smtClean="0"/>
              <a:t>通用）：手机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网络请求，手机输入系统以及系统对话框的响应。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INTERNAL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4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RxJava</a:t>
            </a:r>
            <a:r>
              <a:rPr lang="zh-CN" altLang="en-US" dirty="0" smtClean="0"/>
              <a:t> 概述及特点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068" y="1492155"/>
            <a:ext cx="8915400" cy="3777622"/>
          </a:xfrm>
        </p:spPr>
        <p:txBody>
          <a:bodyPr/>
          <a:lstStyle/>
          <a:p>
            <a:r>
              <a:rPr lang="zh-CN" altLang="en-US" dirty="0" smtClean="0"/>
              <a:t>异步数据处理库</a:t>
            </a:r>
            <a:endParaRPr lang="en-US" altLang="zh-CN" dirty="0" smtClean="0"/>
          </a:p>
          <a:p>
            <a:r>
              <a:rPr lang="zh-CN" altLang="en-US" dirty="0" smtClean="0"/>
              <a:t>扩展的观察者模式</a:t>
            </a:r>
            <a:endParaRPr lang="en-US" altLang="zh-CN" dirty="0" smtClean="0"/>
          </a:p>
          <a:p>
            <a:r>
              <a:rPr lang="zh-CN" altLang="en-US" dirty="0" smtClean="0"/>
              <a:t>特点：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INTERNAL</a:t>
            </a:r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&lt; 1MB Jar</a:t>
            </a:r>
          </a:p>
          <a:p>
            <a:r>
              <a:rPr lang="zh-CN" altLang="en-US" dirty="0"/>
              <a:t>轻量级框架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Java 8 lambda</a:t>
            </a:r>
          </a:p>
          <a:p>
            <a:r>
              <a:rPr lang="zh-CN" altLang="en-US" dirty="0"/>
              <a:t>支持</a:t>
            </a:r>
            <a:r>
              <a:rPr lang="en-US" altLang="zh-CN" dirty="0"/>
              <a:t>Java 6+ &amp; Android 2.3+</a:t>
            </a:r>
          </a:p>
          <a:p>
            <a:r>
              <a:rPr lang="zh-CN" altLang="en-US" dirty="0"/>
              <a:t>支持异步和同步</a:t>
            </a:r>
          </a:p>
        </p:txBody>
      </p:sp>
    </p:spTree>
    <p:extLst>
      <p:ext uri="{BB962C8B-B14F-4D97-AF65-F5344CB8AC3E}">
        <p14:creationId xmlns:p14="http://schemas.microsoft.com/office/powerpoint/2010/main" val="283502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观察者模式四大要素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78758"/>
            <a:ext cx="8915400" cy="3777622"/>
          </a:xfrm>
        </p:spPr>
        <p:txBody>
          <a:bodyPr/>
          <a:lstStyle/>
          <a:p>
            <a:r>
              <a:rPr lang="en-US" altLang="zh-CN" dirty="0" smtClean="0"/>
              <a:t>Observable </a:t>
            </a:r>
            <a:r>
              <a:rPr lang="zh-CN" altLang="en-US" dirty="0" smtClean="0"/>
              <a:t>被观察者</a:t>
            </a:r>
            <a:endParaRPr lang="en-US" altLang="zh-CN" dirty="0" smtClean="0"/>
          </a:p>
          <a:p>
            <a:r>
              <a:rPr lang="en-US" altLang="zh-CN" dirty="0" smtClean="0"/>
              <a:t>Obse</a:t>
            </a:r>
            <a:r>
              <a:rPr lang="en-US" altLang="zh-CN" dirty="0"/>
              <a:t>r</a:t>
            </a:r>
            <a:r>
              <a:rPr lang="en-US" altLang="zh-CN" dirty="0" smtClean="0"/>
              <a:t>ver (</a:t>
            </a:r>
            <a:r>
              <a:rPr lang="zh-CN" altLang="en-US" dirty="0" smtClean="0"/>
              <a:t>观察者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Subscribe(</a:t>
            </a:r>
            <a:r>
              <a:rPr lang="zh-CN" altLang="en-US" dirty="0" smtClean="0"/>
              <a:t>订阅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事件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INTERNAL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4004885"/>
            <a:ext cx="5381625" cy="1057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803872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Yellow Orange">
      <a:dk1>
        <a:sysClr val="windowText" lastClr="000000"/>
      </a:dk1>
      <a:lt1>
        <a:sysClr val="window" lastClr="CCE8C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1349</TotalTime>
  <Words>1779</Words>
  <Application>Microsoft Office PowerPoint</Application>
  <PresentationFormat>Widescreen</PresentationFormat>
  <Paragraphs>161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幼圆</vt:lpstr>
      <vt:lpstr>Arial</vt:lpstr>
      <vt:lpstr>Century Gothic</vt:lpstr>
      <vt:lpstr>Kunstler Script</vt:lpstr>
      <vt:lpstr>Wingdings 3</vt:lpstr>
      <vt:lpstr>Wisp</vt:lpstr>
      <vt:lpstr>RxJava</vt:lpstr>
      <vt:lpstr>概述：</vt:lpstr>
      <vt:lpstr>如何学习RxJava</vt:lpstr>
      <vt:lpstr>为什么要讲RxJava(Why)</vt:lpstr>
      <vt:lpstr>通过培训能学到什么</vt:lpstr>
      <vt:lpstr>学习文档</vt:lpstr>
      <vt:lpstr>什么是响应式编程？</vt:lpstr>
      <vt:lpstr>RxJava 概述及特点</vt:lpstr>
      <vt:lpstr>观察者模式四大要素</vt:lpstr>
      <vt:lpstr>RxJava扩展观察者模式</vt:lpstr>
      <vt:lpstr>Hello world</vt:lpstr>
      <vt:lpstr>RxJava 实现：</vt:lpstr>
      <vt:lpstr>操作符 - 分类(重点)</vt:lpstr>
      <vt:lpstr>Creating Observables </vt:lpstr>
      <vt:lpstr>Transforming Observables(转换) </vt:lpstr>
      <vt:lpstr>Filtering Observables</vt:lpstr>
      <vt:lpstr>Combining Observables</vt:lpstr>
      <vt:lpstr>Error Handing Operators </vt:lpstr>
      <vt:lpstr>调度器 - Schedulers</vt:lpstr>
      <vt:lpstr>Schedulers-定义</vt:lpstr>
      <vt:lpstr>Schedulers(调度器)种类</vt:lpstr>
      <vt:lpstr>非阻塞IO操作 </vt:lpstr>
      <vt:lpstr>SubscribeOn and ObserveOn</vt:lpstr>
      <vt:lpstr>PowerPoint Presentation</vt:lpstr>
    </vt:vector>
  </TitlesOfParts>
  <Company>HSBC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colin.x.t.xie@noexternalmail.hsbc.com</dc:creator>
  <cp:keywords>INTERNAL</cp:keywords>
  <dc:description>INTERNAL</dc:description>
  <cp:lastModifiedBy>colin.x.t.xie@noexternalmail.hsbc.com</cp:lastModifiedBy>
  <cp:revision>181</cp:revision>
  <dcterms:created xsi:type="dcterms:W3CDTF">2018-05-16T07:43:06Z</dcterms:created>
  <dcterms:modified xsi:type="dcterms:W3CDTF">2018-06-15T10:29:12Z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INTERNAL</vt:lpwstr>
  </property>
  <property fmtid="{D5CDD505-2E9C-101B-9397-08002B2CF9AE}" pid="3" name="Source">
    <vt:lpwstr>Internal</vt:lpwstr>
  </property>
  <property fmtid="{D5CDD505-2E9C-101B-9397-08002B2CF9AE}" pid="4" name="Footers">
    <vt:lpwstr>Footers</vt:lpwstr>
  </property>
  <property fmtid="{D5CDD505-2E9C-101B-9397-08002B2CF9AE}" pid="5" name="DocClassification">
    <vt:lpwstr>CLAINTERN</vt:lpwstr>
  </property>
</Properties>
</file>