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" userDrawn="1">
          <p15:clr>
            <a:srgbClr val="A4A3A4"/>
          </p15:clr>
        </p15:guide>
        <p15:guide id="2" pos="5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9" autoAdjust="0"/>
    <p:restoredTop sz="94660"/>
  </p:normalViewPr>
  <p:slideViewPr>
    <p:cSldViewPr snapToGrid="0" showGuides="1">
      <p:cViewPr varScale="1">
        <p:scale>
          <a:sx n="293" d="100"/>
          <a:sy n="293" d="100"/>
        </p:scale>
        <p:origin x="4056" y="178"/>
      </p:cViewPr>
      <p:guideLst>
        <p:guide orient="horz" pos="567"/>
        <p:guide pos="5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867D-1DC0-4F2B-81EA-F508A0CBFEA5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05D-390C-4B2F-8414-465095F75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92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867D-1DC0-4F2B-81EA-F508A0CBFEA5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05D-390C-4B2F-8414-465095F75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08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867D-1DC0-4F2B-81EA-F508A0CBFEA5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05D-390C-4B2F-8414-465095F75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68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867D-1DC0-4F2B-81EA-F508A0CBFEA5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05D-390C-4B2F-8414-465095F75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27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867D-1DC0-4F2B-81EA-F508A0CBFEA5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05D-390C-4B2F-8414-465095F75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33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867D-1DC0-4F2B-81EA-F508A0CBFEA5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05D-390C-4B2F-8414-465095F75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84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867D-1DC0-4F2B-81EA-F508A0CBFEA5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05D-390C-4B2F-8414-465095F75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53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867D-1DC0-4F2B-81EA-F508A0CBFEA5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05D-390C-4B2F-8414-465095F75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82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867D-1DC0-4F2B-81EA-F508A0CBFEA5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05D-390C-4B2F-8414-465095F75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33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867D-1DC0-4F2B-81EA-F508A0CBFEA5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05D-390C-4B2F-8414-465095F75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63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867D-1DC0-4F2B-81EA-F508A0CBFEA5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05D-390C-4B2F-8414-465095F75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25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9867D-1DC0-4F2B-81EA-F508A0CBFEA5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BE05D-390C-4B2F-8414-465095F75D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70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FCC332E8-33DE-4926-B2DC-D9F5D2A12F9C}"/>
              </a:ext>
            </a:extLst>
          </p:cNvPr>
          <p:cNvGrpSpPr/>
          <p:nvPr/>
        </p:nvGrpSpPr>
        <p:grpSpPr>
          <a:xfrm>
            <a:off x="46893" y="237738"/>
            <a:ext cx="1753332" cy="1324749"/>
            <a:chOff x="46893" y="237738"/>
            <a:chExt cx="1753332" cy="1324749"/>
          </a:xfrm>
        </p:grpSpPr>
        <p:sp>
          <p:nvSpPr>
            <p:cNvPr id="4" name="Organigramme : Alternative 3">
              <a:extLst>
                <a:ext uri="{FF2B5EF4-FFF2-40B4-BE49-F238E27FC236}">
                  <a16:creationId xmlns:a16="http://schemas.microsoft.com/office/drawing/2014/main" id="{F5606BC9-BCD7-47FA-BCCC-71509222837D}"/>
                </a:ext>
              </a:extLst>
            </p:cNvPr>
            <p:cNvSpPr/>
            <p:nvPr/>
          </p:nvSpPr>
          <p:spPr>
            <a:xfrm>
              <a:off x="46893" y="237738"/>
              <a:ext cx="853220" cy="1324749"/>
            </a:xfrm>
            <a:prstGeom prst="flowChartAlternateProcess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73"/>
            </a:p>
          </p:txBody>
        </p:sp>
        <p:sp>
          <p:nvSpPr>
            <p:cNvPr id="5" name="Flèche : droite 4">
              <a:extLst>
                <a:ext uri="{FF2B5EF4-FFF2-40B4-BE49-F238E27FC236}">
                  <a16:creationId xmlns:a16="http://schemas.microsoft.com/office/drawing/2014/main" id="{C3504C3B-8C9E-480E-8CE9-C5F7F51A9460}"/>
                </a:ext>
              </a:extLst>
            </p:cNvPr>
            <p:cNvSpPr/>
            <p:nvPr/>
          </p:nvSpPr>
          <p:spPr>
            <a:xfrm>
              <a:off x="273539" y="377271"/>
              <a:ext cx="1526686" cy="1045683"/>
            </a:xfrm>
            <a:prstGeom prst="rightArrow">
              <a:avLst>
                <a:gd name="adj1" fmla="val 50000"/>
                <a:gd name="adj2" fmla="val 66132"/>
              </a:avLst>
            </a:prstGeom>
            <a:solidFill>
              <a:srgbClr val="2F528F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73"/>
            </a:p>
          </p:txBody>
        </p:sp>
      </p:grpSp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582F096-7607-4AD4-95AE-38B5B1AC8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0154" y="219830"/>
            <a:ext cx="1800225" cy="136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884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Coline van Leeuwen</dc:creator>
  <cp:lastModifiedBy>Coline van Leeuwen</cp:lastModifiedBy>
  <cp:revision>4</cp:revision>
  <dcterms:created xsi:type="dcterms:W3CDTF">2020-04-27T14:32:08Z</dcterms:created>
  <dcterms:modified xsi:type="dcterms:W3CDTF">2020-04-27T15:16:47Z</dcterms:modified>
</cp:coreProperties>
</file>