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8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7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4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5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4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3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6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5C12-C75A-42BD-A097-5EFE4605CF54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B6AB-F379-4028-9060-CBD0E2F2B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7687" y="3843462"/>
            <a:ext cx="11096625" cy="1409449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Курсовой проект</a:t>
            </a:r>
            <a:br>
              <a:rPr lang="ru-RU" sz="4800" b="1" dirty="0" smtClean="0"/>
            </a:br>
            <a:r>
              <a:rPr lang="ru-RU" sz="4800" b="1" dirty="0" smtClean="0"/>
              <a:t>«Разработка базы данных для ТСЖ»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252911"/>
            <a:ext cx="9144000" cy="1271713"/>
          </a:xfrm>
        </p:spPr>
        <p:txBody>
          <a:bodyPr/>
          <a:lstStyle/>
          <a:p>
            <a:pPr algn="r"/>
            <a:r>
              <a:rPr lang="ru-RU" dirty="0" smtClean="0"/>
              <a:t>Жуков К.Н.</a:t>
            </a:r>
            <a:endParaRPr lang="ru-RU" dirty="0"/>
          </a:p>
        </p:txBody>
      </p:sp>
      <p:pic>
        <p:nvPicPr>
          <p:cNvPr id="4" name="Picture 2" descr="https://vshp.online/system/press_kit/item/24/VSHP_COAT_OF_ARMS_RED_SHIELD_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19" y="658172"/>
            <a:ext cx="2392362" cy="202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978" y="2920132"/>
            <a:ext cx="6094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Частное учреждение профессионального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школа предпринимательства»</a:t>
            </a:r>
            <a:br>
              <a:rPr lang="ru-RU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14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28</TotalTime>
  <Words>14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Курсовой проект «Разработка базы данных для ТСЖ»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базы данных для ТСЖ»</dc:title>
  <dc:creator>Кирилл Жуков</dc:creator>
  <cp:lastModifiedBy>Кирилл Жуков</cp:lastModifiedBy>
  <cp:revision>5</cp:revision>
  <dcterms:created xsi:type="dcterms:W3CDTF">2024-06-07T09:31:54Z</dcterms:created>
  <dcterms:modified xsi:type="dcterms:W3CDTF">2024-06-07T10:00:22Z</dcterms:modified>
</cp:coreProperties>
</file>