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A7B40-A658-A842-80CA-5DF93203AB32}" v="26" dt="2021-09-21T19:56:57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5994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DE3B-E1B2-BF42-8715-33EA88A78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FEE60-B2B5-2545-8BC3-4ED2068AB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DB44-997C-5044-8024-2841561B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554C-2187-8D41-A5FF-5303FFC4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471E-F2D3-7743-AE6F-28714205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EB8B-F236-6647-8149-34DECE4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1CB76-D261-DA47-9E57-898C73CE3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80D4-5D74-D749-AC85-16D7AC9B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3F3-083F-1646-84C1-25D27D78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195B-C580-8643-901A-69EE4E92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2714D-2B49-D54C-97BC-5523ACD1A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692DB-EA73-BA41-8599-DBA92F52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FF8-F0C9-4946-86CD-8213230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78DB-C4B5-6448-A2B4-CD5FC216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0FA0-ABFB-7440-A17E-F009199B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6FB1-877F-E44F-BD41-2362BCCA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502E-71CC-C048-B3DB-B541BDD4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2C7-40C6-F042-BFEC-CA61F3D7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D8DC-22E2-FC42-BBDF-1D1D27D5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92D0-4F27-1143-A961-E88BD87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71A-4149-4443-96F7-91F9D3EA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A87A-3B3B-6646-A05A-7AE59842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426A-E6DD-A644-859D-4DCE5BAD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6FAA-5861-F24E-A218-D1BE028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7860-B9D5-534D-93BD-7DE65CE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6FD0-9C57-0346-80CD-17256067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57D7-04E2-F541-A491-49F483FE2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32AC-E781-494B-9F25-A9905BDA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D3AE-EEFF-AF45-941B-08816D9A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8814-8983-5642-A0BC-686D3084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2B92D-3403-BE4D-839E-D813E92B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FDEA-13EB-7B4E-B470-3C0C4628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6D099-C37D-EC47-BC81-8B7479D1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7CA46-E1B2-1B49-99D1-57E330681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93C94-A57E-B64D-8F07-B1F6551A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6AD65-D2FB-D440-A2E0-A39A829F5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823D9-7FCD-4A4C-ACD7-02DF3368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8C739-C9B3-3E48-943A-48B5C4F4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A9830-7640-7E4D-9819-55152FF0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6B87-1A1C-1F4C-8DB7-179F49A9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1C449-74F1-9C45-8085-580C2996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3AFEF-80AC-5B45-9178-89E4B0B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1B017-C4BF-BF40-A36A-1564249B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1B059-BB11-6347-B4B0-93A75DF5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616FC-6278-424D-9D26-97C6F1DD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C662-169C-4D48-A8DF-A855562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AEEE-A648-E545-909E-50AFC72F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CB6B-C38B-824C-AE19-7299E750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831F4-EF83-8440-8DAE-71E33BB5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C5C6-240B-0842-B7BC-868EE9A3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608E-2366-EF40-B20F-48C37AF4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D3FC-9B0E-5E44-99D7-88A04901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C608-F74A-FE4F-9A20-B974A9EA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76E21-5847-FE40-85E2-99DFF4D09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147B5-2E1C-E641-A383-127260A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17D8F-117A-F649-93DC-E9E65363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653A-91F4-C04A-A2F6-E539D8E1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93530-9FB5-F546-AEA2-C50DBDE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8DB8D-E376-AF46-97C0-E15EA136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2960-AD69-8A48-92FA-57AADEB6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BEE6-9907-1843-BBE4-839D57A02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4E72-B792-BA41-B16C-5210C3FCCD7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3850-4921-434D-A5CF-727231062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66BA-5618-A242-BEAE-BF92E24A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894F-DAB7-B44D-9F37-2561A42C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5C12-BC5F-374C-BCF9-CDF90C077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SEALS + Light Scattering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468B-C804-6E4F-AAC2-2D06225B0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UCLA Jalali Lab</a:t>
            </a:r>
          </a:p>
          <a:p>
            <a:r>
              <a:rPr lang="en-US" dirty="0"/>
              <a:t>09/18/21</a:t>
            </a:r>
          </a:p>
          <a:p>
            <a:r>
              <a:rPr lang="en-US" dirty="0"/>
              <a:t>Presented by: Charles Bai</a:t>
            </a:r>
          </a:p>
        </p:txBody>
      </p:sp>
    </p:spTree>
    <p:extLst>
      <p:ext uri="{BB962C8B-B14F-4D97-AF65-F5344CB8AC3E}">
        <p14:creationId xmlns:p14="http://schemas.microsoft.com/office/powerpoint/2010/main" val="38712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60E7-B3CA-154A-9637-E90B70E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SEALS System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0B80-425D-9447-BA8B-50F8A99B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Optical components mapping scattering angle to wavelength.</a:t>
            </a:r>
          </a:p>
          <a:p>
            <a:r>
              <a:rPr lang="en-US" dirty="0"/>
              <a:t>OSA used to get spectrogram.</a:t>
            </a:r>
          </a:p>
          <a:p>
            <a:r>
              <a:rPr lang="en-US" dirty="0"/>
              <a:t>Returned scattering information used to identify particle.</a:t>
            </a:r>
          </a:p>
          <a:p>
            <a:r>
              <a:rPr lang="en-US" dirty="0"/>
              <a:t>Normal </a:t>
            </a:r>
            <a:r>
              <a:rPr lang="en-US" dirty="0" err="1"/>
              <a:t>scatterometer</a:t>
            </a:r>
            <a:r>
              <a:rPr lang="en-US" dirty="0"/>
              <a:t>: not as cost efficient/less measurements.</a:t>
            </a:r>
          </a:p>
          <a:p>
            <a:r>
              <a:rPr lang="en-US" dirty="0"/>
              <a:t>One detector precludes issue of matching detectors.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2E1BD6-0018-DA4C-AEB9-8230FFFA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28" y="4336191"/>
            <a:ext cx="4696195" cy="25218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819B2D-FB13-3B4D-A661-E9D89A7A1EE3}"/>
              </a:ext>
            </a:extLst>
          </p:cNvPr>
          <p:cNvSpPr/>
          <p:nvPr/>
        </p:nvSpPr>
        <p:spPr>
          <a:xfrm>
            <a:off x="375477" y="5988734"/>
            <a:ext cx="3087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Relevant files:</a:t>
            </a:r>
          </a:p>
          <a:p>
            <a:r>
              <a:rPr lang="en-US" dirty="0" err="1"/>
              <a:t>main.m</a:t>
            </a:r>
            <a:r>
              <a:rPr lang="en-US" dirty="0"/>
              <a:t>, </a:t>
            </a:r>
            <a:r>
              <a:rPr lang="en-US" dirty="0" err="1"/>
              <a:t>SEALS.m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F55-D54F-5345-9098-596DAD4E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Scattering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EF33-3020-864E-87AA-C94E1E48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Mie and Rayleigh Debye.</a:t>
            </a:r>
          </a:p>
          <a:p>
            <a:r>
              <a:rPr lang="en-US" dirty="0"/>
              <a:t>(Rayleigh Debye for when refractive indexes are similar)</a:t>
            </a:r>
          </a:p>
          <a:p>
            <a:r>
              <a:rPr lang="en-US" dirty="0"/>
              <a:t>(Mie is for simulation of spherical particles in general)</a:t>
            </a:r>
          </a:p>
          <a:p>
            <a:r>
              <a:rPr lang="en-US" dirty="0"/>
              <a:t>Simulation of intensity to scattering angle.</a:t>
            </a:r>
          </a:p>
          <a:p>
            <a:r>
              <a:rPr lang="en-US" dirty="0"/>
              <a:t>Mie model returns other information.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9DA9-E385-7948-95A3-C2A8A642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0" y="3848100"/>
            <a:ext cx="3175000" cy="30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6524E7-DCDF-734C-BB67-CA9A0FC5E1CF}"/>
              </a:ext>
            </a:extLst>
          </p:cNvPr>
          <p:cNvSpPr/>
          <p:nvPr/>
        </p:nvSpPr>
        <p:spPr>
          <a:xfrm>
            <a:off x="431514" y="5988734"/>
            <a:ext cx="346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Relevant files:</a:t>
            </a:r>
          </a:p>
          <a:p>
            <a:r>
              <a:rPr lang="en-US" dirty="0" err="1"/>
              <a:t>main.m</a:t>
            </a:r>
            <a:r>
              <a:rPr lang="en-US" dirty="0"/>
              <a:t>, </a:t>
            </a:r>
            <a:r>
              <a:rPr lang="en-US" dirty="0" err="1"/>
              <a:t>rayleighdebye.m</a:t>
            </a:r>
            <a:r>
              <a:rPr lang="en-US" dirty="0"/>
              <a:t>, </a:t>
            </a:r>
            <a:r>
              <a:rPr lang="en-US" dirty="0" err="1"/>
              <a:t>mie.m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368D-E954-3540-89B2-5298764B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17B3-EDEF-2943-B4FF-A0F39734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two projects, represent the expected output of SEALS using the scattering model.</a:t>
            </a:r>
          </a:p>
          <a:p>
            <a:r>
              <a:rPr lang="en-US" dirty="0"/>
              <a:t>Input matches what you would input into both systems + a few other options. Wavelength range, measurement angle.</a:t>
            </a:r>
          </a:p>
          <a:p>
            <a:r>
              <a:rPr lang="en-US" dirty="0"/>
              <a:t>Output matches relevant outputs from both systems. This model also provides phase vs. scattering angle (for Mie) and intensity vs. wavelength.</a:t>
            </a:r>
          </a:p>
        </p:txBody>
      </p:sp>
    </p:spTree>
    <p:extLst>
      <p:ext uri="{BB962C8B-B14F-4D97-AF65-F5344CB8AC3E}">
        <p14:creationId xmlns:p14="http://schemas.microsoft.com/office/powerpoint/2010/main" val="145628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6;p14">
            <a:extLst>
              <a:ext uri="{FF2B5EF4-FFF2-40B4-BE49-F238E27FC236}">
                <a16:creationId xmlns:a16="http://schemas.microsoft.com/office/drawing/2014/main" id="{B083F5E9-27D8-E14E-8C89-1C6FF7C3A891}"/>
              </a:ext>
            </a:extLst>
          </p:cNvPr>
          <p:cNvSpPr txBox="1"/>
          <p:nvPr/>
        </p:nvSpPr>
        <p:spPr>
          <a:xfrm>
            <a:off x="962025" y="1905521"/>
            <a:ext cx="1940612" cy="3046958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System Inputs to </a:t>
            </a:r>
            <a:r>
              <a:rPr lang="en-US" sz="1200" b="1" dirty="0" err="1"/>
              <a:t>main.m</a:t>
            </a:r>
            <a:r>
              <a:rPr lang="en-US" sz="1200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Particle diameter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Refractive index for sphere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Refractive index for ambient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Measurement distance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Raymie or Mie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Groove Spacing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Distance between gratings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Grating tilt angle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Lens diameter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Numerical Aperture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Measurement Angle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Wavelength Distribution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Dcorr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66;p14">
            <a:extLst>
              <a:ext uri="{FF2B5EF4-FFF2-40B4-BE49-F238E27FC236}">
                <a16:creationId xmlns:a16="http://schemas.microsoft.com/office/drawing/2014/main" id="{70EAF823-4A99-DB4D-8DDA-EA53428E062E}"/>
              </a:ext>
            </a:extLst>
          </p:cNvPr>
          <p:cNvSpPr txBox="1"/>
          <p:nvPr/>
        </p:nvSpPr>
        <p:spPr>
          <a:xfrm>
            <a:off x="4010432" y="1659300"/>
            <a:ext cx="4171136" cy="3539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</a:t>
            </a:r>
            <a:r>
              <a:rPr lang="en-US" sz="2000" b="1" dirty="0"/>
              <a:t>Simulator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" name="Google Shape;66;p14">
            <a:extLst>
              <a:ext uri="{FF2B5EF4-FFF2-40B4-BE49-F238E27FC236}">
                <a16:creationId xmlns:a16="http://schemas.microsoft.com/office/drawing/2014/main" id="{425544F5-DD34-9D44-A292-7F629D157FB5}"/>
              </a:ext>
            </a:extLst>
          </p:cNvPr>
          <p:cNvSpPr txBox="1"/>
          <p:nvPr/>
        </p:nvSpPr>
        <p:spPr>
          <a:xfrm>
            <a:off x="4027564" y="3522283"/>
            <a:ext cx="2072719" cy="1661963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SEALS Component Local Output: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Wavelength vs. scattering angle mapping.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Displacement vs. scattering angle mapping.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System Intensity Distribution.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Scattering Angle Range.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50BACA-9C34-644D-BB59-2CB1379E7AB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902637" y="3429000"/>
            <a:ext cx="1107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66;p14">
            <a:extLst>
              <a:ext uri="{FF2B5EF4-FFF2-40B4-BE49-F238E27FC236}">
                <a16:creationId xmlns:a16="http://schemas.microsoft.com/office/drawing/2014/main" id="{8D54C938-1B0C-D740-85AD-90FEB3C48E7C}"/>
              </a:ext>
            </a:extLst>
          </p:cNvPr>
          <p:cNvSpPr txBox="1"/>
          <p:nvPr/>
        </p:nvSpPr>
        <p:spPr>
          <a:xfrm>
            <a:off x="6108849" y="3522283"/>
            <a:ext cx="2072719" cy="1661963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Scattering Component Local Output: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Scattering cross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Mie coefficients.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Intensity vs. scattering angle Phase vs. scattering angle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(s and p polarization)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29" name="Google Shape;66;p14">
            <a:extLst>
              <a:ext uri="{FF2B5EF4-FFF2-40B4-BE49-F238E27FC236}">
                <a16:creationId xmlns:a16="http://schemas.microsoft.com/office/drawing/2014/main" id="{A347854B-117B-094B-AF2E-BCAB6D0BCE4A}"/>
              </a:ext>
            </a:extLst>
          </p:cNvPr>
          <p:cNvSpPr txBox="1"/>
          <p:nvPr/>
        </p:nvSpPr>
        <p:spPr>
          <a:xfrm>
            <a:off x="9289363" y="2136353"/>
            <a:ext cx="1940612" cy="2585293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System Outputs of </a:t>
            </a:r>
            <a:r>
              <a:rPr lang="en-US" sz="1200" b="1" dirty="0" err="1"/>
              <a:t>main.m</a:t>
            </a:r>
            <a:r>
              <a:rPr lang="en-US" sz="1200" b="1" dirty="0"/>
              <a:t>:</a:t>
            </a:r>
          </a:p>
          <a:p>
            <a:pPr lvl="0"/>
            <a:r>
              <a:rPr lang="en-US" sz="1200" dirty="0"/>
              <a:t>Wavelength vs. scattering angle mapping.</a:t>
            </a:r>
          </a:p>
          <a:p>
            <a:pPr lvl="0"/>
            <a:r>
              <a:rPr lang="en-US" sz="1200" dirty="0"/>
              <a:t>Displacement vs. scattering angle mapping.</a:t>
            </a:r>
          </a:p>
          <a:p>
            <a:pPr lvl="0"/>
            <a:r>
              <a:rPr lang="en-US" sz="1200" dirty="0"/>
              <a:t>Scattering cross section</a:t>
            </a:r>
          </a:p>
          <a:p>
            <a:pPr lvl="0"/>
            <a:r>
              <a:rPr lang="en-US" sz="1200" dirty="0"/>
              <a:t>Mie coefficients.</a:t>
            </a:r>
          </a:p>
          <a:p>
            <a:pPr lvl="0"/>
            <a:r>
              <a:rPr lang="en-US" sz="1200" dirty="0"/>
              <a:t>Intensity vs. scattering angle. (cartesian and polar)</a:t>
            </a:r>
          </a:p>
          <a:p>
            <a:pPr lvl="0"/>
            <a:r>
              <a:rPr lang="en-US" sz="1200" dirty="0"/>
              <a:t> Phase vs. scattering angle</a:t>
            </a:r>
          </a:p>
          <a:p>
            <a:pPr lvl="0"/>
            <a:r>
              <a:rPr lang="en-US" sz="1200" dirty="0"/>
              <a:t>(s and p polarization)</a:t>
            </a:r>
          </a:p>
          <a:p>
            <a:pPr lvl="0"/>
            <a:r>
              <a:rPr lang="en-US" sz="1200" dirty="0"/>
              <a:t>Intensity vs. wavelength distribution.</a:t>
            </a:r>
          </a:p>
        </p:txBody>
      </p:sp>
      <p:sp>
        <p:nvSpPr>
          <p:cNvPr id="30" name="Google Shape;66;p14">
            <a:extLst>
              <a:ext uri="{FF2B5EF4-FFF2-40B4-BE49-F238E27FC236}">
                <a16:creationId xmlns:a16="http://schemas.microsoft.com/office/drawing/2014/main" id="{42E61515-4087-4744-A128-965827297035}"/>
              </a:ext>
            </a:extLst>
          </p:cNvPr>
          <p:cNvSpPr txBox="1"/>
          <p:nvPr/>
        </p:nvSpPr>
        <p:spPr>
          <a:xfrm>
            <a:off x="4027563" y="2614441"/>
            <a:ext cx="2072719" cy="9232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SEALS Component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seals.m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</p:txBody>
      </p:sp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A5FE0566-358A-EC49-817F-4B7566865F96}"/>
              </a:ext>
            </a:extLst>
          </p:cNvPr>
          <p:cNvSpPr txBox="1"/>
          <p:nvPr/>
        </p:nvSpPr>
        <p:spPr>
          <a:xfrm>
            <a:off x="6091717" y="2614441"/>
            <a:ext cx="2072719" cy="9232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Scattering Component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rayleighdebye.m</a:t>
            </a:r>
            <a:r>
              <a:rPr lang="en-US" sz="1600" b="1" dirty="0"/>
              <a:t> and </a:t>
            </a:r>
            <a:r>
              <a:rPr lang="en-US" sz="1600" b="1" dirty="0" err="1"/>
              <a:t>mie.m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CFC5C6-988C-5D4A-913C-FD973EF8FBC4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8181568" y="3429000"/>
            <a:ext cx="1107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7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CAD4-76CB-B340-A3EA-7C938967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7750-91AA-EB42-B3B5-38A12D93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between default or custom values.</a:t>
            </a:r>
          </a:p>
          <a:p>
            <a:r>
              <a:rPr lang="en-US" dirty="0"/>
              <a:t>Input values and choice between Rayleigh or Mie.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17E6CC-3F0C-9843-B0F0-F4C7DD43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094"/>
            <a:ext cx="4953000" cy="10922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30048E-FEA2-BE4F-8000-5F59A148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86" y="2772584"/>
            <a:ext cx="5602514" cy="40854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E3756B-2E12-8F4C-A5F1-03B20606EFF2}"/>
              </a:ext>
            </a:extLst>
          </p:cNvPr>
          <p:cNvSpPr/>
          <p:nvPr/>
        </p:nvSpPr>
        <p:spPr>
          <a:xfrm>
            <a:off x="139700" y="6148149"/>
            <a:ext cx="308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Relevant File: </a:t>
            </a:r>
            <a:r>
              <a:rPr lang="en-US" dirty="0" err="1"/>
              <a:t>main.m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E6B-DC33-2449-9429-A222FF9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Code (Mie)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2DBDC-EDB3-8545-A0F0-162EFEC3D3F0}"/>
              </a:ext>
            </a:extLst>
          </p:cNvPr>
          <p:cNvSpPr txBox="1"/>
          <p:nvPr/>
        </p:nvSpPr>
        <p:spPr>
          <a:xfrm>
            <a:off x="838200" y="1690688"/>
            <a:ext cx="99114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Intensity vs. wavelength and scattering angle.</a:t>
            </a:r>
          </a:p>
          <a:p>
            <a:r>
              <a:rPr lang="en-US" sz="2800" dirty="0"/>
              <a:t>Phase data.</a:t>
            </a:r>
          </a:p>
          <a:p>
            <a:r>
              <a:rPr lang="en-US" sz="2800" dirty="0"/>
              <a:t>Mie coefficients, scattering coefficients saved.</a:t>
            </a:r>
          </a:p>
          <a:p>
            <a:r>
              <a:rPr lang="en-US" sz="2800" dirty="0"/>
              <a:t>Relevant Files: </a:t>
            </a:r>
            <a:r>
              <a:rPr lang="en-US" sz="2800" dirty="0" err="1"/>
              <a:t>main.m</a:t>
            </a:r>
            <a:r>
              <a:rPr lang="en-US" sz="2800" dirty="0"/>
              <a:t>, </a:t>
            </a:r>
            <a:r>
              <a:rPr lang="en-US" sz="2800" dirty="0" err="1"/>
              <a:t>mie.m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38212EBE-BC77-624B-AD90-7BAE0ED1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1" y="3740943"/>
            <a:ext cx="3562350" cy="3117057"/>
          </a:xfrm>
          <a:prstGeom prst="rect">
            <a:avLst/>
          </a:prstGeom>
        </p:spPr>
      </p:pic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4CA01CEC-24C5-E14C-96C9-6C62DB75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04043"/>
            <a:ext cx="3562350" cy="3136900"/>
          </a:xfrm>
          <a:prstGeom prst="rect">
            <a:avLst/>
          </a:prstGeom>
        </p:spPr>
      </p:pic>
      <p:pic>
        <p:nvPicPr>
          <p:cNvPr id="20" name="Picture 1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E6A8434-DC46-3740-A194-6BD37F02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3740943"/>
            <a:ext cx="35623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28EB-BA0D-7D4B-90CB-B4DB1DB9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Code (RDG and SEALS)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42D4CB2-5A0B-AF43-B750-45F5865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65" y="3976432"/>
            <a:ext cx="3315842" cy="2897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FC356D-8DA6-0842-AAC5-80356C782809}"/>
              </a:ext>
            </a:extLst>
          </p:cNvPr>
          <p:cNvSpPr/>
          <p:nvPr/>
        </p:nvSpPr>
        <p:spPr>
          <a:xfrm>
            <a:off x="838199" y="1514092"/>
            <a:ext cx="77211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Intensity vs. wavelength and scattering angle.</a:t>
            </a:r>
          </a:p>
          <a:p>
            <a:r>
              <a:rPr lang="en-US" sz="2800" dirty="0"/>
              <a:t>Data from SEALS component.</a:t>
            </a:r>
          </a:p>
          <a:p>
            <a:r>
              <a:rPr lang="en-US" sz="2800" dirty="0"/>
              <a:t>Relevant files: </a:t>
            </a:r>
            <a:r>
              <a:rPr lang="en-US" sz="2800" dirty="0" err="1"/>
              <a:t>rayleighdebye.m</a:t>
            </a:r>
            <a:r>
              <a:rPr lang="en-US" sz="2800" dirty="0"/>
              <a:t>, </a:t>
            </a:r>
            <a:r>
              <a:rPr lang="en-US" sz="2800" dirty="0" err="1"/>
              <a:t>SEALS.m</a:t>
            </a:r>
            <a:r>
              <a:rPr lang="en-US" sz="2800" dirty="0"/>
              <a:t>, </a:t>
            </a:r>
            <a:r>
              <a:rPr lang="en-US" sz="2800" dirty="0" err="1"/>
              <a:t>main.m</a:t>
            </a:r>
            <a:r>
              <a:rPr lang="en-US" sz="2800" dirty="0"/>
              <a:t>.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ADE21E0-FF26-BF4E-A656-190E7603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27" y="3963718"/>
            <a:ext cx="3306537" cy="2899851"/>
          </a:xfrm>
          <a:prstGeom prst="rect">
            <a:avLst/>
          </a:prstGeom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35BA2A85-9C0B-DB46-AEC3-7FE0A35E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463" y="3952971"/>
            <a:ext cx="3306537" cy="2905029"/>
          </a:xfrm>
          <a:prstGeom prst="rect">
            <a:avLst/>
          </a:prstGeom>
        </p:spPr>
      </p:pic>
      <p:pic>
        <p:nvPicPr>
          <p:cNvPr id="23" name="Picture 2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48AE427-01FE-D241-81A4-304DA9645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810" y="1063229"/>
            <a:ext cx="3315841" cy="29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10B-8F59-024C-8FE5-71DAF80B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A27F-DDC7-FC4D-917D-A2F1D448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Rayleigh Debye model does not have a phase simulator.</a:t>
            </a:r>
          </a:p>
          <a:p>
            <a:r>
              <a:rPr lang="en-US" dirty="0"/>
              <a:t>Replacing intensity spectrogram of laser 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0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13927</TotalTime>
  <Words>473</Words>
  <Application>Microsoft Macintosh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SEALS + Light Scattering Report</vt:lpstr>
      <vt:lpstr>SEALS System Review</vt:lpstr>
      <vt:lpstr>Scattering Model Summary</vt:lpstr>
      <vt:lpstr>Project Goals</vt:lpstr>
      <vt:lpstr>PowerPoint Presentation</vt:lpstr>
      <vt:lpstr>User Interface</vt:lpstr>
      <vt:lpstr>Results from Code (Mie)</vt:lpstr>
      <vt:lpstr>Results from Code (RDG and SEALS)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Scattering Report</dc:title>
  <dc:creator>Charles Bai</dc:creator>
  <cp:lastModifiedBy>Yiming Zhou</cp:lastModifiedBy>
  <cp:revision>7</cp:revision>
  <dcterms:created xsi:type="dcterms:W3CDTF">2021-09-12T04:05:59Z</dcterms:created>
  <dcterms:modified xsi:type="dcterms:W3CDTF">2023-11-30T17:44:34Z</dcterms:modified>
</cp:coreProperties>
</file>