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Science Bootcamp Day-3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 Chetan Khatri, Volunteer Teaching Assistant, Data Science lab, University of Kachchh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38275" y="28548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Guidance by: Prof. Devji D. Chhanga, University of Kachchh.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Introduction to Apache Spark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Apache Spark single node configuration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MapReduce Program on Spark Cluster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Introduction to Apache Kafka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Apache Kafka single on Configuration.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 Topic, Push Messages to Topic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Spark Terminology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» Spark and SQL Contexts : A Spark program first creates a SparkContext object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» SparkContext tells Spark how and where to access a cluster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» The program next creates a sqlContext object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» Use sqlContext to create DataFrames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: DataFrames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primary abstraction in Spark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» Immutable once constructed.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» Track lineage information to efficiently recompute lost data.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» Enable operations on collection of elements in parallel.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You construct DataFrames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by parallelizing existing Scala collections (lists)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by transforming an existing Spark DFs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from files in HDFS or any other storage system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Review: DataFrames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Two types of operations: transformations and actions.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Transformations are lazy (not computed immediately).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Transformed DF is executed when action runs on it.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Persist (cache) DFs in memory or disk.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Resilient Distributed Datasets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Untyped Spark abstraction underneath DataFrames: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Immutable once constructed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Track lineage information to efficiently recompute lost 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» Enable operations on collection of elements in parallel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You construct RDDs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by parallelizing existing Scala collections (lists)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by transforming an existing RDDs or DataFrame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from files in HDFS or any other storage system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to use DataFrames 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high-level transformations and actions, and want high-level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control over your dataset.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Have typed (structured or semi-structured) data.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You want DataFrame optimization and performance benefits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Catalyst Optimization Engine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• 75% reduction in execution time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» Project Tungsten off-heap memory management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• 75+% reduction in memory usage (less GC)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 Spark MapReduce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/>
              <a:t>1) Start Apache Spark Shell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8571"/>
              <a:buFont typeface="Arial"/>
              <a:buNone/>
            </a:pPr>
            <a:r>
              <a:rPr lang="en" sz="1400"/>
              <a:t>./bin/spark-shell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2) Let's Read the text file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scala&gt; val textFile = sc.textFile("file:///home/chetan306/inputfile.txt")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3) RDDs have actions, which return values, and transformations, which return pointers to new RDDs. Let’s start with a few actions: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scala&gt; textFile.count()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scala&gt; textFile.first()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4) Now let’s use a transformation. We will use the filter transformation to return a new RDD with a subset of the items in the file.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 linesWithSpark = textFile.filter(line =&gt; line.contains("Spark"))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Get transformation output.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linesWithSpark.collect()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Apache Spark MapReduce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5) We can chain together transformations and actions: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textFile.filter(line =&gt; line.contains("Spark")).count()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6) One common data flow pattern is MapReduce, as popularized by Hadoop. Spark can implement MapReduce flows easily: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val wordCounts = textFile.flatMap(line =&gt; line.split(" ")).map(word =&gt; (word, 1)).reduceByKey((a, b) =&gt; a + b)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wordCounts.collect()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