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BC88B79-CDBA-4107-8D54-65009698767E}">
  <a:tblStyle styleId="{DBC88B79-CDBA-4107-8D54-65009698767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73" name="Shape 7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chetan@kutchuni.edu.in" TargetMode="External"/><Relationship Id="rId4" Type="http://schemas.openxmlformats.org/officeDocument/2006/relationships/hyperlink" Target="https://github.com/dskskv" TargetMode="External"/><Relationship Id="rId5" Type="http://schemas.openxmlformats.org/officeDocument/2006/relationships/hyperlink" Target="https://github.com/dskskv/CCCS9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Bootcamp, Day 1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Chetan Khatri, Volunteer Teaching assistant, Data Science Lab.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Guidance By: Prof. Devji D. Chhanga, University of Kachchh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Chetan Khatri, Volunteer Teaching Assistant, Data Science Lab, University of Kachchh.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chetan@kutchuni.edu.in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 Data Science Lab: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https://github.com/dskskv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CCCS936 Repository: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https://github.com/dskskv/CCCS936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Introduction to Data Science with Industrial perspective.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Introduction to Distributing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 Theorem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Collection frameworks in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Querying in Distributed MySQL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Facebook CEO Mark Zukerberg wants to Analyze Data, he wants to know How many Daily Users ? , How many Daily Messages 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Assume that, Facebook’s Data center is available at California, Germany, Japan, Bangalore, Kenya.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Assume that, Facebook is using MySQL as their Data storage RDBMS, How can he get it 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i="1" lang="en"/>
              <a:t>SQL ???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Querying in Distributed MySQL </a:t>
            </a:r>
            <a:r>
              <a:rPr lang="en" sz="2400"/>
              <a:t>(conti…)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think ! You have to Query for Single Node ! Let’s Start 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 wants to have Analytics Chart so he can do Analytics on top of that, so he can have ratios of customer behaviour such as how many users are churning / leaving his platform which includes the Facebook + WhatsApp 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Assume, Table Structure are as below.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2072875" y="36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{DBC88B79-CDBA-4107-8D54-65009698767E}</a:tableStyleId>
              </a:tblPr>
              <a:tblGrid>
                <a:gridCol w="2323200"/>
              </a:tblGrid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user_master</a:t>
                      </a:r>
                    </a:p>
                  </a:txBody>
                  <a:tcPr marT="91425" marB="91425" marR="91425" marL="91425"/>
                </a:tc>
              </a:tr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User_id (PK)</a:t>
                      </a:r>
                    </a:p>
                  </a:txBody>
                  <a:tcPr marT="91425" marB="91425" marR="91425" marL="91425"/>
                </a:tc>
              </a:tr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Created_on(DATE)</a:t>
                      </a:r>
                    </a:p>
                  </a:txBody>
                  <a:tcPr marT="91425" marB="91425" marR="91425" marL="91425"/>
                </a:tc>
              </a:tr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last_updated_on(DATE)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5754875" y="35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{DBC88B79-CDBA-4107-8D54-65009698767E}</a:tableStyleId>
              </a:tblPr>
              <a:tblGrid>
                <a:gridCol w="2323200"/>
              </a:tblGrid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transaction</a:t>
                      </a:r>
                      <a:r>
                        <a:rPr b="1" lang="en" sz="1100"/>
                        <a:t>_master</a:t>
                      </a:r>
                    </a:p>
                  </a:txBody>
                  <a:tcPr marT="91425" marB="91425" marR="91425" marL="91425"/>
                </a:tc>
              </a:tr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trans_id (PK)</a:t>
                      </a:r>
                    </a:p>
                  </a:txBody>
                  <a:tcPr marT="91425" marB="91425" marR="91425" marL="91425"/>
                </a:tc>
              </a:tr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user_id(FK)</a:t>
                      </a:r>
                    </a:p>
                  </a:txBody>
                  <a:tcPr marT="91425" marB="91425" marR="91425" marL="91425"/>
                </a:tc>
              </a:tr>
              <a:tr h="30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timespan(DATE)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Querying in Distributed MySQL </a:t>
            </a:r>
            <a:r>
              <a:rPr lang="en" sz="2400"/>
              <a:t>(conti…)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314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Daily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Desired 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577425" y="29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{DBC88B79-CDBA-4107-8D54-65009698767E}</a:tableStyleId>
              </a:tblPr>
              <a:tblGrid>
                <a:gridCol w="1342425"/>
                <a:gridCol w="1342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Daily Users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12-05-2016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32,00,000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13-05-2016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21,00,854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14-05-2016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22,54,246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15-05-2016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32,51,230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Shape 134"/>
          <p:cNvSpPr txBox="1"/>
          <p:nvPr/>
        </p:nvSpPr>
        <p:spPr>
          <a:xfrm>
            <a:off x="3763875" y="2049375"/>
            <a:ext cx="47016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Query: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Select last_updated_on as “Date” 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count(user_id) as “Daily Users” from user_master group by last_updated_on order by last_updated_on;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Querying in Distributed MySQL </a:t>
            </a:r>
            <a:r>
              <a:rPr lang="en" sz="2400"/>
              <a:t>(conti…)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314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Daily Messages by 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Desired 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577425" y="28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{DBC88B79-CDBA-4107-8D54-65009698767E}</a:tableStyleId>
              </a:tblPr>
              <a:tblGrid>
                <a:gridCol w="1240975"/>
                <a:gridCol w="1240975"/>
                <a:gridCol w="1240975"/>
              </a:tblGrid>
              <a:tr h="33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User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Messages</a:t>
                      </a:r>
                    </a:p>
                  </a:txBody>
                  <a:tcPr marT="91425" marB="91425" marR="91425" marL="91425"/>
                </a:tc>
              </a:tr>
              <a:tr h="510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Drew Houston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12-08-2016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700</a:t>
                      </a:r>
                    </a:p>
                  </a:txBody>
                  <a:tcPr marT="91425" marB="91425" marR="91425" marL="91425"/>
                </a:tc>
              </a:tr>
              <a:tr h="510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Satya Nadella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12-08-2016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652</a:t>
                      </a:r>
                    </a:p>
                  </a:txBody>
                  <a:tcPr marT="91425" marB="91425" marR="91425" marL="91425"/>
                </a:tc>
              </a:tr>
              <a:tr h="510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Sundar Pichai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12-08-2016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352</a:t>
                      </a:r>
                    </a:p>
                  </a:txBody>
                  <a:tcPr marT="91425" marB="91425" marR="91425" marL="91425"/>
                </a:tc>
              </a:tr>
              <a:tr h="33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 Cook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12-08-2016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154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4373475" y="2049375"/>
            <a:ext cx="47016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Query: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Home work 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Collection Framework in Java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could you think About Hashset in Java?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 could you think About ArrayList in Java?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Concurrency in Java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Threading 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How it can help you to optimize the performance / throughput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 session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Please 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