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on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dskskv/hadoopdemo.git" TargetMode="External"/><Relationship Id="rId4" Type="http://schemas.openxmlformats.org/officeDocument/2006/relationships/hyperlink" Target="mailto:you@examp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dskskv/hadoopdemo.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dskskv/CCCS936.g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sz="3600"/>
              <a:t>Data Science Bootcamp, Day 2</a:t>
            </a:r>
          </a:p>
        </p:txBody>
      </p:sp>
      <p:sp>
        <p:nvSpPr>
          <p:cNvPr id="60" name="Shape 60"/>
          <p:cNvSpPr txBox="1"/>
          <p:nvPr>
            <p:ph idx="1" type="subTitle"/>
          </p:nvPr>
        </p:nvSpPr>
        <p:spPr>
          <a:xfrm>
            <a:off x="311700" y="3215125"/>
            <a:ext cx="8520600" cy="1746900"/>
          </a:xfrm>
          <a:prstGeom prst="rect">
            <a:avLst/>
          </a:prstGeom>
        </p:spPr>
        <p:txBody>
          <a:bodyPr anchorCtr="0" anchor="t" bIns="91425" lIns="91425" rIns="91425" tIns="91425">
            <a:noAutofit/>
          </a:bodyPr>
          <a:lstStyle/>
          <a:p>
            <a:pPr lvl="0" algn="l">
              <a:spcBef>
                <a:spcPts val="0"/>
              </a:spcBef>
              <a:buNone/>
            </a:pPr>
            <a:r>
              <a:rPr lang="en" sz="1800">
                <a:solidFill>
                  <a:srgbClr val="FFFFFF"/>
                </a:solidFill>
                <a:latin typeface="Roboto"/>
                <a:ea typeface="Roboto"/>
                <a:cs typeface="Roboto"/>
                <a:sym typeface="Roboto"/>
              </a:rPr>
              <a:t>Presented By: </a:t>
            </a:r>
          </a:p>
          <a:p>
            <a:pPr lvl="0" algn="l">
              <a:spcBef>
                <a:spcPts val="0"/>
              </a:spcBef>
              <a:buNone/>
            </a:pPr>
            <a:r>
              <a:rPr lang="en" sz="1800">
                <a:solidFill>
                  <a:srgbClr val="FFFFFF"/>
                </a:solidFill>
                <a:latin typeface="Roboto"/>
                <a:ea typeface="Roboto"/>
                <a:cs typeface="Roboto"/>
                <a:sym typeface="Roboto"/>
              </a:rPr>
              <a:t>Chetan Khatri, Volunteer Teaching assistant, Data Science Lab.</a:t>
            </a:r>
          </a:p>
          <a:p>
            <a:pPr lvl="0" rtl="0" algn="l">
              <a:spcBef>
                <a:spcPts val="0"/>
              </a:spcBef>
              <a:buNone/>
            </a:pPr>
            <a:r>
              <a:t/>
            </a:r>
            <a:endParaRPr sz="1800">
              <a:solidFill>
                <a:srgbClr val="FFFFFF"/>
              </a:solidFill>
              <a:latin typeface="Roboto"/>
              <a:ea typeface="Roboto"/>
              <a:cs typeface="Roboto"/>
              <a:sym typeface="Roboto"/>
            </a:endParaRPr>
          </a:p>
          <a:p>
            <a:pPr lvl="0" rtl="0" algn="l">
              <a:spcBef>
                <a:spcPts val="0"/>
              </a:spcBef>
              <a:buNone/>
            </a:pPr>
            <a:r>
              <a:rPr lang="en" sz="1800">
                <a:solidFill>
                  <a:srgbClr val="FFFFFF"/>
                </a:solidFill>
                <a:latin typeface="Roboto"/>
                <a:ea typeface="Roboto"/>
                <a:cs typeface="Roboto"/>
                <a:sym typeface="Roboto"/>
              </a:rPr>
              <a:t>Guidance By: </a:t>
            </a:r>
          </a:p>
          <a:p>
            <a:pPr lvl="0" algn="l">
              <a:spcBef>
                <a:spcPts val="0"/>
              </a:spcBef>
              <a:buNone/>
            </a:pPr>
            <a:r>
              <a:rPr lang="en" sz="1800">
                <a:solidFill>
                  <a:srgbClr val="FFFFFF"/>
                </a:solidFill>
                <a:latin typeface="Roboto"/>
                <a:ea typeface="Roboto"/>
                <a:cs typeface="Roboto"/>
                <a:sym typeface="Roboto"/>
              </a:rPr>
              <a:t>Prof. Devji D. Chhanga, University of Kachchh.</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640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t>WordCount Hadoop Program on Hadoop Cluster with Maven</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None/>
            </a:pPr>
            <a:r>
              <a:rPr b="1" lang="en" sz="1400"/>
              <a:t>1) Login as a Hadoop User:</a:t>
            </a:r>
          </a:p>
          <a:p>
            <a:pPr lvl="0">
              <a:spcBef>
                <a:spcPts val="0"/>
              </a:spcBef>
              <a:spcAft>
                <a:spcPts val="0"/>
              </a:spcAft>
              <a:buNone/>
            </a:pPr>
            <a:r>
              <a:rPr lang="en" sz="1400"/>
              <a:t>su hduser</a:t>
            </a:r>
          </a:p>
          <a:p>
            <a:pPr lvl="0">
              <a:spcBef>
                <a:spcPts val="0"/>
              </a:spcBef>
              <a:spcAft>
                <a:spcPts val="0"/>
              </a:spcAft>
              <a:buNone/>
            </a:pPr>
            <a:r>
              <a:rPr b="1" lang="en" sz="1400"/>
              <a:t>2) Start hadoop deamon services</a:t>
            </a:r>
          </a:p>
          <a:p>
            <a:pPr lvl="0">
              <a:spcBef>
                <a:spcPts val="0"/>
              </a:spcBef>
              <a:spcAft>
                <a:spcPts val="0"/>
              </a:spcAft>
              <a:buNone/>
            </a:pPr>
            <a:r>
              <a:rPr lang="en" sz="1400"/>
              <a:t>sbin/start-dfs.sh</a:t>
            </a:r>
          </a:p>
          <a:p>
            <a:pPr lvl="0">
              <a:spcBef>
                <a:spcPts val="0"/>
              </a:spcBef>
              <a:spcAft>
                <a:spcPts val="0"/>
              </a:spcAft>
              <a:buNone/>
            </a:pPr>
            <a:r>
              <a:rPr lang="en" sz="1400"/>
              <a:t>sbin/start-yarn.sh</a:t>
            </a:r>
          </a:p>
          <a:p>
            <a:pPr lvl="0">
              <a:spcBef>
                <a:spcPts val="0"/>
              </a:spcBef>
              <a:spcAft>
                <a:spcPts val="0"/>
              </a:spcAft>
              <a:buNone/>
            </a:pPr>
            <a:r>
              <a:rPr b="1" lang="en" sz="1400"/>
              <a:t>3) Check whether all deamon services are up or not</a:t>
            </a:r>
          </a:p>
          <a:p>
            <a:pPr lvl="0">
              <a:spcBef>
                <a:spcPts val="0"/>
              </a:spcBef>
              <a:spcAft>
                <a:spcPts val="0"/>
              </a:spcAft>
              <a:buNone/>
            </a:pPr>
            <a:r>
              <a:rPr lang="en" sz="1400"/>
              <a:t>jps</a:t>
            </a:r>
          </a:p>
          <a:p>
            <a:pPr lvl="0">
              <a:spcBef>
                <a:spcPts val="0"/>
              </a:spcBef>
              <a:spcAft>
                <a:spcPts val="0"/>
              </a:spcAft>
              <a:buNone/>
            </a:pPr>
            <a:r>
              <a:rPr b="1" lang="en" sz="1400"/>
              <a:t>4) Create directory in HDFS, Note: make sure wherever you are in the console , Hadoop user should have previlegies to access it.</a:t>
            </a:r>
          </a:p>
          <a:p>
            <a:pPr lvl="0">
              <a:spcBef>
                <a:spcPts val="0"/>
              </a:spcBef>
              <a:spcAft>
                <a:spcPts val="0"/>
              </a:spcAft>
              <a:buNone/>
            </a:pPr>
            <a:r>
              <a:rPr lang="en" sz="1400"/>
              <a:t>hadoop fs -mkdir /input</a:t>
            </a:r>
          </a:p>
          <a:p>
            <a:pPr lvl="0">
              <a:spcBef>
                <a:spcPts val="0"/>
              </a:spcBef>
              <a:spcAft>
                <a:spcPts val="0"/>
              </a:spcAft>
              <a:buNone/>
            </a:pPr>
            <a:r>
              <a:rPr b="1" lang="en" sz="1400"/>
              <a:t>5) Transfer textfile to HDFS</a:t>
            </a:r>
          </a:p>
          <a:p>
            <a:pPr lvl="0">
              <a:spcBef>
                <a:spcPts val="0"/>
              </a:spcBef>
              <a:spcAft>
                <a:spcPts val="0"/>
              </a:spcAft>
              <a:buNone/>
            </a:pPr>
            <a:r>
              <a:rPr lang="en" sz="1400"/>
              <a:t>hadoop fs -put inputfile.txt /input</a:t>
            </a:r>
          </a:p>
          <a:p>
            <a:pPr lvl="0">
              <a:spcBef>
                <a:spcPts val="0"/>
              </a:spcBef>
              <a:spcAft>
                <a:spcPts val="0"/>
              </a:spcAft>
              <a:buNone/>
            </a:pPr>
            <a:r>
              <a:t/>
            </a:r>
            <a:endParaRPr sz="1400"/>
          </a:p>
          <a:p>
            <a:pPr lvl="0">
              <a:spcBef>
                <a:spcPts val="0"/>
              </a:spcBef>
              <a:spcAft>
                <a:spcPts val="0"/>
              </a:spcAft>
              <a:buNone/>
            </a:pPr>
            <a:r>
              <a:t/>
            </a:r>
            <a:endParaRPr sz="1400"/>
          </a:p>
          <a:p>
            <a:pPr lvl="0">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WordCount Hadoop Program on Hadoop Cluster with Maven</a:t>
            </a:r>
          </a:p>
          <a:p>
            <a:pPr lvl="0">
              <a:spcBef>
                <a:spcPts val="0"/>
              </a:spcBef>
              <a:buNone/>
            </a:pPr>
            <a:r>
              <a:t/>
            </a:r>
            <a:endParaRPr/>
          </a:p>
        </p:txBody>
      </p:sp>
      <p:sp>
        <p:nvSpPr>
          <p:cNvPr id="120" name="Shape 120"/>
          <p:cNvSpPr txBox="1"/>
          <p:nvPr>
            <p:ph idx="1" type="body"/>
          </p:nvPr>
        </p:nvSpPr>
        <p:spPr>
          <a:xfrm>
            <a:off x="311700" y="1381075"/>
            <a:ext cx="8520600" cy="3416400"/>
          </a:xfrm>
          <a:prstGeom prst="rect">
            <a:avLst/>
          </a:prstGeom>
        </p:spPr>
        <p:txBody>
          <a:bodyPr anchorCtr="0" anchor="t" bIns="91425" lIns="91425" rIns="91425" tIns="91425">
            <a:noAutofit/>
          </a:bodyPr>
          <a:lstStyle/>
          <a:p>
            <a:pPr lvl="0">
              <a:spcBef>
                <a:spcPts val="0"/>
              </a:spcBef>
              <a:spcAft>
                <a:spcPts val="0"/>
              </a:spcAft>
              <a:buNone/>
            </a:pPr>
            <a:r>
              <a:rPr lang="en" sz="1400"/>
              <a:t>6) Check whether file is transferred successfully</a:t>
            </a:r>
          </a:p>
          <a:p>
            <a:pPr lvl="0">
              <a:spcBef>
                <a:spcPts val="0"/>
              </a:spcBef>
              <a:spcAft>
                <a:spcPts val="0"/>
              </a:spcAft>
              <a:buNone/>
            </a:pPr>
            <a:r>
              <a:rPr lang="en" sz="1400"/>
              <a:t>hadoop fs -ls /input</a:t>
            </a:r>
          </a:p>
          <a:p>
            <a:pPr lvl="0">
              <a:spcBef>
                <a:spcPts val="0"/>
              </a:spcBef>
              <a:spcAft>
                <a:spcPts val="0"/>
              </a:spcAft>
              <a:buNone/>
            </a:pPr>
            <a:r>
              <a:t/>
            </a:r>
            <a:endParaRPr sz="1400"/>
          </a:p>
          <a:p>
            <a:pPr lvl="0">
              <a:spcBef>
                <a:spcPts val="0"/>
              </a:spcBef>
              <a:spcAft>
                <a:spcPts val="0"/>
              </a:spcAft>
              <a:buNone/>
            </a:pPr>
            <a:r>
              <a:rPr lang="en" sz="1400"/>
              <a:t>7) execute hadoop job by providing Hadoop Program executable Jar file and input directory path where text file is there and output directory path where you are looking to store process data.</a:t>
            </a:r>
          </a:p>
          <a:p>
            <a:pPr lvl="0">
              <a:spcBef>
                <a:spcPts val="0"/>
              </a:spcBef>
              <a:spcAft>
                <a:spcPts val="0"/>
              </a:spcAft>
              <a:buNone/>
            </a:pPr>
            <a:r>
              <a:t/>
            </a:r>
            <a:endParaRPr sz="1400"/>
          </a:p>
          <a:p>
            <a:pPr lvl="0">
              <a:spcBef>
                <a:spcPts val="0"/>
              </a:spcBef>
              <a:spcAft>
                <a:spcPts val="0"/>
              </a:spcAft>
              <a:buNone/>
            </a:pPr>
            <a:r>
              <a:rPr lang="en" sz="1400"/>
              <a:t>hadoop jar WordCountDSKSKV-0.0.1-SNAPSHOT.jar /input /output</a:t>
            </a:r>
          </a:p>
          <a:p>
            <a:pPr lvl="0">
              <a:spcBef>
                <a:spcPts val="0"/>
              </a:spcBef>
              <a:spcAft>
                <a:spcPts val="0"/>
              </a:spcAft>
              <a:buNone/>
            </a:pPr>
            <a:r>
              <a:t/>
            </a:r>
            <a:endParaRPr sz="1400"/>
          </a:p>
          <a:p>
            <a:pPr lvl="0">
              <a:spcBef>
                <a:spcPts val="0"/>
              </a:spcBef>
              <a:spcAft>
                <a:spcPts val="0"/>
              </a:spcAft>
              <a:buNone/>
            </a:pPr>
            <a:r>
              <a:rPr lang="en" sz="1400"/>
              <a:t>8) Check Processed Directory has processed files ?</a:t>
            </a:r>
          </a:p>
          <a:p>
            <a:pPr lvl="0">
              <a:spcBef>
                <a:spcPts val="0"/>
              </a:spcBef>
              <a:spcAft>
                <a:spcPts val="0"/>
              </a:spcAft>
              <a:buNone/>
            </a:pPr>
            <a:r>
              <a:rPr lang="en" sz="1400"/>
              <a:t>hadoop fs -ls /output</a:t>
            </a:r>
          </a:p>
          <a:p>
            <a:pPr lvl="0">
              <a:spcBef>
                <a:spcPts val="0"/>
              </a:spcBef>
              <a:spcAft>
                <a:spcPts val="0"/>
              </a:spcAft>
              <a:buNone/>
            </a:pPr>
            <a:r>
              <a:t/>
            </a:r>
            <a:endParaRPr sz="1400"/>
          </a:p>
          <a:p>
            <a:pPr lvl="0">
              <a:spcBef>
                <a:spcPts val="0"/>
              </a:spcBef>
              <a:spcAft>
                <a:spcPts val="0"/>
              </a:spcAft>
              <a:buNone/>
            </a:pPr>
            <a:r>
              <a:rPr lang="en" sz="1400"/>
              <a:t>9) Read your desired output from Hadoop Job.</a:t>
            </a:r>
          </a:p>
          <a:p>
            <a:pPr lvl="0">
              <a:spcBef>
                <a:spcPts val="0"/>
              </a:spcBef>
              <a:spcAft>
                <a:spcPts val="0"/>
              </a:spcAft>
              <a:buNone/>
            </a:pPr>
            <a:r>
              <a:rPr lang="en" sz="1400"/>
              <a:t>hadoop fs -cat /output/part-r-00000</a:t>
            </a:r>
          </a:p>
          <a:p>
            <a:pPr lvl="0">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Understanding Git.</a:t>
            </a:r>
          </a:p>
          <a:p>
            <a:pPr indent="-228600" lvl="0" marL="457200" rtl="0">
              <a:spcBef>
                <a:spcPts val="0"/>
              </a:spcBef>
            </a:pPr>
            <a:r>
              <a:rPr lang="en"/>
              <a:t>Understanding Apache Maven.</a:t>
            </a:r>
          </a:p>
          <a:p>
            <a:pPr indent="-228600" lvl="0" marL="457200" rtl="0">
              <a:spcBef>
                <a:spcPts val="0"/>
              </a:spcBef>
            </a:pPr>
            <a:r>
              <a:rPr lang="en"/>
              <a:t>Hello World Java Program with Apache Maven.</a:t>
            </a:r>
          </a:p>
          <a:p>
            <a:pPr indent="-228600" lvl="0" marL="457200" rtl="0">
              <a:spcBef>
                <a:spcPts val="0"/>
              </a:spcBef>
            </a:pPr>
            <a:r>
              <a:rPr lang="en"/>
              <a:t>Understanding of Hadoop Administrative Commands.</a:t>
            </a:r>
          </a:p>
          <a:p>
            <a:pPr indent="-228600" lvl="0" marL="457200">
              <a:spcBef>
                <a:spcPts val="0"/>
              </a:spcBef>
            </a:pPr>
            <a:r>
              <a:rPr lang="en"/>
              <a:t>WordCount Hadoop Program on Hadoop Cluster with Maven.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with Github</a:t>
            </a:r>
          </a:p>
        </p:txBody>
      </p:sp>
      <p:sp>
        <p:nvSpPr>
          <p:cNvPr id="72" name="Shape 72"/>
          <p:cNvSpPr txBox="1"/>
          <p:nvPr>
            <p:ph idx="1" type="body"/>
          </p:nvPr>
        </p:nvSpPr>
        <p:spPr>
          <a:xfrm>
            <a:off x="311700" y="1152475"/>
            <a:ext cx="8520600" cy="3883800"/>
          </a:xfrm>
          <a:prstGeom prst="rect">
            <a:avLst/>
          </a:prstGeom>
        </p:spPr>
        <p:txBody>
          <a:bodyPr anchorCtr="0" anchor="t" bIns="91425" lIns="91425" rIns="91425" tIns="91425">
            <a:noAutofit/>
          </a:bodyPr>
          <a:lstStyle/>
          <a:p>
            <a:pPr indent="-228600" lvl="0" marL="457200" rtl="0">
              <a:spcBef>
                <a:spcPts val="0"/>
              </a:spcBef>
              <a:buChar char="●"/>
            </a:pPr>
            <a:r>
              <a:rPr b="1" lang="en"/>
              <a:t>Github:</a:t>
            </a:r>
            <a:r>
              <a:rPr lang="en"/>
              <a:t> Repository storage where you can store your source code and share with team member work interactively.</a:t>
            </a:r>
          </a:p>
          <a:p>
            <a:pPr indent="-228600" lvl="0" marL="457200" rtl="0">
              <a:spcBef>
                <a:spcPts val="0"/>
              </a:spcBef>
              <a:buChar char="●"/>
            </a:pPr>
            <a:r>
              <a:rPr b="1" lang="en"/>
              <a:t>Installation: </a:t>
            </a:r>
            <a:r>
              <a:rPr lang="en"/>
              <a:t>sudo apt-get install git</a:t>
            </a:r>
          </a:p>
          <a:p>
            <a:pPr indent="-228600" lvl="0" marL="457200" rtl="0">
              <a:spcBef>
                <a:spcPts val="0"/>
              </a:spcBef>
              <a:buChar char="●"/>
            </a:pPr>
            <a:r>
              <a:rPr b="1" lang="en"/>
              <a:t>Steps TODO:</a:t>
            </a:r>
          </a:p>
          <a:p>
            <a:pPr lvl="0" rtl="0">
              <a:spcBef>
                <a:spcPts val="0"/>
              </a:spcBef>
              <a:buNone/>
            </a:pPr>
            <a:r>
              <a:t/>
            </a:r>
            <a:endParaRPr b="1"/>
          </a:p>
          <a:p>
            <a:pPr indent="-317500" lvl="0" marL="457200" rtl="0">
              <a:spcBef>
                <a:spcPts val="0"/>
              </a:spcBef>
              <a:buSzPct val="100000"/>
              <a:buAutoNum type="arabicPeriod"/>
            </a:pPr>
            <a:r>
              <a:rPr lang="en" sz="1400"/>
              <a:t>Create Repository</a:t>
            </a:r>
          </a:p>
          <a:p>
            <a:pPr indent="-317500" lvl="0" marL="457200" rtl="0">
              <a:spcBef>
                <a:spcPts val="0"/>
              </a:spcBef>
              <a:buSzPct val="100000"/>
              <a:buAutoNum type="arabicPeriod"/>
            </a:pPr>
            <a:r>
              <a:rPr lang="en" sz="1400"/>
              <a:t>Clone - Copy someone else's repository</a:t>
            </a:r>
          </a:p>
          <a:p>
            <a:pPr indent="-317500" lvl="0" marL="457200" rtl="0">
              <a:spcBef>
                <a:spcPts val="0"/>
              </a:spcBef>
              <a:buSzPct val="100000"/>
              <a:buAutoNum type="arabicPeriod"/>
            </a:pPr>
            <a:r>
              <a:rPr lang="en" sz="1400"/>
              <a:t>Commit - Ready to submit your code to repository.</a:t>
            </a:r>
          </a:p>
          <a:p>
            <a:pPr indent="-317500" lvl="0" marL="457200">
              <a:spcBef>
                <a:spcPts val="0"/>
              </a:spcBef>
              <a:buSzPct val="100000"/>
              <a:buAutoNum type="arabicPeriod"/>
            </a:pPr>
            <a:r>
              <a:rPr lang="en" sz="1400"/>
              <a:t>Push - Request to submit your code to repository.</a:t>
            </a:r>
          </a:p>
          <a:p>
            <a:pPr indent="-317500" lvl="0" marL="457200" rtl="0">
              <a:spcBef>
                <a:spcPts val="0"/>
              </a:spcBef>
              <a:buSzPct val="100000"/>
              <a:buAutoNum type="arabicPeriod"/>
            </a:pPr>
            <a:r>
              <a:rPr lang="en" sz="1400"/>
              <a:t>https://github.com - create account and create repository</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Let’s have Demo with Git </a:t>
            </a:r>
          </a:p>
        </p:txBody>
      </p:sp>
      <p:sp>
        <p:nvSpPr>
          <p:cNvPr id="78" name="Shape 78"/>
          <p:cNvSpPr txBox="1"/>
          <p:nvPr>
            <p:ph idx="1" type="body"/>
          </p:nvPr>
        </p:nvSpPr>
        <p:spPr>
          <a:xfrm>
            <a:off x="311700" y="1152475"/>
            <a:ext cx="8520600" cy="3416400"/>
          </a:xfrm>
          <a:prstGeom prst="rect">
            <a:avLst/>
          </a:prstGeom>
          <a:ln cap="flat" cmpd="sng" w="19050">
            <a:solidFill>
              <a:srgbClr val="000000"/>
            </a:solidFill>
            <a:prstDash val="solid"/>
            <a:round/>
            <a:headEnd len="med" w="med" type="none"/>
            <a:tailEnd len="med" w="med" type="none"/>
          </a:ln>
        </p:spPr>
        <p:txBody>
          <a:bodyPr anchorCtr="0" anchor="t" bIns="91425" lIns="91425" rIns="91425" tIns="91425">
            <a:noAutofit/>
          </a:bodyPr>
          <a:lstStyle/>
          <a:p>
            <a:pPr indent="-228600" lvl="0" marL="457200" rtl="0">
              <a:spcBef>
                <a:spcPts val="0"/>
              </a:spcBef>
              <a:buChar char="●"/>
            </a:pPr>
            <a:r>
              <a:rPr lang="en"/>
              <a:t>Create Repository at Github named hadoopdemo</a:t>
            </a:r>
          </a:p>
          <a:p>
            <a:pPr indent="-228600" lvl="0" marL="457200" rtl="0">
              <a:spcBef>
                <a:spcPts val="0"/>
              </a:spcBef>
              <a:buChar char="●"/>
            </a:pPr>
            <a:r>
              <a:rPr lang="en"/>
              <a:t>Cloning Repository: git clone </a:t>
            </a:r>
            <a:r>
              <a:rPr lang="en" u="sng">
                <a:solidFill>
                  <a:schemeClr val="hlink"/>
                </a:solidFill>
                <a:hlinkClick r:id="rId3"/>
              </a:rPr>
              <a:t>https://github.com/dskskv/hadoopdemo.git</a:t>
            </a:r>
          </a:p>
          <a:p>
            <a:pPr indent="-228600" lvl="0" marL="457200" rtl="0">
              <a:spcBef>
                <a:spcPts val="0"/>
              </a:spcBef>
              <a:buChar char="●"/>
            </a:pPr>
            <a:r>
              <a:rPr lang="en"/>
              <a:t>Configure github with your credentials:</a:t>
            </a:r>
          </a:p>
          <a:p>
            <a:pPr lvl="0" rtl="0">
              <a:spcBef>
                <a:spcPts val="0"/>
              </a:spcBef>
              <a:buNone/>
            </a:pPr>
            <a:r>
              <a:rPr lang="en"/>
              <a:t>      	</a:t>
            </a:r>
            <a:r>
              <a:rPr lang="en" sz="1100"/>
              <a:t>git config --global user.email "</a:t>
            </a:r>
            <a:r>
              <a:rPr lang="en" sz="1100" u="sng">
                <a:solidFill>
                  <a:schemeClr val="hlink"/>
                </a:solidFill>
                <a:hlinkClick r:id="rId4"/>
              </a:rPr>
              <a:t>you@example.com</a:t>
            </a:r>
            <a:r>
              <a:rPr lang="en" sz="1100"/>
              <a:t>"</a:t>
            </a:r>
          </a:p>
          <a:p>
            <a:pPr indent="457200" lvl="0" rtl="0">
              <a:spcBef>
                <a:spcPts val="0"/>
              </a:spcBef>
              <a:buNone/>
            </a:pPr>
            <a:r>
              <a:rPr lang="en" sz="1100"/>
              <a:t>git config --global user.name "Your Name"</a:t>
            </a:r>
          </a:p>
          <a:p>
            <a:pPr indent="-228600" lvl="0" marL="457200" rtl="0">
              <a:spcBef>
                <a:spcPts val="0"/>
              </a:spcBef>
            </a:pPr>
            <a:r>
              <a:rPr lang="en"/>
              <a:t>Add individual file: </a:t>
            </a:r>
            <a:r>
              <a:rPr lang="en">
                <a:latin typeface="Courier New"/>
                <a:ea typeface="Courier New"/>
                <a:cs typeface="Courier New"/>
                <a:sym typeface="Courier New"/>
              </a:rPr>
              <a:t>sudo git add README.md </a:t>
            </a:r>
          </a:p>
          <a:p>
            <a:pPr indent="-228600" lvl="0" marL="457200" rtl="0">
              <a:spcBef>
                <a:spcPts val="0"/>
              </a:spcBef>
            </a:pPr>
            <a:r>
              <a:rPr lang="en"/>
              <a:t>for adding every files: </a:t>
            </a:r>
            <a:r>
              <a:rPr lang="en">
                <a:latin typeface="Courier New"/>
                <a:ea typeface="Courier New"/>
                <a:cs typeface="Courier New"/>
                <a:sym typeface="Courier New"/>
              </a:rPr>
              <a:t>sudo git add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Let’s have Demo with Git </a:t>
            </a:r>
            <a:r>
              <a:rPr lang="en" sz="1800"/>
              <a:t>(Conti…)</a:t>
            </a:r>
          </a:p>
          <a:p>
            <a:pPr lvl="0">
              <a:spcBef>
                <a:spcPts val="0"/>
              </a:spcBef>
              <a:buNone/>
            </a:pPr>
            <a:r>
              <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b="1" lang="en"/>
              <a:t>commit command - </a:t>
            </a:r>
            <a:r>
              <a:rPr lang="en">
                <a:latin typeface="Roboto Mono"/>
                <a:ea typeface="Roboto Mono"/>
                <a:cs typeface="Roboto Mono"/>
                <a:sym typeface="Roboto Mono"/>
              </a:rPr>
              <a:t>sudo git commit -m "Comment anything"</a:t>
            </a:r>
          </a:p>
          <a:p>
            <a:pPr indent="-228600" lvl="0" marL="457200" rtl="0">
              <a:spcBef>
                <a:spcPts val="0"/>
              </a:spcBef>
              <a:buFont typeface="Courier New"/>
            </a:pPr>
            <a:r>
              <a:rPr b="1" lang="en"/>
              <a:t>Submit request to github repository with whatever has been added:</a:t>
            </a:r>
          </a:p>
          <a:p>
            <a:pPr indent="-228600" lvl="1" marL="914400" rtl="0">
              <a:spcBef>
                <a:spcPts val="0"/>
              </a:spcBef>
              <a:buFont typeface="Roboto Mono"/>
            </a:pPr>
            <a:r>
              <a:rPr lang="en">
                <a:latin typeface="Roboto Mono"/>
                <a:ea typeface="Roboto Mono"/>
                <a:cs typeface="Roboto Mono"/>
                <a:sym typeface="Roboto Mono"/>
              </a:rPr>
              <a:t>sudo git origin master</a:t>
            </a:r>
          </a:p>
          <a:p>
            <a:pPr indent="-228600" lvl="0" marL="457200" rtl="0">
              <a:spcBef>
                <a:spcPts val="0"/>
              </a:spcBef>
              <a:buFont typeface="Roboto Mono"/>
            </a:pPr>
            <a:r>
              <a:rPr b="1" lang="en"/>
              <a:t>pull - is to get latest updated code from repository</a:t>
            </a:r>
          </a:p>
          <a:p>
            <a:pPr indent="-228600" lvl="1" marL="914400" rtl="0">
              <a:spcBef>
                <a:spcPts val="0"/>
              </a:spcBef>
            </a:pPr>
            <a:r>
              <a:rPr lang="en">
                <a:latin typeface="Roboto Mono"/>
                <a:ea typeface="Roboto Mono"/>
                <a:cs typeface="Roboto Mono"/>
                <a:sym typeface="Roboto Mono"/>
              </a:rPr>
              <a:t>Example : git pull </a:t>
            </a:r>
            <a:r>
              <a:rPr lang="en" u="sng">
                <a:solidFill>
                  <a:schemeClr val="hlink"/>
                </a:solidFill>
                <a:latin typeface="Roboto Mono"/>
                <a:ea typeface="Roboto Mono"/>
                <a:cs typeface="Roboto Mono"/>
                <a:sym typeface="Roboto Mono"/>
                <a:hlinkClick r:id="rId3"/>
              </a:rPr>
              <a:t>https://github.com/dskskv/hadoopdemo.git</a:t>
            </a:r>
          </a:p>
          <a:p>
            <a:pPr indent="-228600" lvl="0" marL="457200" rtl="0">
              <a:spcBef>
                <a:spcPts val="0"/>
              </a:spcBef>
              <a:buFont typeface="Roboto Mono"/>
            </a:pPr>
            <a:r>
              <a:rPr b="1" lang="en"/>
              <a:t>Git Branches:</a:t>
            </a:r>
          </a:p>
          <a:p>
            <a:pPr indent="-228600" lvl="1" marL="914400" rtl="0">
              <a:spcBef>
                <a:spcPts val="0"/>
              </a:spcBef>
            </a:pPr>
            <a:r>
              <a:rPr lang="en"/>
              <a:t>Are Different Modules of the Repository, Such as Development, Test, Production phase of the software development.</a:t>
            </a:r>
          </a:p>
          <a:p>
            <a:pPr indent="-228600" lvl="1" marL="914400" rtl="0">
              <a:spcBef>
                <a:spcPts val="0"/>
              </a:spcBef>
            </a:pPr>
            <a:r>
              <a:rPr lang="en"/>
              <a:t>Master branch has always updated code.</a:t>
            </a:r>
          </a:p>
          <a:p>
            <a:pPr indent="-228600" lvl="0" marL="457200" rtl="0">
              <a:spcBef>
                <a:spcPts val="0"/>
              </a:spcBef>
            </a:pPr>
            <a:r>
              <a:rPr lang="en"/>
              <a:t>For example, internal, final are exams , you can create as branch in github.</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Understanding Apache Maven</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Apache Maven is Build Tool for Java, where you can use Other Artifacts(Jar files written by someone else) and build your Jar file which contains all other’s added before.</a:t>
            </a:r>
          </a:p>
          <a:p>
            <a:pPr indent="-228600" lvl="0" marL="457200" rtl="0">
              <a:spcBef>
                <a:spcPts val="0"/>
              </a:spcBef>
            </a:pPr>
            <a:r>
              <a:rPr lang="en"/>
              <a:t>Maven Life Cycle:</a:t>
            </a:r>
          </a:p>
          <a:p>
            <a:pPr indent="-228600" lvl="1" marL="914400" rtl="0">
              <a:spcBef>
                <a:spcPts val="0"/>
              </a:spcBef>
            </a:pPr>
            <a:r>
              <a:rPr lang="en"/>
              <a:t>Create Maven Project</a:t>
            </a:r>
          </a:p>
          <a:p>
            <a:pPr indent="-228600" lvl="1" marL="914400" rtl="0">
              <a:spcBef>
                <a:spcPts val="0"/>
              </a:spcBef>
            </a:pPr>
            <a:r>
              <a:rPr lang="en"/>
              <a:t>Update Maven Project</a:t>
            </a:r>
          </a:p>
          <a:p>
            <a:pPr indent="-228600" lvl="1" marL="914400" rtl="0">
              <a:spcBef>
                <a:spcPts val="0"/>
              </a:spcBef>
            </a:pPr>
            <a:r>
              <a:rPr lang="en"/>
              <a:t>Write Java Code</a:t>
            </a:r>
          </a:p>
          <a:p>
            <a:pPr indent="-228600" lvl="1" marL="914400" rtl="0">
              <a:spcBef>
                <a:spcPts val="0"/>
              </a:spcBef>
            </a:pPr>
            <a:r>
              <a:rPr lang="en"/>
              <a:t>Maven Clean</a:t>
            </a:r>
          </a:p>
          <a:p>
            <a:pPr indent="-228600" lvl="1" marL="914400" rtl="0">
              <a:spcBef>
                <a:spcPts val="0"/>
              </a:spcBef>
            </a:pPr>
            <a:r>
              <a:rPr lang="en"/>
              <a:t>Maven Build (For building your Jar file)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t>Understanding Hadoop Administrative Commands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a:t>1.  Cloning github cccs936 repository</a:t>
            </a:r>
          </a:p>
          <a:p>
            <a:pPr lvl="0" rtl="0">
              <a:lnSpc>
                <a:spcPct val="100000"/>
              </a:lnSpc>
              <a:spcBef>
                <a:spcPts val="0"/>
              </a:spcBef>
              <a:spcAft>
                <a:spcPts val="0"/>
              </a:spcAft>
              <a:buNone/>
            </a:pPr>
            <a:r>
              <a:rPr lang="en"/>
              <a:t>git clone </a:t>
            </a:r>
            <a:r>
              <a:rPr lang="en" u="sng">
                <a:solidFill>
                  <a:schemeClr val="hlink"/>
                </a:solidFill>
                <a:hlinkClick r:id="rId3"/>
              </a:rPr>
              <a:t>https://github.com/dskskv/CCCS936.git</a:t>
            </a:r>
          </a:p>
          <a:p>
            <a:pPr lvl="0" rtl="0">
              <a:lnSpc>
                <a:spcPct val="100000"/>
              </a:lnSpc>
              <a:spcBef>
                <a:spcPts val="0"/>
              </a:spcBef>
              <a:spcAft>
                <a:spcPts val="0"/>
              </a:spcAft>
              <a:buNone/>
            </a:pPr>
            <a:r>
              <a:rPr lang="en"/>
              <a:t>2. Start Hadoop Cluster</a:t>
            </a:r>
          </a:p>
          <a:p>
            <a:pPr lvl="0" rtl="0">
              <a:lnSpc>
                <a:spcPct val="100000"/>
              </a:lnSpc>
              <a:spcBef>
                <a:spcPts val="0"/>
              </a:spcBef>
              <a:spcAft>
                <a:spcPts val="0"/>
              </a:spcAft>
              <a:buNone/>
            </a:pPr>
            <a:r>
              <a:rPr lang="en"/>
              <a:t>sbin/start-dfs.sh</a:t>
            </a:r>
          </a:p>
          <a:p>
            <a:pPr lvl="0" rtl="0">
              <a:lnSpc>
                <a:spcPct val="100000"/>
              </a:lnSpc>
              <a:spcBef>
                <a:spcPts val="0"/>
              </a:spcBef>
              <a:spcAft>
                <a:spcPts val="0"/>
              </a:spcAft>
              <a:buNone/>
            </a:pPr>
            <a:r>
              <a:rPr lang="en"/>
              <a:t>sbin/start-yarn.sh</a:t>
            </a:r>
          </a:p>
          <a:p>
            <a:pPr lvl="0" rtl="0">
              <a:lnSpc>
                <a:spcPct val="100000"/>
              </a:lnSpc>
              <a:spcBef>
                <a:spcPts val="0"/>
              </a:spcBef>
              <a:spcAft>
                <a:spcPts val="0"/>
              </a:spcAft>
              <a:buNone/>
            </a:pPr>
            <a:r>
              <a:rPr lang="en"/>
              <a:t>3. Check Hadoop Version</a:t>
            </a:r>
          </a:p>
          <a:p>
            <a:pPr lvl="0" rtl="0">
              <a:lnSpc>
                <a:spcPct val="100000"/>
              </a:lnSpc>
              <a:spcBef>
                <a:spcPts val="0"/>
              </a:spcBef>
              <a:spcAft>
                <a:spcPts val="0"/>
              </a:spcAft>
              <a:buNone/>
            </a:pPr>
            <a:r>
              <a:rPr lang="en"/>
              <a:t>hadoop version</a:t>
            </a:r>
          </a:p>
          <a:p>
            <a:pPr lvl="0" rtl="0">
              <a:lnSpc>
                <a:spcPct val="100000"/>
              </a:lnSpc>
              <a:spcBef>
                <a:spcPts val="0"/>
              </a:spcBef>
              <a:spcAft>
                <a:spcPts val="0"/>
              </a:spcAft>
              <a:buNone/>
            </a:pPr>
            <a:r>
              <a:rPr lang="en"/>
              <a:t>4. Check all the options under hadoop command</a:t>
            </a:r>
          </a:p>
          <a:p>
            <a:pPr lvl="0" rtl="0">
              <a:lnSpc>
                <a:spcPct val="100000"/>
              </a:lnSpc>
              <a:spcBef>
                <a:spcPts val="0"/>
              </a:spcBef>
              <a:spcAft>
                <a:spcPts val="0"/>
              </a:spcAft>
              <a:buNone/>
            </a:pPr>
            <a:r>
              <a:rPr lang="en"/>
              <a:t>hadoop</a:t>
            </a:r>
          </a:p>
          <a:p>
            <a:pPr lvl="0" rtl="0">
              <a:lnSpc>
                <a:spcPct val="100000"/>
              </a:lnSpc>
              <a:spcBef>
                <a:spcPts val="0"/>
              </a:spcBef>
              <a:spcAft>
                <a:spcPts val="0"/>
              </a:spcAft>
              <a:buNone/>
            </a:pPr>
            <a:r>
              <a:rPr lang="en"/>
              <a:t>5. Create Directory as "dskskv" at HDFS</a:t>
            </a:r>
          </a:p>
          <a:p>
            <a:pPr lvl="0" rtl="0">
              <a:lnSpc>
                <a:spcPct val="100000"/>
              </a:lnSpc>
              <a:spcBef>
                <a:spcPts val="0"/>
              </a:spcBef>
              <a:spcAft>
                <a:spcPts val="0"/>
              </a:spcAft>
              <a:buNone/>
            </a:pPr>
            <a:r>
              <a:rPr lang="en"/>
              <a:t>hadoop fs -mkdir /dskskv</a:t>
            </a: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Understanding Hadoop Administrative Commands</a:t>
            </a:r>
          </a:p>
          <a:p>
            <a:pPr lvl="0">
              <a:spcBef>
                <a:spcPts val="0"/>
              </a:spcBef>
              <a:buNone/>
            </a:pPr>
            <a: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None/>
            </a:pPr>
            <a:r>
              <a:rPr lang="en"/>
              <a:t>6.  List out the contents of dskskv object inside HDFS</a:t>
            </a:r>
          </a:p>
          <a:p>
            <a:pPr lvl="0">
              <a:spcBef>
                <a:spcPts val="0"/>
              </a:spcBef>
              <a:spcAft>
                <a:spcPts val="0"/>
              </a:spcAft>
              <a:buNone/>
            </a:pPr>
            <a:r>
              <a:rPr lang="en"/>
              <a:t>hadoop fs -ls /dskskv</a:t>
            </a:r>
          </a:p>
          <a:p>
            <a:pPr lvl="0">
              <a:spcBef>
                <a:spcPts val="0"/>
              </a:spcBef>
              <a:spcAft>
                <a:spcPts val="0"/>
              </a:spcAft>
              <a:buNone/>
            </a:pPr>
            <a:r>
              <a:t/>
            </a:r>
            <a:endParaRPr/>
          </a:p>
          <a:p>
            <a:pPr lvl="0">
              <a:spcBef>
                <a:spcPts val="0"/>
              </a:spcBef>
              <a:spcAft>
                <a:spcPts val="0"/>
              </a:spcAft>
              <a:buNone/>
            </a:pPr>
            <a:r>
              <a:rPr lang="en"/>
              <a:t>7.  Create Text file</a:t>
            </a:r>
          </a:p>
          <a:p>
            <a:pPr lvl="0">
              <a:spcBef>
                <a:spcPts val="0"/>
              </a:spcBef>
              <a:spcAft>
                <a:spcPts val="0"/>
              </a:spcAft>
              <a:buNone/>
            </a:pPr>
            <a:r>
              <a:rPr lang="en"/>
              <a:t>sudo gedit inputfile.txt</a:t>
            </a:r>
          </a:p>
          <a:p>
            <a:pPr lvl="0">
              <a:spcBef>
                <a:spcPts val="0"/>
              </a:spcBef>
              <a:spcAft>
                <a:spcPts val="0"/>
              </a:spcAft>
              <a:buNone/>
            </a:pPr>
            <a:r>
              <a:t/>
            </a:r>
            <a:endParaRPr/>
          </a:p>
          <a:p>
            <a:pPr lvl="0">
              <a:spcBef>
                <a:spcPts val="0"/>
              </a:spcBef>
              <a:spcAft>
                <a:spcPts val="0"/>
              </a:spcAft>
              <a:buNone/>
            </a:pPr>
            <a:r>
              <a:rPr lang="en"/>
              <a:t>8.  Put text file inside HDFS block</a:t>
            </a:r>
          </a:p>
          <a:p>
            <a:pPr lvl="0">
              <a:spcBef>
                <a:spcPts val="0"/>
              </a:spcBef>
              <a:spcAft>
                <a:spcPts val="0"/>
              </a:spcAft>
              <a:buNone/>
            </a:pPr>
            <a:r>
              <a:rPr lang="en"/>
              <a:t>hadoop fs -put inputfile.txt /dskskv</a:t>
            </a:r>
          </a:p>
          <a:p>
            <a:pPr lvl="0">
              <a:spcBef>
                <a:spcPts val="0"/>
              </a:spcBef>
              <a:spcAft>
                <a:spcPts val="0"/>
              </a:spcAft>
              <a:buNone/>
            </a:pPr>
            <a:r>
              <a:t/>
            </a:r>
            <a:endParaRPr/>
          </a:p>
          <a:p>
            <a:pPr lvl="0">
              <a:spcBef>
                <a:spcPts val="0"/>
              </a:spcBef>
              <a:spcAft>
                <a:spcPts val="0"/>
              </a:spcAft>
              <a:buNone/>
            </a:pPr>
            <a:r>
              <a:rPr lang="en"/>
              <a:t>9.  Read the content of HDFS textfile object</a:t>
            </a:r>
          </a:p>
          <a:p>
            <a:pPr lvl="0">
              <a:spcBef>
                <a:spcPts val="0"/>
              </a:spcBef>
              <a:spcAft>
                <a:spcPts val="0"/>
              </a:spcAft>
              <a:buNone/>
            </a:pPr>
            <a:r>
              <a:rPr lang="en"/>
              <a:t>hadoop fs -cat /dskskv/inputfile.txt</a:t>
            </a:r>
          </a:p>
          <a:p>
            <a:pPr lvl="0">
              <a:spcBef>
                <a:spcPts val="0"/>
              </a:spcBef>
              <a:spcAft>
                <a:spcPts val="0"/>
              </a:spcAft>
              <a:buNone/>
            </a:pPr>
            <a:r>
              <a:t/>
            </a:r>
            <a:endParaRPr/>
          </a:p>
          <a:p>
            <a:pPr lv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Understanding Hadoop Administrative Commands</a:t>
            </a:r>
          </a:p>
          <a:p>
            <a:pPr lvl="0" rtl="0">
              <a:spcBef>
                <a:spcPts val="0"/>
              </a:spcBef>
              <a:buNone/>
            </a:pPr>
            <a:r>
              <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a:t>10.  hadoop deprecated, use hdfs also for the same operations.</a:t>
            </a:r>
          </a:p>
          <a:p>
            <a:pPr lvl="0" rtl="0">
              <a:spcBef>
                <a:spcPts val="0"/>
              </a:spcBef>
              <a:spcAft>
                <a:spcPts val="0"/>
              </a:spcAft>
              <a:buNone/>
            </a:pPr>
            <a:r>
              <a:rPr lang="en"/>
              <a:t>hdfs dfs -mkdir /chetan</a:t>
            </a:r>
          </a:p>
          <a:p>
            <a:pPr lvl="0" rtl="0">
              <a:spcBef>
                <a:spcPts val="0"/>
              </a:spcBef>
              <a:spcAft>
                <a:spcPts val="0"/>
              </a:spcAft>
              <a:buNone/>
            </a:pPr>
            <a:r>
              <a:rPr lang="en"/>
              <a:t>hdfs dfs -put inputfile.txt /chetan</a:t>
            </a:r>
          </a:p>
          <a:p>
            <a:pPr lvl="0" rtl="0">
              <a:spcBef>
                <a:spcPts val="0"/>
              </a:spcBef>
              <a:spcAft>
                <a:spcPts val="0"/>
              </a:spcAft>
              <a:buNone/>
            </a:pPr>
            <a:r>
              <a:rPr lang="en"/>
              <a:t>hdfs dfs -cat /chetan/inputfile.txt</a:t>
            </a:r>
          </a:p>
          <a:p>
            <a:pPr lvl="0" rtl="0">
              <a:spcBef>
                <a:spcPts val="0"/>
              </a:spcBef>
              <a:spcAft>
                <a:spcPts val="0"/>
              </a:spcAft>
              <a:buNone/>
            </a:pPr>
            <a:r>
              <a:t/>
            </a:r>
            <a:endParaRPr/>
          </a:p>
          <a:p>
            <a:pPr lvl="0" rtl="0">
              <a:spcBef>
                <a:spcPts val="0"/>
              </a:spcBef>
              <a:spcAft>
                <a:spcPts val="0"/>
              </a:spcAft>
              <a:buNone/>
            </a:pPr>
            <a:r>
              <a:rPr lang="en"/>
              <a:t>11.  Deleting file from HDFS</a:t>
            </a:r>
          </a:p>
          <a:p>
            <a:pPr lvl="0" rtl="0">
              <a:spcBef>
                <a:spcPts val="0"/>
              </a:spcBef>
              <a:spcAft>
                <a:spcPts val="0"/>
              </a:spcAft>
              <a:buNone/>
            </a:pPr>
            <a:r>
              <a:rPr lang="en"/>
              <a:t>hadoop fs -rm /dskskv/inputfile.txt</a:t>
            </a:r>
          </a:p>
          <a:p>
            <a:pPr lvl="0" rtl="0">
              <a:spcBef>
                <a:spcPts val="0"/>
              </a:spcBef>
              <a:spcAft>
                <a:spcPts val="0"/>
              </a:spcAft>
              <a:buNone/>
            </a:pPr>
            <a:r>
              <a:t/>
            </a:r>
            <a:endParaRPr/>
          </a:p>
          <a:p>
            <a:pPr lvl="0" rtl="0">
              <a:spcBef>
                <a:spcPts val="0"/>
              </a:spcBef>
              <a:spcAft>
                <a:spcPts val="0"/>
              </a:spcAft>
              <a:buNone/>
            </a:pPr>
            <a:r>
              <a:rPr lang="en"/>
              <a:t>12.  Deleting Directory from HDFS</a:t>
            </a:r>
          </a:p>
          <a:p>
            <a:pPr lvl="0" rtl="0">
              <a:spcBef>
                <a:spcPts val="0"/>
              </a:spcBef>
              <a:spcAft>
                <a:spcPts val="0"/>
              </a:spcAft>
              <a:buNone/>
            </a:pPr>
            <a:r>
              <a:rPr lang="en"/>
              <a:t>hadoop fs -rm -r /dskskv</a:t>
            </a:r>
          </a:p>
          <a:p>
            <a:pPr lvl="0" rt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