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64" r:id="rId5"/>
    <p:sldId id="260" r:id="rId6"/>
    <p:sldId id="277" r:id="rId7"/>
    <p:sldId id="279" r:id="rId8"/>
    <p:sldId id="265" r:id="rId9"/>
    <p:sldId id="261" r:id="rId10"/>
    <p:sldId id="259" r:id="rId11"/>
    <p:sldId id="262" r:id="rId12"/>
    <p:sldId id="274" r:id="rId13"/>
    <p:sldId id="263" r:id="rId14"/>
    <p:sldId id="268" r:id="rId15"/>
    <p:sldId id="282" r:id="rId16"/>
    <p:sldId id="281" r:id="rId17"/>
    <p:sldId id="283" r:id="rId18"/>
    <p:sldId id="284" r:id="rId19"/>
    <p:sldId id="285" r:id="rId20"/>
    <p:sldId id="286" r:id="rId21"/>
    <p:sldId id="287" r:id="rId22"/>
    <p:sldId id="266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8247"/>
    <a:srgbClr val="1E2121"/>
    <a:srgbClr val="FFFFFF"/>
    <a:srgbClr val="2E3131"/>
    <a:srgbClr val="0D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5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7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8C236-7BC3-4501-8940-916CC544E89D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E8FAE-C35F-4DEE-AF5E-FDB8E9010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59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84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6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125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576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45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13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27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86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22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1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9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88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24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50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38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1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22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7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54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86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75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1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9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1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73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6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1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75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7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3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19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09614-AF93-453A-B0CE-D5F11DEAD25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8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24492" b="12329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9" name="文本框 8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469900" y="3582100"/>
            <a:ext cx="11722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haroni" panose="02010803020104030203" pitchFamily="2" charset="-79"/>
              </a:rPr>
              <a:t>基于双目视觉线结构光测量三维数据系统设计</a:t>
            </a:r>
          </a:p>
        </p:txBody>
      </p:sp>
      <p:sp>
        <p:nvSpPr>
          <p:cNvPr id="10" name="文本框 9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1660674" y="5019995"/>
            <a:ext cx="5115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59A6D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Aharoni" panose="02010803020104030203" pitchFamily="2" charset="-79"/>
              </a:rPr>
              <a:t>汇报人 张正阳 </a:t>
            </a:r>
          </a:p>
        </p:txBody>
      </p:sp>
    </p:spTree>
    <p:extLst>
      <p:ext uri="{BB962C8B-B14F-4D97-AF65-F5344CB8AC3E}">
        <p14:creationId xmlns:p14="http://schemas.microsoft.com/office/powerpoint/2010/main" val="25922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4780144" y="2453822"/>
            <a:ext cx="1965397" cy="1966088"/>
          </a:xfrm>
          <a:custGeom>
            <a:avLst/>
            <a:gdLst>
              <a:gd name="T0" fmla="*/ 294 w 294"/>
              <a:gd name="T1" fmla="*/ 147 h 294"/>
              <a:gd name="T2" fmla="*/ 236 w 294"/>
              <a:gd name="T3" fmla="*/ 86 h 294"/>
              <a:gd name="T4" fmla="*/ 256 w 294"/>
              <a:gd name="T5" fmla="*/ 65 h 294"/>
              <a:gd name="T6" fmla="*/ 251 w 294"/>
              <a:gd name="T7" fmla="*/ 43 h 294"/>
              <a:gd name="T8" fmla="*/ 229 w 294"/>
              <a:gd name="T9" fmla="*/ 38 h 294"/>
              <a:gd name="T10" fmla="*/ 208 w 294"/>
              <a:gd name="T11" fmla="*/ 58 h 294"/>
              <a:gd name="T12" fmla="*/ 147 w 294"/>
              <a:gd name="T13" fmla="*/ 0 h 294"/>
              <a:gd name="T14" fmla="*/ 89 w 294"/>
              <a:gd name="T15" fmla="*/ 62 h 294"/>
              <a:gd name="T16" fmla="*/ 110 w 294"/>
              <a:gd name="T17" fmla="*/ 82 h 294"/>
              <a:gd name="T18" fmla="*/ 105 w 294"/>
              <a:gd name="T19" fmla="*/ 105 h 294"/>
              <a:gd name="T20" fmla="*/ 82 w 294"/>
              <a:gd name="T21" fmla="*/ 110 h 294"/>
              <a:gd name="T22" fmla="*/ 62 w 294"/>
              <a:gd name="T23" fmla="*/ 89 h 294"/>
              <a:gd name="T24" fmla="*/ 0 w 294"/>
              <a:gd name="T25" fmla="*/ 147 h 294"/>
              <a:gd name="T26" fmla="*/ 58 w 294"/>
              <a:gd name="T27" fmla="*/ 209 h 294"/>
              <a:gd name="T28" fmla="*/ 37 w 294"/>
              <a:gd name="T29" fmla="*/ 229 h 294"/>
              <a:gd name="T30" fmla="*/ 43 w 294"/>
              <a:gd name="T31" fmla="*/ 252 h 294"/>
              <a:gd name="T32" fmla="*/ 65 w 294"/>
              <a:gd name="T33" fmla="*/ 257 h 294"/>
              <a:gd name="T34" fmla="*/ 86 w 294"/>
              <a:gd name="T35" fmla="*/ 236 h 294"/>
              <a:gd name="T36" fmla="*/ 147 w 294"/>
              <a:gd name="T37" fmla="*/ 294 h 294"/>
              <a:gd name="T38" fmla="*/ 205 w 294"/>
              <a:gd name="T39" fmla="*/ 233 h 294"/>
              <a:gd name="T40" fmla="*/ 184 w 294"/>
              <a:gd name="T41" fmla="*/ 212 h 294"/>
              <a:gd name="T42" fmla="*/ 189 w 294"/>
              <a:gd name="T43" fmla="*/ 190 h 294"/>
              <a:gd name="T44" fmla="*/ 212 w 294"/>
              <a:gd name="T45" fmla="*/ 185 h 294"/>
              <a:gd name="T46" fmla="*/ 232 w 294"/>
              <a:gd name="T47" fmla="*/ 205 h 294"/>
              <a:gd name="T48" fmla="*/ 294 w 294"/>
              <a:gd name="T49" fmla="*/ 147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4" h="294">
                <a:moveTo>
                  <a:pt x="294" y="147"/>
                </a:moveTo>
                <a:cubicBezTo>
                  <a:pt x="294" y="147"/>
                  <a:pt x="233" y="97"/>
                  <a:pt x="236" y="86"/>
                </a:cubicBezTo>
                <a:cubicBezTo>
                  <a:pt x="238" y="75"/>
                  <a:pt x="251" y="71"/>
                  <a:pt x="256" y="65"/>
                </a:cubicBezTo>
                <a:cubicBezTo>
                  <a:pt x="262" y="60"/>
                  <a:pt x="259" y="50"/>
                  <a:pt x="251" y="43"/>
                </a:cubicBezTo>
                <a:cubicBezTo>
                  <a:pt x="244" y="35"/>
                  <a:pt x="234" y="32"/>
                  <a:pt x="229" y="38"/>
                </a:cubicBezTo>
                <a:cubicBezTo>
                  <a:pt x="223" y="43"/>
                  <a:pt x="219" y="56"/>
                  <a:pt x="208" y="58"/>
                </a:cubicBezTo>
                <a:cubicBezTo>
                  <a:pt x="198" y="61"/>
                  <a:pt x="147" y="0"/>
                  <a:pt x="147" y="0"/>
                </a:cubicBezTo>
                <a:cubicBezTo>
                  <a:pt x="147" y="0"/>
                  <a:pt x="86" y="51"/>
                  <a:pt x="89" y="62"/>
                </a:cubicBezTo>
                <a:cubicBezTo>
                  <a:pt x="92" y="73"/>
                  <a:pt x="104" y="77"/>
                  <a:pt x="110" y="82"/>
                </a:cubicBezTo>
                <a:cubicBezTo>
                  <a:pt x="115" y="88"/>
                  <a:pt x="112" y="97"/>
                  <a:pt x="105" y="105"/>
                </a:cubicBezTo>
                <a:cubicBezTo>
                  <a:pt x="97" y="112"/>
                  <a:pt x="88" y="115"/>
                  <a:pt x="82" y="110"/>
                </a:cubicBezTo>
                <a:cubicBezTo>
                  <a:pt x="77" y="104"/>
                  <a:pt x="72" y="92"/>
                  <a:pt x="62" y="89"/>
                </a:cubicBezTo>
                <a:cubicBezTo>
                  <a:pt x="51" y="87"/>
                  <a:pt x="0" y="147"/>
                  <a:pt x="0" y="147"/>
                </a:cubicBezTo>
                <a:cubicBezTo>
                  <a:pt x="0" y="147"/>
                  <a:pt x="61" y="198"/>
                  <a:pt x="58" y="209"/>
                </a:cubicBezTo>
                <a:cubicBezTo>
                  <a:pt x="56" y="219"/>
                  <a:pt x="43" y="224"/>
                  <a:pt x="37" y="229"/>
                </a:cubicBezTo>
                <a:cubicBezTo>
                  <a:pt x="32" y="235"/>
                  <a:pt x="35" y="244"/>
                  <a:pt x="43" y="252"/>
                </a:cubicBezTo>
                <a:cubicBezTo>
                  <a:pt x="50" y="259"/>
                  <a:pt x="59" y="262"/>
                  <a:pt x="65" y="257"/>
                </a:cubicBezTo>
                <a:cubicBezTo>
                  <a:pt x="70" y="251"/>
                  <a:pt x="75" y="239"/>
                  <a:pt x="86" y="236"/>
                </a:cubicBezTo>
                <a:cubicBezTo>
                  <a:pt x="96" y="234"/>
                  <a:pt x="147" y="294"/>
                  <a:pt x="147" y="294"/>
                </a:cubicBezTo>
                <a:cubicBezTo>
                  <a:pt x="147" y="294"/>
                  <a:pt x="207" y="244"/>
                  <a:pt x="205" y="233"/>
                </a:cubicBezTo>
                <a:cubicBezTo>
                  <a:pt x="202" y="222"/>
                  <a:pt x="190" y="218"/>
                  <a:pt x="184" y="212"/>
                </a:cubicBezTo>
                <a:cubicBezTo>
                  <a:pt x="179" y="207"/>
                  <a:pt x="182" y="197"/>
                  <a:pt x="189" y="190"/>
                </a:cubicBezTo>
                <a:cubicBezTo>
                  <a:pt x="197" y="182"/>
                  <a:pt x="206" y="179"/>
                  <a:pt x="212" y="185"/>
                </a:cubicBezTo>
                <a:cubicBezTo>
                  <a:pt x="217" y="190"/>
                  <a:pt x="222" y="203"/>
                  <a:pt x="232" y="205"/>
                </a:cubicBezTo>
                <a:cubicBezTo>
                  <a:pt x="243" y="208"/>
                  <a:pt x="294" y="147"/>
                  <a:pt x="294" y="147"/>
                </a:cubicBezTo>
                <a:close/>
              </a:path>
            </a:pathLst>
          </a:custGeom>
          <a:solidFill>
            <a:srgbClr val="B28247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th-TH" sz="900"/>
          </a:p>
        </p:txBody>
      </p:sp>
      <p:grpSp>
        <p:nvGrpSpPr>
          <p:cNvPr id="13" name="กลุ่ม 87"/>
          <p:cNvGrpSpPr/>
          <p:nvPr/>
        </p:nvGrpSpPr>
        <p:grpSpPr>
          <a:xfrm>
            <a:off x="5500938" y="3145809"/>
            <a:ext cx="572003" cy="582115"/>
            <a:chOff x="14333538" y="1573213"/>
            <a:chExt cx="628650" cy="639763"/>
          </a:xfrm>
          <a:solidFill>
            <a:schemeClr val="bg1"/>
          </a:solidFill>
        </p:grpSpPr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4333538" y="1573213"/>
              <a:ext cx="628650" cy="457200"/>
            </a:xfrm>
            <a:custGeom>
              <a:avLst/>
              <a:gdLst>
                <a:gd name="T0" fmla="*/ 59 w 66"/>
                <a:gd name="T1" fmla="*/ 12 h 48"/>
                <a:gd name="T2" fmla="*/ 51 w 66"/>
                <a:gd name="T3" fmla="*/ 12 h 48"/>
                <a:gd name="T4" fmla="*/ 51 w 66"/>
                <a:gd name="T5" fmla="*/ 1 h 48"/>
                <a:gd name="T6" fmla="*/ 50 w 66"/>
                <a:gd name="T7" fmla="*/ 0 h 48"/>
                <a:gd name="T8" fmla="*/ 16 w 66"/>
                <a:gd name="T9" fmla="*/ 0 h 48"/>
                <a:gd name="T10" fmla="*/ 15 w 66"/>
                <a:gd name="T11" fmla="*/ 1 h 48"/>
                <a:gd name="T12" fmla="*/ 15 w 66"/>
                <a:gd name="T13" fmla="*/ 12 h 48"/>
                <a:gd name="T14" fmla="*/ 6 w 66"/>
                <a:gd name="T15" fmla="*/ 12 h 48"/>
                <a:gd name="T16" fmla="*/ 0 w 66"/>
                <a:gd name="T17" fmla="*/ 18 h 48"/>
                <a:gd name="T18" fmla="*/ 0 w 66"/>
                <a:gd name="T19" fmla="*/ 41 h 48"/>
                <a:gd name="T20" fmla="*/ 6 w 66"/>
                <a:gd name="T21" fmla="*/ 48 h 48"/>
                <a:gd name="T22" fmla="*/ 9 w 66"/>
                <a:gd name="T23" fmla="*/ 48 h 48"/>
                <a:gd name="T24" fmla="*/ 10 w 66"/>
                <a:gd name="T25" fmla="*/ 46 h 48"/>
                <a:gd name="T26" fmla="*/ 9 w 66"/>
                <a:gd name="T27" fmla="*/ 45 h 48"/>
                <a:gd name="T28" fmla="*/ 6 w 66"/>
                <a:gd name="T29" fmla="*/ 45 h 48"/>
                <a:gd name="T30" fmla="*/ 2 w 66"/>
                <a:gd name="T31" fmla="*/ 41 h 48"/>
                <a:gd name="T32" fmla="*/ 2 w 66"/>
                <a:gd name="T33" fmla="*/ 18 h 48"/>
                <a:gd name="T34" fmla="*/ 6 w 66"/>
                <a:gd name="T35" fmla="*/ 14 h 48"/>
                <a:gd name="T36" fmla="*/ 16 w 66"/>
                <a:gd name="T37" fmla="*/ 14 h 48"/>
                <a:gd name="T38" fmla="*/ 50 w 66"/>
                <a:gd name="T39" fmla="*/ 14 h 48"/>
                <a:gd name="T40" fmla="*/ 59 w 66"/>
                <a:gd name="T41" fmla="*/ 14 h 48"/>
                <a:gd name="T42" fmla="*/ 63 w 66"/>
                <a:gd name="T43" fmla="*/ 18 h 48"/>
                <a:gd name="T44" fmla="*/ 63 w 66"/>
                <a:gd name="T45" fmla="*/ 41 h 48"/>
                <a:gd name="T46" fmla="*/ 59 w 66"/>
                <a:gd name="T47" fmla="*/ 45 h 48"/>
                <a:gd name="T48" fmla="*/ 57 w 66"/>
                <a:gd name="T49" fmla="*/ 45 h 48"/>
                <a:gd name="T50" fmla="*/ 55 w 66"/>
                <a:gd name="T51" fmla="*/ 46 h 48"/>
                <a:gd name="T52" fmla="*/ 57 w 66"/>
                <a:gd name="T53" fmla="*/ 48 h 48"/>
                <a:gd name="T54" fmla="*/ 59 w 66"/>
                <a:gd name="T55" fmla="*/ 48 h 48"/>
                <a:gd name="T56" fmla="*/ 66 w 66"/>
                <a:gd name="T57" fmla="*/ 41 h 48"/>
                <a:gd name="T58" fmla="*/ 66 w 66"/>
                <a:gd name="T59" fmla="*/ 18 h 48"/>
                <a:gd name="T60" fmla="*/ 59 w 66"/>
                <a:gd name="T61" fmla="*/ 12 h 48"/>
                <a:gd name="T62" fmla="*/ 48 w 66"/>
                <a:gd name="T63" fmla="*/ 12 h 48"/>
                <a:gd name="T64" fmla="*/ 17 w 66"/>
                <a:gd name="T65" fmla="*/ 12 h 48"/>
                <a:gd name="T66" fmla="*/ 17 w 66"/>
                <a:gd name="T67" fmla="*/ 2 h 48"/>
                <a:gd name="T68" fmla="*/ 48 w 66"/>
                <a:gd name="T69" fmla="*/ 2 h 48"/>
                <a:gd name="T70" fmla="*/ 48 w 66"/>
                <a:gd name="T7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" h="48">
                  <a:moveTo>
                    <a:pt x="59" y="12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0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5" y="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5"/>
                    <a:pt x="0" y="1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5"/>
                    <a:pt x="3" y="48"/>
                    <a:pt x="6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10" y="47"/>
                    <a:pt x="10" y="46"/>
                  </a:cubicBezTo>
                  <a:cubicBezTo>
                    <a:pt x="10" y="46"/>
                    <a:pt x="9" y="45"/>
                    <a:pt x="9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4" y="45"/>
                    <a:pt x="2" y="43"/>
                    <a:pt x="2" y="4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4" y="14"/>
                    <a:pt x="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1" y="14"/>
                    <a:pt x="63" y="16"/>
                    <a:pt x="63" y="18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3"/>
                    <a:pt x="61" y="45"/>
                    <a:pt x="59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6" y="45"/>
                    <a:pt x="55" y="46"/>
                    <a:pt x="55" y="46"/>
                  </a:cubicBezTo>
                  <a:cubicBezTo>
                    <a:pt x="55" y="47"/>
                    <a:pt x="56" y="48"/>
                    <a:pt x="57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63" y="48"/>
                    <a:pt x="66" y="45"/>
                    <a:pt x="66" y="41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5"/>
                    <a:pt x="63" y="12"/>
                    <a:pt x="59" y="12"/>
                  </a:cubicBezTo>
                  <a:close/>
                  <a:moveTo>
                    <a:pt x="48" y="12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48" y="2"/>
                    <a:pt x="48" y="2"/>
                    <a:pt x="48" y="2"/>
                  </a:cubicBez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14381163" y="1792288"/>
              <a:ext cx="523875" cy="420688"/>
            </a:xfrm>
            <a:custGeom>
              <a:avLst/>
              <a:gdLst>
                <a:gd name="T0" fmla="*/ 55 w 55"/>
                <a:gd name="T1" fmla="*/ 1 h 44"/>
                <a:gd name="T2" fmla="*/ 54 w 55"/>
                <a:gd name="T3" fmla="*/ 0 h 44"/>
                <a:gd name="T4" fmla="*/ 48 w 55"/>
                <a:gd name="T5" fmla="*/ 0 h 44"/>
                <a:gd name="T6" fmla="*/ 8 w 55"/>
                <a:gd name="T7" fmla="*/ 0 h 44"/>
                <a:gd name="T8" fmla="*/ 2 w 55"/>
                <a:gd name="T9" fmla="*/ 0 h 44"/>
                <a:gd name="T10" fmla="*/ 0 w 55"/>
                <a:gd name="T11" fmla="*/ 1 h 44"/>
                <a:gd name="T12" fmla="*/ 2 w 55"/>
                <a:gd name="T13" fmla="*/ 2 h 44"/>
                <a:gd name="T14" fmla="*/ 6 w 55"/>
                <a:gd name="T15" fmla="*/ 2 h 44"/>
                <a:gd name="T16" fmla="*/ 6 w 55"/>
                <a:gd name="T17" fmla="*/ 43 h 44"/>
                <a:gd name="T18" fmla="*/ 8 w 55"/>
                <a:gd name="T19" fmla="*/ 44 h 44"/>
                <a:gd name="T20" fmla="*/ 48 w 55"/>
                <a:gd name="T21" fmla="*/ 44 h 44"/>
                <a:gd name="T22" fmla="*/ 49 w 55"/>
                <a:gd name="T23" fmla="*/ 43 h 44"/>
                <a:gd name="T24" fmla="*/ 49 w 55"/>
                <a:gd name="T25" fmla="*/ 2 h 44"/>
                <a:gd name="T26" fmla="*/ 54 w 55"/>
                <a:gd name="T27" fmla="*/ 2 h 44"/>
                <a:gd name="T28" fmla="*/ 55 w 55"/>
                <a:gd name="T29" fmla="*/ 1 h 44"/>
                <a:gd name="T30" fmla="*/ 46 w 55"/>
                <a:gd name="T31" fmla="*/ 42 h 44"/>
                <a:gd name="T32" fmla="*/ 9 w 55"/>
                <a:gd name="T33" fmla="*/ 42 h 44"/>
                <a:gd name="T34" fmla="*/ 9 w 55"/>
                <a:gd name="T35" fmla="*/ 2 h 44"/>
                <a:gd name="T36" fmla="*/ 46 w 55"/>
                <a:gd name="T37" fmla="*/ 2 h 44"/>
                <a:gd name="T38" fmla="*/ 46 w 55"/>
                <a:gd name="T39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44">
                  <a:moveTo>
                    <a:pt x="55" y="1"/>
                  </a:moveTo>
                  <a:cubicBezTo>
                    <a:pt x="55" y="1"/>
                    <a:pt x="54" y="0"/>
                    <a:pt x="5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4"/>
                    <a:pt x="7" y="44"/>
                    <a:pt x="8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9" y="44"/>
                    <a:pt x="49" y="43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5" y="2"/>
                    <a:pt x="55" y="1"/>
                  </a:cubicBezTo>
                  <a:close/>
                  <a:moveTo>
                    <a:pt x="46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6" y="2"/>
                    <a:pt x="46" y="2"/>
                    <a:pt x="46" y="2"/>
                  </a:cubicBezTo>
                  <a:lnTo>
                    <a:pt x="4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4495463" y="1858963"/>
              <a:ext cx="304800" cy="19050"/>
            </a:xfrm>
            <a:custGeom>
              <a:avLst/>
              <a:gdLst>
                <a:gd name="T0" fmla="*/ 1 w 32"/>
                <a:gd name="T1" fmla="*/ 2 h 2"/>
                <a:gd name="T2" fmla="*/ 31 w 32"/>
                <a:gd name="T3" fmla="*/ 2 h 2"/>
                <a:gd name="T4" fmla="*/ 32 w 32"/>
                <a:gd name="T5" fmla="*/ 1 h 2"/>
                <a:gd name="T6" fmla="*/ 31 w 32"/>
                <a:gd name="T7" fmla="*/ 0 h 2"/>
                <a:gd name="T8" fmla="*/ 1 w 32"/>
                <a:gd name="T9" fmla="*/ 0 h 2"/>
                <a:gd name="T10" fmla="*/ 0 w 32"/>
                <a:gd name="T11" fmla="*/ 1 h 2"/>
                <a:gd name="T12" fmla="*/ 1 w 3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">
                  <a:moveTo>
                    <a:pt x="1" y="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2" y="2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4495463" y="1925638"/>
              <a:ext cx="304800" cy="19050"/>
            </a:xfrm>
            <a:custGeom>
              <a:avLst/>
              <a:gdLst>
                <a:gd name="T0" fmla="*/ 1 w 32"/>
                <a:gd name="T1" fmla="*/ 2 h 2"/>
                <a:gd name="T2" fmla="*/ 31 w 32"/>
                <a:gd name="T3" fmla="*/ 2 h 2"/>
                <a:gd name="T4" fmla="*/ 32 w 32"/>
                <a:gd name="T5" fmla="*/ 1 h 2"/>
                <a:gd name="T6" fmla="*/ 31 w 32"/>
                <a:gd name="T7" fmla="*/ 0 h 2"/>
                <a:gd name="T8" fmla="*/ 1 w 32"/>
                <a:gd name="T9" fmla="*/ 0 h 2"/>
                <a:gd name="T10" fmla="*/ 0 w 32"/>
                <a:gd name="T11" fmla="*/ 1 h 2"/>
                <a:gd name="T12" fmla="*/ 1 w 3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">
                  <a:moveTo>
                    <a:pt x="1" y="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2" y="2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14495463" y="1992313"/>
              <a:ext cx="304800" cy="19050"/>
            </a:xfrm>
            <a:custGeom>
              <a:avLst/>
              <a:gdLst>
                <a:gd name="T0" fmla="*/ 1 w 32"/>
                <a:gd name="T1" fmla="*/ 2 h 2"/>
                <a:gd name="T2" fmla="*/ 31 w 32"/>
                <a:gd name="T3" fmla="*/ 2 h 2"/>
                <a:gd name="T4" fmla="*/ 32 w 32"/>
                <a:gd name="T5" fmla="*/ 1 h 2"/>
                <a:gd name="T6" fmla="*/ 31 w 32"/>
                <a:gd name="T7" fmla="*/ 0 h 2"/>
                <a:gd name="T8" fmla="*/ 1 w 32"/>
                <a:gd name="T9" fmla="*/ 0 h 2"/>
                <a:gd name="T10" fmla="*/ 0 w 32"/>
                <a:gd name="T11" fmla="*/ 1 h 2"/>
                <a:gd name="T12" fmla="*/ 1 w 3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">
                  <a:moveTo>
                    <a:pt x="1" y="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2" y="2"/>
                    <a:pt x="32" y="1"/>
                  </a:cubicBezTo>
                  <a:cubicBezTo>
                    <a:pt x="32" y="1"/>
                    <a:pt x="31" y="0"/>
                    <a:pt x="3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4495463" y="2060575"/>
              <a:ext cx="304800" cy="19050"/>
            </a:xfrm>
            <a:custGeom>
              <a:avLst/>
              <a:gdLst>
                <a:gd name="T0" fmla="*/ 1 w 32"/>
                <a:gd name="T1" fmla="*/ 2 h 2"/>
                <a:gd name="T2" fmla="*/ 31 w 32"/>
                <a:gd name="T3" fmla="*/ 2 h 2"/>
                <a:gd name="T4" fmla="*/ 32 w 32"/>
                <a:gd name="T5" fmla="*/ 1 h 2"/>
                <a:gd name="T6" fmla="*/ 31 w 32"/>
                <a:gd name="T7" fmla="*/ 0 h 2"/>
                <a:gd name="T8" fmla="*/ 1 w 32"/>
                <a:gd name="T9" fmla="*/ 0 h 2"/>
                <a:gd name="T10" fmla="*/ 0 w 32"/>
                <a:gd name="T11" fmla="*/ 1 h 2"/>
                <a:gd name="T12" fmla="*/ 1 w 3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">
                  <a:moveTo>
                    <a:pt x="1" y="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2" y="2"/>
                    <a:pt x="32" y="1"/>
                  </a:cubicBezTo>
                  <a:cubicBezTo>
                    <a:pt x="32" y="1"/>
                    <a:pt x="31" y="0"/>
                    <a:pt x="3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4495463" y="2127250"/>
              <a:ext cx="304800" cy="19050"/>
            </a:xfrm>
            <a:custGeom>
              <a:avLst/>
              <a:gdLst>
                <a:gd name="T0" fmla="*/ 1 w 32"/>
                <a:gd name="T1" fmla="*/ 2 h 2"/>
                <a:gd name="T2" fmla="*/ 31 w 32"/>
                <a:gd name="T3" fmla="*/ 2 h 2"/>
                <a:gd name="T4" fmla="*/ 32 w 32"/>
                <a:gd name="T5" fmla="*/ 1 h 2"/>
                <a:gd name="T6" fmla="*/ 31 w 32"/>
                <a:gd name="T7" fmla="*/ 0 h 2"/>
                <a:gd name="T8" fmla="*/ 1 w 32"/>
                <a:gd name="T9" fmla="*/ 0 h 2"/>
                <a:gd name="T10" fmla="*/ 0 w 32"/>
                <a:gd name="T11" fmla="*/ 1 h 2"/>
                <a:gd name="T12" fmla="*/ 1 w 3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">
                  <a:moveTo>
                    <a:pt x="1" y="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2" y="2"/>
                    <a:pt x="32" y="1"/>
                  </a:cubicBezTo>
                  <a:cubicBezTo>
                    <a:pt x="32" y="1"/>
                    <a:pt x="31" y="0"/>
                    <a:pt x="3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14419263" y="1735138"/>
              <a:ext cx="47625" cy="47625"/>
            </a:xfrm>
            <a:custGeom>
              <a:avLst/>
              <a:gdLst>
                <a:gd name="T0" fmla="*/ 5 w 5"/>
                <a:gd name="T1" fmla="*/ 2 h 5"/>
                <a:gd name="T2" fmla="*/ 2 w 5"/>
                <a:gd name="T3" fmla="*/ 0 h 5"/>
                <a:gd name="T4" fmla="*/ 0 w 5"/>
                <a:gd name="T5" fmla="*/ 2 h 5"/>
                <a:gd name="T6" fmla="*/ 2 w 5"/>
                <a:gd name="T7" fmla="*/ 5 h 5"/>
                <a:gd name="T8" fmla="*/ 5 w 5"/>
                <a:gd name="T9" fmla="*/ 2 h 5"/>
                <a:gd name="T10" fmla="*/ 1 w 5"/>
                <a:gd name="T11" fmla="*/ 2 h 5"/>
                <a:gd name="T12" fmla="*/ 2 w 5"/>
                <a:gd name="T13" fmla="*/ 1 h 5"/>
                <a:gd name="T14" fmla="*/ 4 w 5"/>
                <a:gd name="T15" fmla="*/ 2 h 5"/>
                <a:gd name="T16" fmla="*/ 2 w 5"/>
                <a:gd name="T17" fmla="*/ 4 h 5"/>
                <a:gd name="T18" fmla="*/ 1 w 5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" y="5"/>
                    <a:pt x="5" y="4"/>
                    <a:pt x="5" y="2"/>
                  </a:cubicBezTo>
                  <a:close/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2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14485938" y="1735138"/>
              <a:ext cx="47625" cy="47625"/>
            </a:xfrm>
            <a:custGeom>
              <a:avLst/>
              <a:gdLst>
                <a:gd name="T0" fmla="*/ 5 w 5"/>
                <a:gd name="T1" fmla="*/ 2 h 5"/>
                <a:gd name="T2" fmla="*/ 2 w 5"/>
                <a:gd name="T3" fmla="*/ 0 h 5"/>
                <a:gd name="T4" fmla="*/ 0 w 5"/>
                <a:gd name="T5" fmla="*/ 2 h 5"/>
                <a:gd name="T6" fmla="*/ 2 w 5"/>
                <a:gd name="T7" fmla="*/ 5 h 5"/>
                <a:gd name="T8" fmla="*/ 5 w 5"/>
                <a:gd name="T9" fmla="*/ 2 h 5"/>
                <a:gd name="T10" fmla="*/ 1 w 5"/>
                <a:gd name="T11" fmla="*/ 2 h 5"/>
                <a:gd name="T12" fmla="*/ 2 w 5"/>
                <a:gd name="T13" fmla="*/ 1 h 5"/>
                <a:gd name="T14" fmla="*/ 4 w 5"/>
                <a:gd name="T15" fmla="*/ 2 h 5"/>
                <a:gd name="T16" fmla="*/ 2 w 5"/>
                <a:gd name="T17" fmla="*/ 3 h 5"/>
                <a:gd name="T18" fmla="*/ 1 w 5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4" y="5"/>
                    <a:pt x="5" y="3"/>
                    <a:pt x="5" y="2"/>
                  </a:cubicBezTo>
                  <a:close/>
                  <a:moveTo>
                    <a:pt x="1" y="2"/>
                  </a:move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2" y="3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</p:grpSp>
      <p:sp>
        <p:nvSpPr>
          <p:cNvPr id="23" name="Freeform 6"/>
          <p:cNvSpPr>
            <a:spLocks/>
          </p:cNvSpPr>
          <p:nvPr/>
        </p:nvSpPr>
        <p:spPr bwMode="auto">
          <a:xfrm>
            <a:off x="5763187" y="3436866"/>
            <a:ext cx="1965397" cy="1966088"/>
          </a:xfrm>
          <a:custGeom>
            <a:avLst/>
            <a:gdLst>
              <a:gd name="T0" fmla="*/ 42 w 294"/>
              <a:gd name="T1" fmla="*/ 251 h 294"/>
              <a:gd name="T2" fmla="*/ 37 w 294"/>
              <a:gd name="T3" fmla="*/ 229 h 294"/>
              <a:gd name="T4" fmla="*/ 58 w 294"/>
              <a:gd name="T5" fmla="*/ 208 h 294"/>
              <a:gd name="T6" fmla="*/ 0 w 294"/>
              <a:gd name="T7" fmla="*/ 147 h 294"/>
              <a:gd name="T8" fmla="*/ 58 w 294"/>
              <a:gd name="T9" fmla="*/ 86 h 294"/>
              <a:gd name="T10" fmla="*/ 37 w 294"/>
              <a:gd name="T11" fmla="*/ 65 h 294"/>
              <a:gd name="T12" fmla="*/ 42 w 294"/>
              <a:gd name="T13" fmla="*/ 42 h 294"/>
              <a:gd name="T14" fmla="*/ 65 w 294"/>
              <a:gd name="T15" fmla="*/ 37 h 294"/>
              <a:gd name="T16" fmla="*/ 85 w 294"/>
              <a:gd name="T17" fmla="*/ 58 h 294"/>
              <a:gd name="T18" fmla="*/ 147 w 294"/>
              <a:gd name="T19" fmla="*/ 0 h 294"/>
              <a:gd name="T20" fmla="*/ 208 w 294"/>
              <a:gd name="T21" fmla="*/ 58 h 294"/>
              <a:gd name="T22" fmla="*/ 229 w 294"/>
              <a:gd name="T23" fmla="*/ 37 h 294"/>
              <a:gd name="T24" fmla="*/ 251 w 294"/>
              <a:gd name="T25" fmla="*/ 42 h 294"/>
              <a:gd name="T26" fmla="*/ 256 w 294"/>
              <a:gd name="T27" fmla="*/ 65 h 294"/>
              <a:gd name="T28" fmla="*/ 236 w 294"/>
              <a:gd name="T29" fmla="*/ 86 h 294"/>
              <a:gd name="T30" fmla="*/ 294 w 294"/>
              <a:gd name="T31" fmla="*/ 147 h 294"/>
              <a:gd name="T32" fmla="*/ 235 w 294"/>
              <a:gd name="T33" fmla="*/ 208 h 294"/>
              <a:gd name="T34" fmla="*/ 256 w 294"/>
              <a:gd name="T35" fmla="*/ 229 h 294"/>
              <a:gd name="T36" fmla="*/ 251 w 294"/>
              <a:gd name="T37" fmla="*/ 251 h 294"/>
              <a:gd name="T38" fmla="*/ 229 w 294"/>
              <a:gd name="T39" fmla="*/ 256 h 294"/>
              <a:gd name="T40" fmla="*/ 208 w 294"/>
              <a:gd name="T41" fmla="*/ 236 h 294"/>
              <a:gd name="T42" fmla="*/ 147 w 294"/>
              <a:gd name="T43" fmla="*/ 294 h 294"/>
              <a:gd name="T44" fmla="*/ 85 w 294"/>
              <a:gd name="T45" fmla="*/ 236 h 294"/>
              <a:gd name="T46" fmla="*/ 65 w 294"/>
              <a:gd name="T47" fmla="*/ 256 h 294"/>
              <a:gd name="T48" fmla="*/ 42 w 294"/>
              <a:gd name="T49" fmla="*/ 251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4" h="294">
                <a:moveTo>
                  <a:pt x="42" y="251"/>
                </a:moveTo>
                <a:cubicBezTo>
                  <a:pt x="35" y="244"/>
                  <a:pt x="32" y="234"/>
                  <a:pt x="37" y="229"/>
                </a:cubicBezTo>
                <a:cubicBezTo>
                  <a:pt x="43" y="223"/>
                  <a:pt x="55" y="219"/>
                  <a:pt x="58" y="208"/>
                </a:cubicBezTo>
                <a:cubicBezTo>
                  <a:pt x="60" y="198"/>
                  <a:pt x="0" y="147"/>
                  <a:pt x="0" y="147"/>
                </a:cubicBezTo>
                <a:cubicBezTo>
                  <a:pt x="0" y="147"/>
                  <a:pt x="60" y="96"/>
                  <a:pt x="58" y="86"/>
                </a:cubicBezTo>
                <a:cubicBezTo>
                  <a:pt x="55" y="75"/>
                  <a:pt x="43" y="70"/>
                  <a:pt x="37" y="65"/>
                </a:cubicBezTo>
                <a:cubicBezTo>
                  <a:pt x="32" y="59"/>
                  <a:pt x="35" y="50"/>
                  <a:pt x="42" y="42"/>
                </a:cubicBezTo>
                <a:cubicBezTo>
                  <a:pt x="50" y="35"/>
                  <a:pt x="59" y="32"/>
                  <a:pt x="65" y="37"/>
                </a:cubicBezTo>
                <a:cubicBezTo>
                  <a:pt x="70" y="43"/>
                  <a:pt x="74" y="55"/>
                  <a:pt x="85" y="58"/>
                </a:cubicBezTo>
                <a:cubicBezTo>
                  <a:pt x="96" y="61"/>
                  <a:pt x="147" y="0"/>
                  <a:pt x="147" y="0"/>
                </a:cubicBezTo>
                <a:cubicBezTo>
                  <a:pt x="147" y="0"/>
                  <a:pt x="197" y="61"/>
                  <a:pt x="208" y="58"/>
                </a:cubicBezTo>
                <a:cubicBezTo>
                  <a:pt x="219" y="55"/>
                  <a:pt x="223" y="43"/>
                  <a:pt x="229" y="37"/>
                </a:cubicBezTo>
                <a:cubicBezTo>
                  <a:pt x="234" y="32"/>
                  <a:pt x="244" y="35"/>
                  <a:pt x="251" y="42"/>
                </a:cubicBezTo>
                <a:cubicBezTo>
                  <a:pt x="259" y="50"/>
                  <a:pt x="262" y="59"/>
                  <a:pt x="256" y="65"/>
                </a:cubicBezTo>
                <a:cubicBezTo>
                  <a:pt x="251" y="70"/>
                  <a:pt x="238" y="75"/>
                  <a:pt x="236" y="86"/>
                </a:cubicBezTo>
                <a:cubicBezTo>
                  <a:pt x="233" y="96"/>
                  <a:pt x="294" y="147"/>
                  <a:pt x="294" y="147"/>
                </a:cubicBezTo>
                <a:cubicBezTo>
                  <a:pt x="294" y="147"/>
                  <a:pt x="233" y="198"/>
                  <a:pt x="235" y="208"/>
                </a:cubicBezTo>
                <a:cubicBezTo>
                  <a:pt x="238" y="219"/>
                  <a:pt x="251" y="223"/>
                  <a:pt x="256" y="229"/>
                </a:cubicBezTo>
                <a:cubicBezTo>
                  <a:pt x="262" y="234"/>
                  <a:pt x="259" y="244"/>
                  <a:pt x="251" y="251"/>
                </a:cubicBezTo>
                <a:cubicBezTo>
                  <a:pt x="244" y="259"/>
                  <a:pt x="234" y="262"/>
                  <a:pt x="229" y="256"/>
                </a:cubicBezTo>
                <a:cubicBezTo>
                  <a:pt x="223" y="251"/>
                  <a:pt x="219" y="238"/>
                  <a:pt x="208" y="236"/>
                </a:cubicBezTo>
                <a:cubicBezTo>
                  <a:pt x="197" y="233"/>
                  <a:pt x="147" y="294"/>
                  <a:pt x="147" y="294"/>
                </a:cubicBezTo>
                <a:cubicBezTo>
                  <a:pt x="147" y="294"/>
                  <a:pt x="96" y="233"/>
                  <a:pt x="85" y="236"/>
                </a:cubicBezTo>
                <a:cubicBezTo>
                  <a:pt x="74" y="238"/>
                  <a:pt x="70" y="251"/>
                  <a:pt x="65" y="256"/>
                </a:cubicBezTo>
                <a:cubicBezTo>
                  <a:pt x="59" y="262"/>
                  <a:pt x="50" y="259"/>
                  <a:pt x="42" y="251"/>
                </a:cubicBezTo>
                <a:close/>
              </a:path>
            </a:pathLst>
          </a:custGeom>
          <a:solidFill>
            <a:srgbClr val="1E2121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th-TH" sz="900"/>
          </a:p>
        </p:txBody>
      </p:sp>
      <p:sp>
        <p:nvSpPr>
          <p:cNvPr id="24" name="Freeform 134"/>
          <p:cNvSpPr>
            <a:spLocks noEditPoints="1"/>
          </p:cNvSpPr>
          <p:nvPr/>
        </p:nvSpPr>
        <p:spPr bwMode="auto">
          <a:xfrm>
            <a:off x="6433287" y="4154005"/>
            <a:ext cx="554669" cy="554670"/>
          </a:xfrm>
          <a:custGeom>
            <a:avLst/>
            <a:gdLst>
              <a:gd name="T0" fmla="*/ 64 w 64"/>
              <a:gd name="T1" fmla="*/ 32 h 64"/>
              <a:gd name="T2" fmla="*/ 5 w 64"/>
              <a:gd name="T3" fmla="*/ 15 h 64"/>
              <a:gd name="T4" fmla="*/ 0 w 64"/>
              <a:gd name="T5" fmla="*/ 32 h 64"/>
              <a:gd name="T6" fmla="*/ 0 w 64"/>
              <a:gd name="T7" fmla="*/ 32 h 64"/>
              <a:gd name="T8" fmla="*/ 5 w 64"/>
              <a:gd name="T9" fmla="*/ 49 h 64"/>
              <a:gd name="T10" fmla="*/ 32 w 64"/>
              <a:gd name="T11" fmla="*/ 64 h 64"/>
              <a:gd name="T12" fmla="*/ 64 w 64"/>
              <a:gd name="T13" fmla="*/ 32 h 64"/>
              <a:gd name="T14" fmla="*/ 48 w 64"/>
              <a:gd name="T15" fmla="*/ 46 h 64"/>
              <a:gd name="T16" fmla="*/ 60 w 64"/>
              <a:gd name="T17" fmla="*/ 33 h 64"/>
              <a:gd name="T18" fmla="*/ 3 w 64"/>
              <a:gd name="T19" fmla="*/ 33 h 64"/>
              <a:gd name="T20" fmla="*/ 16 w 64"/>
              <a:gd name="T21" fmla="*/ 46 h 64"/>
              <a:gd name="T22" fmla="*/ 3 w 64"/>
              <a:gd name="T23" fmla="*/ 33 h 64"/>
              <a:gd name="T24" fmla="*/ 16 w 64"/>
              <a:gd name="T25" fmla="*/ 17 h 64"/>
              <a:gd name="T26" fmla="*/ 3 w 64"/>
              <a:gd name="T27" fmla="*/ 30 h 64"/>
              <a:gd name="T28" fmla="*/ 34 w 64"/>
              <a:gd name="T29" fmla="*/ 14 h 64"/>
              <a:gd name="T30" fmla="*/ 34 w 64"/>
              <a:gd name="T31" fmla="*/ 4 h 64"/>
              <a:gd name="T32" fmla="*/ 43 w 64"/>
              <a:gd name="T33" fmla="*/ 14 h 64"/>
              <a:gd name="T34" fmla="*/ 44 w 64"/>
              <a:gd name="T35" fmla="*/ 17 h 64"/>
              <a:gd name="T36" fmla="*/ 34 w 64"/>
              <a:gd name="T37" fmla="*/ 30 h 64"/>
              <a:gd name="T38" fmla="*/ 44 w 64"/>
              <a:gd name="T39" fmla="*/ 17 h 64"/>
              <a:gd name="T40" fmla="*/ 29 w 64"/>
              <a:gd name="T41" fmla="*/ 4 h 64"/>
              <a:gd name="T42" fmla="*/ 30 w 64"/>
              <a:gd name="T43" fmla="*/ 3 h 64"/>
              <a:gd name="T44" fmla="*/ 21 w 64"/>
              <a:gd name="T45" fmla="*/ 14 h 64"/>
              <a:gd name="T46" fmla="*/ 30 w 64"/>
              <a:gd name="T47" fmla="*/ 17 h 64"/>
              <a:gd name="T48" fmla="*/ 17 w 64"/>
              <a:gd name="T49" fmla="*/ 30 h 64"/>
              <a:gd name="T50" fmla="*/ 30 w 64"/>
              <a:gd name="T51" fmla="*/ 17 h 64"/>
              <a:gd name="T52" fmla="*/ 30 w 64"/>
              <a:gd name="T53" fmla="*/ 33 h 64"/>
              <a:gd name="T54" fmla="*/ 20 w 64"/>
              <a:gd name="T55" fmla="*/ 46 h 64"/>
              <a:gd name="T56" fmla="*/ 30 w 64"/>
              <a:gd name="T57" fmla="*/ 50 h 64"/>
              <a:gd name="T58" fmla="*/ 28 w 64"/>
              <a:gd name="T59" fmla="*/ 60 h 64"/>
              <a:gd name="T60" fmla="*/ 30 w 64"/>
              <a:gd name="T61" fmla="*/ 50 h 64"/>
              <a:gd name="T62" fmla="*/ 34 w 64"/>
              <a:gd name="T63" fmla="*/ 60 h 64"/>
              <a:gd name="T64" fmla="*/ 34 w 64"/>
              <a:gd name="T65" fmla="*/ 50 h 64"/>
              <a:gd name="T66" fmla="*/ 36 w 64"/>
              <a:gd name="T67" fmla="*/ 60 h 64"/>
              <a:gd name="T68" fmla="*/ 34 w 64"/>
              <a:gd name="T69" fmla="*/ 33 h 64"/>
              <a:gd name="T70" fmla="*/ 44 w 64"/>
              <a:gd name="T71" fmla="*/ 46 h 64"/>
              <a:gd name="T72" fmla="*/ 50 w 64"/>
              <a:gd name="T73" fmla="*/ 30 h 64"/>
              <a:gd name="T74" fmla="*/ 57 w 64"/>
              <a:gd name="T75" fmla="*/ 17 h 64"/>
              <a:gd name="T76" fmla="*/ 50 w 64"/>
              <a:gd name="T77" fmla="*/ 30 h 64"/>
              <a:gd name="T78" fmla="*/ 47 w 64"/>
              <a:gd name="T79" fmla="*/ 14 h 64"/>
              <a:gd name="T80" fmla="*/ 54 w 64"/>
              <a:gd name="T81" fmla="*/ 14 h 64"/>
              <a:gd name="T82" fmla="*/ 17 w 64"/>
              <a:gd name="T83" fmla="*/ 14 h 64"/>
              <a:gd name="T84" fmla="*/ 23 w 64"/>
              <a:gd name="T85" fmla="*/ 5 h 64"/>
              <a:gd name="T86" fmla="*/ 17 w 64"/>
              <a:gd name="T87" fmla="*/ 50 h 64"/>
              <a:gd name="T88" fmla="*/ 10 w 64"/>
              <a:gd name="T89" fmla="*/ 50 h 64"/>
              <a:gd name="T90" fmla="*/ 47 w 64"/>
              <a:gd name="T91" fmla="*/ 50 h 64"/>
              <a:gd name="T92" fmla="*/ 41 w 64"/>
              <a:gd name="T93" fmla="*/ 5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4" h="64"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4" y="14"/>
                  <a:pt x="50" y="0"/>
                  <a:pt x="32" y="0"/>
                </a:cubicBezTo>
                <a:cubicBezTo>
                  <a:pt x="21" y="0"/>
                  <a:pt x="11" y="6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2" y="20"/>
                  <a:pt x="0" y="26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8"/>
                  <a:pt x="2" y="44"/>
                  <a:pt x="5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11" y="58"/>
                  <a:pt x="21" y="64"/>
                  <a:pt x="32" y="64"/>
                </a:cubicBezTo>
                <a:cubicBezTo>
                  <a:pt x="50" y="64"/>
                  <a:pt x="64" y="49"/>
                  <a:pt x="64" y="32"/>
                </a:cubicBezTo>
                <a:cubicBezTo>
                  <a:pt x="64" y="32"/>
                  <a:pt x="64" y="32"/>
                  <a:pt x="64" y="32"/>
                </a:cubicBezTo>
                <a:close/>
                <a:moveTo>
                  <a:pt x="57" y="46"/>
                </a:moveTo>
                <a:cubicBezTo>
                  <a:pt x="48" y="46"/>
                  <a:pt x="48" y="46"/>
                  <a:pt x="48" y="46"/>
                </a:cubicBezTo>
                <a:cubicBezTo>
                  <a:pt x="49" y="42"/>
                  <a:pt x="50" y="38"/>
                  <a:pt x="50" y="33"/>
                </a:cubicBezTo>
                <a:cubicBezTo>
                  <a:pt x="60" y="33"/>
                  <a:pt x="60" y="33"/>
                  <a:pt x="60" y="33"/>
                </a:cubicBezTo>
                <a:cubicBezTo>
                  <a:pt x="60" y="38"/>
                  <a:pt x="59" y="43"/>
                  <a:pt x="57" y="46"/>
                </a:cubicBezTo>
                <a:close/>
                <a:moveTo>
                  <a:pt x="3" y="33"/>
                </a:moveTo>
                <a:cubicBezTo>
                  <a:pt x="14" y="33"/>
                  <a:pt x="14" y="33"/>
                  <a:pt x="14" y="33"/>
                </a:cubicBezTo>
                <a:cubicBezTo>
                  <a:pt x="14" y="38"/>
                  <a:pt x="15" y="42"/>
                  <a:pt x="16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5" y="43"/>
                  <a:pt x="4" y="38"/>
                  <a:pt x="3" y="33"/>
                </a:cubicBezTo>
                <a:close/>
                <a:moveTo>
                  <a:pt x="7" y="17"/>
                </a:moveTo>
                <a:cubicBezTo>
                  <a:pt x="16" y="17"/>
                  <a:pt x="16" y="17"/>
                  <a:pt x="16" y="17"/>
                </a:cubicBezTo>
                <a:cubicBezTo>
                  <a:pt x="15" y="21"/>
                  <a:pt x="14" y="26"/>
                  <a:pt x="14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4" y="26"/>
                  <a:pt x="5" y="21"/>
                  <a:pt x="7" y="17"/>
                </a:cubicBezTo>
                <a:close/>
                <a:moveTo>
                  <a:pt x="34" y="14"/>
                </a:moveTo>
                <a:cubicBezTo>
                  <a:pt x="34" y="3"/>
                  <a:pt x="34" y="3"/>
                  <a:pt x="34" y="3"/>
                </a:cubicBezTo>
                <a:cubicBezTo>
                  <a:pt x="34" y="3"/>
                  <a:pt x="34" y="3"/>
                  <a:pt x="34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8" y="6"/>
                  <a:pt x="41" y="9"/>
                  <a:pt x="43" y="14"/>
                </a:cubicBezTo>
                <a:lnTo>
                  <a:pt x="34" y="14"/>
                </a:lnTo>
                <a:close/>
                <a:moveTo>
                  <a:pt x="44" y="17"/>
                </a:moveTo>
                <a:cubicBezTo>
                  <a:pt x="46" y="21"/>
                  <a:pt x="46" y="26"/>
                  <a:pt x="46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17"/>
                  <a:pt x="34" y="17"/>
                  <a:pt x="34" y="17"/>
                </a:cubicBezTo>
                <a:lnTo>
                  <a:pt x="44" y="17"/>
                </a:ln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30" y="4"/>
                  <a:pt x="30" y="4"/>
                  <a:pt x="30" y="3"/>
                </a:cubicBezTo>
                <a:cubicBezTo>
                  <a:pt x="30" y="14"/>
                  <a:pt x="30" y="14"/>
                  <a:pt x="30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3" y="9"/>
                  <a:pt x="26" y="6"/>
                  <a:pt x="29" y="4"/>
                </a:cubicBezTo>
                <a:close/>
                <a:moveTo>
                  <a:pt x="30" y="17"/>
                </a:moveTo>
                <a:cubicBezTo>
                  <a:pt x="30" y="30"/>
                  <a:pt x="30" y="30"/>
                  <a:pt x="30" y="30"/>
                </a:cubicBezTo>
                <a:cubicBezTo>
                  <a:pt x="17" y="30"/>
                  <a:pt x="17" y="30"/>
                  <a:pt x="17" y="30"/>
                </a:cubicBezTo>
                <a:cubicBezTo>
                  <a:pt x="18" y="26"/>
                  <a:pt x="18" y="21"/>
                  <a:pt x="20" y="17"/>
                </a:cubicBezTo>
                <a:lnTo>
                  <a:pt x="30" y="17"/>
                </a:lnTo>
                <a:close/>
                <a:moveTo>
                  <a:pt x="17" y="33"/>
                </a:moveTo>
                <a:cubicBezTo>
                  <a:pt x="30" y="33"/>
                  <a:pt x="30" y="33"/>
                  <a:pt x="30" y="33"/>
                </a:cubicBezTo>
                <a:cubicBezTo>
                  <a:pt x="30" y="46"/>
                  <a:pt x="30" y="46"/>
                  <a:pt x="3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18" y="43"/>
                  <a:pt x="18" y="38"/>
                  <a:pt x="17" y="33"/>
                </a:cubicBezTo>
                <a:close/>
                <a:moveTo>
                  <a:pt x="30" y="50"/>
                </a:moveTo>
                <a:cubicBezTo>
                  <a:pt x="30" y="60"/>
                  <a:pt x="30" y="60"/>
                  <a:pt x="30" y="60"/>
                </a:cubicBezTo>
                <a:cubicBezTo>
                  <a:pt x="30" y="60"/>
                  <a:pt x="29" y="60"/>
                  <a:pt x="28" y="60"/>
                </a:cubicBezTo>
                <a:cubicBezTo>
                  <a:pt x="25" y="58"/>
                  <a:pt x="23" y="54"/>
                  <a:pt x="21" y="50"/>
                </a:cubicBezTo>
                <a:lnTo>
                  <a:pt x="30" y="50"/>
                </a:lnTo>
                <a:close/>
                <a:moveTo>
                  <a:pt x="36" y="60"/>
                </a:moveTo>
                <a:cubicBezTo>
                  <a:pt x="35" y="60"/>
                  <a:pt x="34" y="60"/>
                  <a:pt x="3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50"/>
                  <a:pt x="34" y="50"/>
                  <a:pt x="34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1" y="54"/>
                  <a:pt x="39" y="58"/>
                  <a:pt x="36" y="60"/>
                </a:cubicBezTo>
                <a:close/>
                <a:moveTo>
                  <a:pt x="34" y="46"/>
                </a:moveTo>
                <a:cubicBezTo>
                  <a:pt x="34" y="33"/>
                  <a:pt x="34" y="33"/>
                  <a:pt x="34" y="33"/>
                </a:cubicBezTo>
                <a:cubicBezTo>
                  <a:pt x="46" y="33"/>
                  <a:pt x="46" y="33"/>
                  <a:pt x="46" y="33"/>
                </a:cubicBezTo>
                <a:cubicBezTo>
                  <a:pt x="46" y="38"/>
                  <a:pt x="46" y="43"/>
                  <a:pt x="44" y="46"/>
                </a:cubicBezTo>
                <a:lnTo>
                  <a:pt x="34" y="46"/>
                </a:lnTo>
                <a:close/>
                <a:moveTo>
                  <a:pt x="50" y="30"/>
                </a:moveTo>
                <a:cubicBezTo>
                  <a:pt x="50" y="26"/>
                  <a:pt x="49" y="21"/>
                  <a:pt x="48" y="17"/>
                </a:cubicBezTo>
                <a:cubicBezTo>
                  <a:pt x="57" y="17"/>
                  <a:pt x="57" y="17"/>
                  <a:pt x="57" y="17"/>
                </a:cubicBezTo>
                <a:cubicBezTo>
                  <a:pt x="59" y="21"/>
                  <a:pt x="60" y="26"/>
                  <a:pt x="60" y="30"/>
                </a:cubicBezTo>
                <a:lnTo>
                  <a:pt x="50" y="30"/>
                </a:lnTo>
                <a:close/>
                <a:moveTo>
                  <a:pt x="54" y="14"/>
                </a:moveTo>
                <a:cubicBezTo>
                  <a:pt x="47" y="14"/>
                  <a:pt x="47" y="14"/>
                  <a:pt x="47" y="14"/>
                </a:cubicBezTo>
                <a:cubicBezTo>
                  <a:pt x="45" y="10"/>
                  <a:pt x="43" y="7"/>
                  <a:pt x="41" y="5"/>
                </a:cubicBezTo>
                <a:cubicBezTo>
                  <a:pt x="46" y="6"/>
                  <a:pt x="51" y="10"/>
                  <a:pt x="54" y="14"/>
                </a:cubicBezTo>
                <a:close/>
                <a:moveTo>
                  <a:pt x="23" y="5"/>
                </a:moveTo>
                <a:cubicBezTo>
                  <a:pt x="21" y="7"/>
                  <a:pt x="19" y="10"/>
                  <a:pt x="1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3" y="10"/>
                  <a:pt x="18" y="6"/>
                  <a:pt x="23" y="5"/>
                </a:cubicBezTo>
                <a:close/>
                <a:moveTo>
                  <a:pt x="10" y="50"/>
                </a:moveTo>
                <a:cubicBezTo>
                  <a:pt x="17" y="50"/>
                  <a:pt x="17" y="50"/>
                  <a:pt x="17" y="50"/>
                </a:cubicBezTo>
                <a:cubicBezTo>
                  <a:pt x="19" y="53"/>
                  <a:pt x="21" y="56"/>
                  <a:pt x="23" y="59"/>
                </a:cubicBezTo>
                <a:cubicBezTo>
                  <a:pt x="18" y="57"/>
                  <a:pt x="13" y="54"/>
                  <a:pt x="10" y="50"/>
                </a:cubicBezTo>
                <a:close/>
                <a:moveTo>
                  <a:pt x="41" y="59"/>
                </a:moveTo>
                <a:cubicBezTo>
                  <a:pt x="43" y="56"/>
                  <a:pt x="45" y="53"/>
                  <a:pt x="47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1" y="54"/>
                  <a:pt x="46" y="57"/>
                  <a:pt x="41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th-TH" sz="900" dirty="0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4780144" y="4413001"/>
            <a:ext cx="1965397" cy="1972996"/>
          </a:xfrm>
          <a:custGeom>
            <a:avLst/>
            <a:gdLst>
              <a:gd name="T0" fmla="*/ 147 w 294"/>
              <a:gd name="T1" fmla="*/ 0 h 295"/>
              <a:gd name="T2" fmla="*/ 86 w 294"/>
              <a:gd name="T3" fmla="*/ 59 h 295"/>
              <a:gd name="T4" fmla="*/ 65 w 294"/>
              <a:gd name="T5" fmla="*/ 38 h 295"/>
              <a:gd name="T6" fmla="*/ 43 w 294"/>
              <a:gd name="T7" fmla="*/ 43 h 295"/>
              <a:gd name="T8" fmla="*/ 37 w 294"/>
              <a:gd name="T9" fmla="*/ 66 h 295"/>
              <a:gd name="T10" fmla="*/ 58 w 294"/>
              <a:gd name="T11" fmla="*/ 86 h 295"/>
              <a:gd name="T12" fmla="*/ 0 w 294"/>
              <a:gd name="T13" fmla="*/ 148 h 295"/>
              <a:gd name="T14" fmla="*/ 62 w 294"/>
              <a:gd name="T15" fmla="*/ 205 h 295"/>
              <a:gd name="T16" fmla="*/ 82 w 294"/>
              <a:gd name="T17" fmla="*/ 185 h 295"/>
              <a:gd name="T18" fmla="*/ 105 w 294"/>
              <a:gd name="T19" fmla="*/ 190 h 295"/>
              <a:gd name="T20" fmla="*/ 110 w 294"/>
              <a:gd name="T21" fmla="*/ 212 h 295"/>
              <a:gd name="T22" fmla="*/ 89 w 294"/>
              <a:gd name="T23" fmla="*/ 233 h 295"/>
              <a:gd name="T24" fmla="*/ 147 w 294"/>
              <a:gd name="T25" fmla="*/ 295 h 295"/>
              <a:gd name="T26" fmla="*/ 208 w 294"/>
              <a:gd name="T27" fmla="*/ 236 h 295"/>
              <a:gd name="T28" fmla="*/ 229 w 294"/>
              <a:gd name="T29" fmla="*/ 257 h 295"/>
              <a:gd name="T30" fmla="*/ 251 w 294"/>
              <a:gd name="T31" fmla="*/ 252 h 295"/>
              <a:gd name="T32" fmla="*/ 256 w 294"/>
              <a:gd name="T33" fmla="*/ 230 h 295"/>
              <a:gd name="T34" fmla="*/ 236 w 294"/>
              <a:gd name="T35" fmla="*/ 209 h 295"/>
              <a:gd name="T36" fmla="*/ 294 w 294"/>
              <a:gd name="T37" fmla="*/ 148 h 295"/>
              <a:gd name="T38" fmla="*/ 232 w 294"/>
              <a:gd name="T39" fmla="*/ 90 h 295"/>
              <a:gd name="T40" fmla="*/ 212 w 294"/>
              <a:gd name="T41" fmla="*/ 110 h 295"/>
              <a:gd name="T42" fmla="*/ 189 w 294"/>
              <a:gd name="T43" fmla="*/ 105 h 295"/>
              <a:gd name="T44" fmla="*/ 184 w 294"/>
              <a:gd name="T45" fmla="*/ 83 h 295"/>
              <a:gd name="T46" fmla="*/ 205 w 294"/>
              <a:gd name="T47" fmla="*/ 62 h 295"/>
              <a:gd name="T48" fmla="*/ 147 w 294"/>
              <a:gd name="T49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4" h="295">
                <a:moveTo>
                  <a:pt x="147" y="0"/>
                </a:moveTo>
                <a:cubicBezTo>
                  <a:pt x="147" y="0"/>
                  <a:pt x="96" y="61"/>
                  <a:pt x="86" y="59"/>
                </a:cubicBezTo>
                <a:cubicBezTo>
                  <a:pt x="75" y="56"/>
                  <a:pt x="70" y="44"/>
                  <a:pt x="65" y="38"/>
                </a:cubicBezTo>
                <a:cubicBezTo>
                  <a:pt x="59" y="33"/>
                  <a:pt x="50" y="36"/>
                  <a:pt x="43" y="43"/>
                </a:cubicBezTo>
                <a:cubicBezTo>
                  <a:pt x="35" y="51"/>
                  <a:pt x="32" y="60"/>
                  <a:pt x="37" y="66"/>
                </a:cubicBezTo>
                <a:cubicBezTo>
                  <a:pt x="43" y="71"/>
                  <a:pt x="56" y="75"/>
                  <a:pt x="58" y="86"/>
                </a:cubicBezTo>
                <a:cubicBezTo>
                  <a:pt x="61" y="97"/>
                  <a:pt x="0" y="148"/>
                  <a:pt x="0" y="148"/>
                </a:cubicBezTo>
                <a:cubicBezTo>
                  <a:pt x="0" y="148"/>
                  <a:pt x="51" y="208"/>
                  <a:pt x="62" y="205"/>
                </a:cubicBezTo>
                <a:cubicBezTo>
                  <a:pt x="72" y="203"/>
                  <a:pt x="77" y="190"/>
                  <a:pt x="82" y="185"/>
                </a:cubicBezTo>
                <a:cubicBezTo>
                  <a:pt x="88" y="179"/>
                  <a:pt x="97" y="182"/>
                  <a:pt x="105" y="190"/>
                </a:cubicBezTo>
                <a:cubicBezTo>
                  <a:pt x="112" y="197"/>
                  <a:pt x="115" y="207"/>
                  <a:pt x="110" y="212"/>
                </a:cubicBezTo>
                <a:cubicBezTo>
                  <a:pt x="104" y="218"/>
                  <a:pt x="92" y="222"/>
                  <a:pt x="89" y="233"/>
                </a:cubicBezTo>
                <a:cubicBezTo>
                  <a:pt x="86" y="244"/>
                  <a:pt x="147" y="295"/>
                  <a:pt x="147" y="295"/>
                </a:cubicBezTo>
                <a:cubicBezTo>
                  <a:pt x="147" y="295"/>
                  <a:pt x="198" y="234"/>
                  <a:pt x="208" y="236"/>
                </a:cubicBezTo>
                <a:cubicBezTo>
                  <a:pt x="219" y="239"/>
                  <a:pt x="223" y="252"/>
                  <a:pt x="229" y="257"/>
                </a:cubicBezTo>
                <a:cubicBezTo>
                  <a:pt x="234" y="263"/>
                  <a:pt x="244" y="260"/>
                  <a:pt x="251" y="252"/>
                </a:cubicBezTo>
                <a:cubicBezTo>
                  <a:pt x="259" y="244"/>
                  <a:pt x="262" y="235"/>
                  <a:pt x="256" y="230"/>
                </a:cubicBezTo>
                <a:cubicBezTo>
                  <a:pt x="251" y="224"/>
                  <a:pt x="238" y="220"/>
                  <a:pt x="236" y="209"/>
                </a:cubicBezTo>
                <a:cubicBezTo>
                  <a:pt x="233" y="198"/>
                  <a:pt x="294" y="148"/>
                  <a:pt x="294" y="148"/>
                </a:cubicBezTo>
                <a:cubicBezTo>
                  <a:pt x="294" y="148"/>
                  <a:pt x="243" y="87"/>
                  <a:pt x="232" y="90"/>
                </a:cubicBezTo>
                <a:cubicBezTo>
                  <a:pt x="222" y="92"/>
                  <a:pt x="217" y="105"/>
                  <a:pt x="212" y="110"/>
                </a:cubicBezTo>
                <a:cubicBezTo>
                  <a:pt x="206" y="116"/>
                  <a:pt x="197" y="113"/>
                  <a:pt x="189" y="105"/>
                </a:cubicBezTo>
                <a:cubicBezTo>
                  <a:pt x="182" y="98"/>
                  <a:pt x="179" y="88"/>
                  <a:pt x="184" y="83"/>
                </a:cubicBezTo>
                <a:cubicBezTo>
                  <a:pt x="190" y="77"/>
                  <a:pt x="202" y="73"/>
                  <a:pt x="205" y="62"/>
                </a:cubicBezTo>
                <a:cubicBezTo>
                  <a:pt x="207" y="51"/>
                  <a:pt x="147" y="0"/>
                  <a:pt x="147" y="0"/>
                </a:cubicBezTo>
                <a:close/>
              </a:path>
            </a:pathLst>
          </a:custGeom>
          <a:solidFill>
            <a:srgbClr val="B28247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th-TH" sz="900"/>
          </a:p>
        </p:txBody>
      </p:sp>
      <p:grpSp>
        <p:nvGrpSpPr>
          <p:cNvPr id="26" name="กลุ่ม 102"/>
          <p:cNvGrpSpPr/>
          <p:nvPr/>
        </p:nvGrpSpPr>
        <p:grpSpPr>
          <a:xfrm>
            <a:off x="5438500" y="5053521"/>
            <a:ext cx="615337" cy="616782"/>
            <a:chOff x="21201063" y="3320886"/>
            <a:chExt cx="676275" cy="677863"/>
          </a:xfrm>
          <a:solidFill>
            <a:schemeClr val="bg1"/>
          </a:solidFill>
        </p:grpSpPr>
        <p:sp>
          <p:nvSpPr>
            <p:cNvPr id="27" name="Freeform 81"/>
            <p:cNvSpPr>
              <a:spLocks noEditPoints="1"/>
            </p:cNvSpPr>
            <p:nvPr/>
          </p:nvSpPr>
          <p:spPr bwMode="auto">
            <a:xfrm>
              <a:off x="21201063" y="3320886"/>
              <a:ext cx="676275" cy="677863"/>
            </a:xfrm>
            <a:custGeom>
              <a:avLst/>
              <a:gdLst>
                <a:gd name="T0" fmla="*/ 61 w 71"/>
                <a:gd name="T1" fmla="*/ 21 h 71"/>
                <a:gd name="T2" fmla="*/ 63 w 71"/>
                <a:gd name="T3" fmla="*/ 12 h 71"/>
                <a:gd name="T4" fmla="*/ 51 w 71"/>
                <a:gd name="T5" fmla="*/ 11 h 71"/>
                <a:gd name="T6" fmla="*/ 38 w 71"/>
                <a:gd name="T7" fmla="*/ 0 h 71"/>
                <a:gd name="T8" fmla="*/ 29 w 71"/>
                <a:gd name="T9" fmla="*/ 8 h 71"/>
                <a:gd name="T10" fmla="*/ 12 w 71"/>
                <a:gd name="T11" fmla="*/ 9 h 71"/>
                <a:gd name="T12" fmla="*/ 9 w 71"/>
                <a:gd name="T13" fmla="*/ 19 h 71"/>
                <a:gd name="T14" fmla="*/ 5 w 71"/>
                <a:gd name="T15" fmla="*/ 29 h 71"/>
                <a:gd name="T16" fmla="*/ 5 w 71"/>
                <a:gd name="T17" fmla="*/ 43 h 71"/>
                <a:gd name="T18" fmla="*/ 9 w 71"/>
                <a:gd name="T19" fmla="*/ 53 h 71"/>
                <a:gd name="T20" fmla="*/ 16 w 71"/>
                <a:gd name="T21" fmla="*/ 64 h 71"/>
                <a:gd name="T22" fmla="*/ 29 w 71"/>
                <a:gd name="T23" fmla="*/ 64 h 71"/>
                <a:gd name="T24" fmla="*/ 38 w 71"/>
                <a:gd name="T25" fmla="*/ 71 h 71"/>
                <a:gd name="T26" fmla="*/ 51 w 71"/>
                <a:gd name="T27" fmla="*/ 61 h 71"/>
                <a:gd name="T28" fmla="*/ 59 w 71"/>
                <a:gd name="T29" fmla="*/ 63 h 71"/>
                <a:gd name="T30" fmla="*/ 61 w 71"/>
                <a:gd name="T31" fmla="*/ 51 h 71"/>
                <a:gd name="T32" fmla="*/ 71 w 71"/>
                <a:gd name="T33" fmla="*/ 38 h 71"/>
                <a:gd name="T34" fmla="*/ 69 w 71"/>
                <a:gd name="T35" fmla="*/ 38 h 71"/>
                <a:gd name="T36" fmla="*/ 62 w 71"/>
                <a:gd name="T37" fmla="*/ 42 h 71"/>
                <a:gd name="T38" fmla="*/ 58 w 71"/>
                <a:gd name="T39" fmla="*/ 50 h 71"/>
                <a:gd name="T40" fmla="*/ 61 w 71"/>
                <a:gd name="T41" fmla="*/ 57 h 71"/>
                <a:gd name="T42" fmla="*/ 52 w 71"/>
                <a:gd name="T43" fmla="*/ 58 h 71"/>
                <a:gd name="T44" fmla="*/ 41 w 71"/>
                <a:gd name="T45" fmla="*/ 62 h 71"/>
                <a:gd name="T46" fmla="*/ 41 w 71"/>
                <a:gd name="T47" fmla="*/ 63 h 71"/>
                <a:gd name="T48" fmla="*/ 33 w 71"/>
                <a:gd name="T49" fmla="*/ 69 h 71"/>
                <a:gd name="T50" fmla="*/ 30 w 71"/>
                <a:gd name="T51" fmla="*/ 62 h 71"/>
                <a:gd name="T52" fmla="*/ 22 w 71"/>
                <a:gd name="T53" fmla="*/ 58 h 71"/>
                <a:gd name="T54" fmla="*/ 17 w 71"/>
                <a:gd name="T55" fmla="*/ 61 h 71"/>
                <a:gd name="T56" fmla="*/ 11 w 71"/>
                <a:gd name="T57" fmla="*/ 54 h 71"/>
                <a:gd name="T58" fmla="*/ 13 w 71"/>
                <a:gd name="T59" fmla="*/ 50 h 71"/>
                <a:gd name="T60" fmla="*/ 9 w 71"/>
                <a:gd name="T61" fmla="*/ 41 h 71"/>
                <a:gd name="T62" fmla="*/ 3 w 71"/>
                <a:gd name="T63" fmla="*/ 33 h 71"/>
                <a:gd name="T64" fmla="*/ 10 w 71"/>
                <a:gd name="T65" fmla="*/ 30 h 71"/>
                <a:gd name="T66" fmla="*/ 13 w 71"/>
                <a:gd name="T67" fmla="*/ 22 h 71"/>
                <a:gd name="T68" fmla="*/ 10 w 71"/>
                <a:gd name="T69" fmla="*/ 16 h 71"/>
                <a:gd name="T70" fmla="*/ 17 w 71"/>
                <a:gd name="T71" fmla="*/ 11 h 71"/>
                <a:gd name="T72" fmla="*/ 22 w 71"/>
                <a:gd name="T73" fmla="*/ 14 h 71"/>
                <a:gd name="T74" fmla="*/ 31 w 71"/>
                <a:gd name="T75" fmla="*/ 9 h 71"/>
                <a:gd name="T76" fmla="*/ 38 w 71"/>
                <a:gd name="T77" fmla="*/ 3 h 71"/>
                <a:gd name="T78" fmla="*/ 41 w 71"/>
                <a:gd name="T79" fmla="*/ 9 h 71"/>
                <a:gd name="T80" fmla="*/ 41 w 71"/>
                <a:gd name="T81" fmla="*/ 9 h 71"/>
                <a:gd name="T82" fmla="*/ 41 w 71"/>
                <a:gd name="T83" fmla="*/ 10 h 71"/>
                <a:gd name="T84" fmla="*/ 41 w 71"/>
                <a:gd name="T85" fmla="*/ 10 h 71"/>
                <a:gd name="T86" fmla="*/ 41 w 71"/>
                <a:gd name="T87" fmla="*/ 10 h 71"/>
                <a:gd name="T88" fmla="*/ 52 w 71"/>
                <a:gd name="T89" fmla="*/ 13 h 71"/>
                <a:gd name="T90" fmla="*/ 61 w 71"/>
                <a:gd name="T91" fmla="*/ 14 h 71"/>
                <a:gd name="T92" fmla="*/ 58 w 71"/>
                <a:gd name="T93" fmla="*/ 20 h 71"/>
                <a:gd name="T94" fmla="*/ 58 w 71"/>
                <a:gd name="T95" fmla="*/ 20 h 71"/>
                <a:gd name="T96" fmla="*/ 58 w 71"/>
                <a:gd name="T97" fmla="*/ 21 h 71"/>
                <a:gd name="T98" fmla="*/ 58 w 71"/>
                <a:gd name="T99" fmla="*/ 21 h 71"/>
                <a:gd name="T100" fmla="*/ 63 w 71"/>
                <a:gd name="T101" fmla="*/ 31 h 71"/>
                <a:gd name="T102" fmla="*/ 69 w 71"/>
                <a:gd name="T103" fmla="*/ 3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" h="71">
                  <a:moveTo>
                    <a:pt x="67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3" y="26"/>
                    <a:pt x="62" y="23"/>
                    <a:pt x="61" y="21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4" y="18"/>
                    <a:pt x="64" y="17"/>
                    <a:pt x="64" y="16"/>
                  </a:cubicBezTo>
                  <a:cubicBezTo>
                    <a:pt x="64" y="15"/>
                    <a:pt x="64" y="13"/>
                    <a:pt x="63" y="12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7" y="7"/>
                    <a:pt x="54" y="7"/>
                    <a:pt x="52" y="9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8" y="10"/>
                    <a:pt x="46" y="8"/>
                    <a:pt x="43" y="8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2"/>
                    <a:pt x="41" y="0"/>
                    <a:pt x="3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29" y="2"/>
                    <a:pt x="29" y="5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6" y="8"/>
                    <a:pt x="23" y="10"/>
                    <a:pt x="21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7" y="7"/>
                    <a:pt x="14" y="7"/>
                    <a:pt x="12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5"/>
                    <a:pt x="8" y="16"/>
                  </a:cubicBezTo>
                  <a:cubicBezTo>
                    <a:pt x="8" y="17"/>
                    <a:pt x="8" y="18"/>
                    <a:pt x="9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9" y="23"/>
                    <a:pt x="8" y="26"/>
                    <a:pt x="8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31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2" y="43"/>
                    <a:pt x="5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6"/>
                    <a:pt x="9" y="48"/>
                    <a:pt x="11" y="51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7" y="54"/>
                    <a:pt x="7" y="57"/>
                    <a:pt x="9" y="59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5" y="64"/>
                    <a:pt x="16" y="64"/>
                  </a:cubicBezTo>
                  <a:cubicBezTo>
                    <a:pt x="17" y="64"/>
                    <a:pt x="18" y="64"/>
                    <a:pt x="19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3" y="62"/>
                    <a:pt x="26" y="63"/>
                    <a:pt x="29" y="64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9"/>
                    <a:pt x="31" y="71"/>
                    <a:pt x="33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3" y="69"/>
                    <a:pt x="43" y="67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6" y="63"/>
                    <a:pt x="48" y="62"/>
                    <a:pt x="51" y="61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4"/>
                    <a:pt x="55" y="64"/>
                    <a:pt x="56" y="64"/>
                  </a:cubicBezTo>
                  <a:cubicBezTo>
                    <a:pt x="57" y="64"/>
                    <a:pt x="58" y="64"/>
                    <a:pt x="59" y="63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4" y="57"/>
                    <a:pt x="64" y="54"/>
                    <a:pt x="63" y="53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8"/>
                    <a:pt x="63" y="46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9" y="43"/>
                    <a:pt x="71" y="41"/>
                    <a:pt x="71" y="38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1"/>
                    <a:pt x="69" y="29"/>
                    <a:pt x="67" y="29"/>
                  </a:cubicBezTo>
                  <a:close/>
                  <a:moveTo>
                    <a:pt x="69" y="38"/>
                  </a:moveTo>
                  <a:cubicBezTo>
                    <a:pt x="69" y="40"/>
                    <a:pt x="68" y="41"/>
                    <a:pt x="67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2" y="41"/>
                    <a:pt x="62" y="41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5"/>
                    <a:pt x="60" y="47"/>
                    <a:pt x="58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1"/>
                    <a:pt x="58" y="51"/>
                    <a:pt x="58" y="52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2" y="55"/>
                    <a:pt x="62" y="57"/>
                    <a:pt x="61" y="57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2"/>
                    <a:pt x="55" y="62"/>
                    <a:pt x="54" y="61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1" y="58"/>
                    <a:pt x="51" y="58"/>
                    <a:pt x="50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7" y="60"/>
                    <a:pt x="45" y="61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2"/>
                    <a:pt x="41" y="62"/>
                    <a:pt x="41" y="63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8"/>
                    <a:pt x="39" y="69"/>
                    <a:pt x="38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2" y="69"/>
                    <a:pt x="31" y="68"/>
                    <a:pt x="31" y="67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2"/>
                    <a:pt x="31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7" y="61"/>
                    <a:pt x="24" y="60"/>
                    <a:pt x="22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0" y="58"/>
                    <a:pt x="20" y="58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6" y="62"/>
                    <a:pt x="15" y="62"/>
                    <a:pt x="14" y="61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5"/>
                    <a:pt x="11" y="5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1"/>
                    <a:pt x="14" y="51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7"/>
                    <a:pt x="11" y="45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1"/>
                    <a:pt x="9" y="41"/>
                    <a:pt x="9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3" y="40"/>
                    <a:pt x="3" y="38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2"/>
                    <a:pt x="4" y="31"/>
                    <a:pt x="5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10" y="31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27"/>
                    <a:pt x="12" y="24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4" y="21"/>
                    <a:pt x="14" y="20"/>
                    <a:pt x="13" y="20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10" y="16"/>
                    <a:pt x="10" y="16"/>
                  </a:cubicBezTo>
                  <a:cubicBezTo>
                    <a:pt x="10" y="15"/>
                    <a:pt x="10" y="15"/>
                    <a:pt x="11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0"/>
                    <a:pt x="16" y="10"/>
                    <a:pt x="17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1" y="14"/>
                    <a:pt x="21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4" y="12"/>
                    <a:pt x="27" y="11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4"/>
                    <a:pt x="32" y="3"/>
                    <a:pt x="33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41" y="4"/>
                    <a:pt x="41" y="5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5" y="11"/>
                    <a:pt x="47" y="12"/>
                    <a:pt x="50" y="14"/>
                  </a:cubicBezTo>
                  <a:cubicBezTo>
                    <a:pt x="51" y="14"/>
                    <a:pt x="51" y="14"/>
                    <a:pt x="52" y="13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5" y="10"/>
                    <a:pt x="57" y="10"/>
                    <a:pt x="57" y="11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5"/>
                    <a:pt x="62" y="15"/>
                    <a:pt x="62" y="16"/>
                  </a:cubicBezTo>
                  <a:cubicBezTo>
                    <a:pt x="62" y="16"/>
                    <a:pt x="61" y="17"/>
                    <a:pt x="61" y="17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2"/>
                    <a:pt x="58" y="22"/>
                  </a:cubicBezTo>
                  <a:cubicBezTo>
                    <a:pt x="60" y="24"/>
                    <a:pt x="61" y="27"/>
                    <a:pt x="62" y="30"/>
                  </a:cubicBezTo>
                  <a:cubicBezTo>
                    <a:pt x="62" y="31"/>
                    <a:pt x="62" y="31"/>
                    <a:pt x="63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8" y="31"/>
                    <a:pt x="69" y="32"/>
                    <a:pt x="69" y="33"/>
                  </a:cubicBezTo>
                  <a:lnTo>
                    <a:pt x="6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  <p:sp>
          <p:nvSpPr>
            <p:cNvPr id="28" name="Freeform 82"/>
            <p:cNvSpPr>
              <a:spLocks noEditPoints="1"/>
            </p:cNvSpPr>
            <p:nvPr/>
          </p:nvSpPr>
          <p:spPr bwMode="auto">
            <a:xfrm>
              <a:off x="21324888" y="3444711"/>
              <a:ext cx="428625" cy="430213"/>
            </a:xfrm>
            <a:custGeom>
              <a:avLst/>
              <a:gdLst>
                <a:gd name="T0" fmla="*/ 23 w 45"/>
                <a:gd name="T1" fmla="*/ 0 h 45"/>
                <a:gd name="T2" fmla="*/ 0 w 45"/>
                <a:gd name="T3" fmla="*/ 23 h 45"/>
                <a:gd name="T4" fmla="*/ 23 w 45"/>
                <a:gd name="T5" fmla="*/ 45 h 45"/>
                <a:gd name="T6" fmla="*/ 45 w 45"/>
                <a:gd name="T7" fmla="*/ 23 h 45"/>
                <a:gd name="T8" fmla="*/ 23 w 45"/>
                <a:gd name="T9" fmla="*/ 0 h 45"/>
                <a:gd name="T10" fmla="*/ 23 w 45"/>
                <a:gd name="T11" fmla="*/ 43 h 45"/>
                <a:gd name="T12" fmla="*/ 3 w 45"/>
                <a:gd name="T13" fmla="*/ 23 h 45"/>
                <a:gd name="T14" fmla="*/ 23 w 45"/>
                <a:gd name="T15" fmla="*/ 3 h 45"/>
                <a:gd name="T16" fmla="*/ 43 w 45"/>
                <a:gd name="T17" fmla="*/ 23 h 45"/>
                <a:gd name="T18" fmla="*/ 23 w 45"/>
                <a:gd name="T19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10" y="0"/>
                    <a:pt x="0" y="11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23" y="43"/>
                  </a:moveTo>
                  <a:cubicBezTo>
                    <a:pt x="12" y="43"/>
                    <a:pt x="3" y="34"/>
                    <a:pt x="3" y="23"/>
                  </a:cubicBezTo>
                  <a:cubicBezTo>
                    <a:pt x="3" y="12"/>
                    <a:pt x="12" y="3"/>
                    <a:pt x="23" y="3"/>
                  </a:cubicBezTo>
                  <a:cubicBezTo>
                    <a:pt x="34" y="3"/>
                    <a:pt x="43" y="12"/>
                    <a:pt x="43" y="23"/>
                  </a:cubicBezTo>
                  <a:cubicBezTo>
                    <a:pt x="43" y="34"/>
                    <a:pt x="34" y="43"/>
                    <a:pt x="23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</p:grpSp>
      <p:cxnSp>
        <p:nvCxnSpPr>
          <p:cNvPr id="29" name="ตัวเชื่อมต่อตรง 237"/>
          <p:cNvCxnSpPr/>
          <p:nvPr/>
        </p:nvCxnSpPr>
        <p:spPr>
          <a:xfrm>
            <a:off x="3683114" y="2876837"/>
            <a:ext cx="1061107" cy="552163"/>
          </a:xfrm>
          <a:prstGeom prst="bentConnector3">
            <a:avLst>
              <a:gd name="adj1" fmla="val 50000"/>
            </a:avLst>
          </a:prstGeom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ตัวเชื่อมต่อตรง 237"/>
          <p:cNvCxnSpPr/>
          <p:nvPr/>
        </p:nvCxnSpPr>
        <p:spPr>
          <a:xfrm flipV="1">
            <a:off x="3948391" y="4410238"/>
            <a:ext cx="1732257" cy="125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ตัวเชื่อมต่อตรง 237"/>
          <p:cNvCxnSpPr/>
          <p:nvPr/>
        </p:nvCxnSpPr>
        <p:spPr>
          <a:xfrm flipV="1">
            <a:off x="3683114" y="5402953"/>
            <a:ext cx="1061107" cy="532626"/>
          </a:xfrm>
          <a:prstGeom prst="bentConnector3">
            <a:avLst>
              <a:gd name="adj1" fmla="val 50000"/>
            </a:avLst>
          </a:prstGeom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18778" y="2716127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激光器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97420" y="4240961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CCD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相机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918778" y="5768099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计算机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316831-0A04-40DC-8EA3-C767BA111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123" y="4013381"/>
            <a:ext cx="4467087" cy="92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9" t="16799" r="25289" b="55579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5731099"/>
              <a:gd name="connsiteY0" fmla="*/ 0 h 3400022"/>
              <a:gd name="connsiteX1" fmla="*/ 5731099 w 5731099"/>
              <a:gd name="connsiteY1" fmla="*/ 0 h 3400022"/>
              <a:gd name="connsiteX2" fmla="*/ 5731099 w 5731099"/>
              <a:gd name="connsiteY2" fmla="*/ 3400022 h 3400022"/>
              <a:gd name="connsiteX3" fmla="*/ 0 w 5731099"/>
              <a:gd name="connsiteY3" fmla="*/ 3400022 h 340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1099" h="3400022">
                <a:moveTo>
                  <a:pt x="0" y="0"/>
                </a:moveTo>
                <a:lnTo>
                  <a:pt x="5731099" y="0"/>
                </a:lnTo>
                <a:lnTo>
                  <a:pt x="5731099" y="3400022"/>
                </a:lnTo>
                <a:lnTo>
                  <a:pt x="0" y="3400022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/>
        </p:nvSpPr>
        <p:spPr>
          <a:xfrm>
            <a:off x="5020898" y="1258818"/>
            <a:ext cx="24467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04</a:t>
            </a:r>
            <a:endParaRPr lang="zh-CN" altLang="en-US" sz="13800" b="1" dirty="0">
              <a:solidFill>
                <a:srgbClr val="B28247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6070812" y="3241484"/>
            <a:ext cx="0" cy="756000"/>
          </a:xfrm>
          <a:prstGeom prst="line">
            <a:avLst/>
          </a:prstGeom>
          <a:ln w="31750">
            <a:solidFill>
              <a:srgbClr val="B28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22682" y="4044488"/>
            <a:ext cx="7096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实验及数据处理</a:t>
            </a:r>
          </a:p>
        </p:txBody>
      </p:sp>
    </p:spTree>
    <p:extLst>
      <p:ext uri="{BB962C8B-B14F-4D97-AF65-F5344CB8AC3E}">
        <p14:creationId xmlns:p14="http://schemas.microsoft.com/office/powerpoint/2010/main" val="8412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1017173" y="3047524"/>
            <a:ext cx="1668642" cy="1925557"/>
          </a:xfrm>
          <a:custGeom>
            <a:avLst/>
            <a:gdLst>
              <a:gd name="T0" fmla="*/ 0 w 1273"/>
              <a:gd name="T1" fmla="*/ 1102 h 1469"/>
              <a:gd name="T2" fmla="*/ 0 w 1273"/>
              <a:gd name="T3" fmla="*/ 367 h 1469"/>
              <a:gd name="T4" fmla="*/ 636 w 1273"/>
              <a:gd name="T5" fmla="*/ 0 h 1469"/>
              <a:gd name="T6" fmla="*/ 1273 w 1273"/>
              <a:gd name="T7" fmla="*/ 367 h 1469"/>
              <a:gd name="T8" fmla="*/ 1273 w 1273"/>
              <a:gd name="T9" fmla="*/ 1102 h 1469"/>
              <a:gd name="T10" fmla="*/ 636 w 1273"/>
              <a:gd name="T11" fmla="*/ 1469 h 1469"/>
              <a:gd name="T12" fmla="*/ 0 w 1273"/>
              <a:gd name="T13" fmla="*/ 1102 h 1469"/>
              <a:gd name="T14" fmla="*/ 130 w 1273"/>
              <a:gd name="T15" fmla="*/ 443 h 1469"/>
              <a:gd name="T16" fmla="*/ 130 w 1273"/>
              <a:gd name="T17" fmla="*/ 1026 h 1469"/>
              <a:gd name="T18" fmla="*/ 636 w 1273"/>
              <a:gd name="T19" fmla="*/ 1318 h 1469"/>
              <a:gd name="T20" fmla="*/ 1142 w 1273"/>
              <a:gd name="T21" fmla="*/ 1026 h 1469"/>
              <a:gd name="T22" fmla="*/ 1142 w 1273"/>
              <a:gd name="T23" fmla="*/ 443 h 1469"/>
              <a:gd name="T24" fmla="*/ 636 w 1273"/>
              <a:gd name="T25" fmla="*/ 151 h 1469"/>
              <a:gd name="T26" fmla="*/ 130 w 1273"/>
              <a:gd name="T27" fmla="*/ 443 h 1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3" h="1469">
                <a:moveTo>
                  <a:pt x="0" y="1102"/>
                </a:moveTo>
                <a:lnTo>
                  <a:pt x="0" y="367"/>
                </a:lnTo>
                <a:lnTo>
                  <a:pt x="636" y="0"/>
                </a:lnTo>
                <a:lnTo>
                  <a:pt x="1273" y="367"/>
                </a:lnTo>
                <a:lnTo>
                  <a:pt x="1273" y="1102"/>
                </a:lnTo>
                <a:lnTo>
                  <a:pt x="636" y="1469"/>
                </a:lnTo>
                <a:lnTo>
                  <a:pt x="0" y="1102"/>
                </a:lnTo>
                <a:close/>
                <a:moveTo>
                  <a:pt x="130" y="443"/>
                </a:moveTo>
                <a:lnTo>
                  <a:pt x="130" y="1026"/>
                </a:lnTo>
                <a:lnTo>
                  <a:pt x="636" y="1318"/>
                </a:lnTo>
                <a:lnTo>
                  <a:pt x="1142" y="1026"/>
                </a:lnTo>
                <a:lnTo>
                  <a:pt x="1142" y="443"/>
                </a:lnTo>
                <a:lnTo>
                  <a:pt x="636" y="151"/>
                </a:lnTo>
                <a:lnTo>
                  <a:pt x="130" y="443"/>
                </a:lnTo>
                <a:close/>
              </a:path>
            </a:pathLst>
          </a:custGeom>
          <a:solidFill>
            <a:srgbClr val="B282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1402547" y="2637245"/>
            <a:ext cx="899205" cy="456156"/>
          </a:xfrm>
          <a:custGeom>
            <a:avLst/>
            <a:gdLst>
              <a:gd name="T0" fmla="*/ 686 w 686"/>
              <a:gd name="T1" fmla="*/ 196 h 348"/>
              <a:gd name="T2" fmla="*/ 344 w 686"/>
              <a:gd name="T3" fmla="*/ 0 h 348"/>
              <a:gd name="T4" fmla="*/ 344 w 686"/>
              <a:gd name="T5" fmla="*/ 0 h 348"/>
              <a:gd name="T6" fmla="*/ 342 w 686"/>
              <a:gd name="T7" fmla="*/ 0 h 348"/>
              <a:gd name="T8" fmla="*/ 0 w 686"/>
              <a:gd name="T9" fmla="*/ 196 h 348"/>
              <a:gd name="T10" fmla="*/ 0 w 686"/>
              <a:gd name="T11" fmla="*/ 348 h 348"/>
              <a:gd name="T12" fmla="*/ 344 w 686"/>
              <a:gd name="T13" fmla="*/ 151 h 348"/>
              <a:gd name="T14" fmla="*/ 686 w 686"/>
              <a:gd name="T15" fmla="*/ 348 h 348"/>
              <a:gd name="T16" fmla="*/ 686 w 686"/>
              <a:gd name="T17" fmla="*/ 196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6" h="348">
                <a:moveTo>
                  <a:pt x="686" y="196"/>
                </a:moveTo>
                <a:lnTo>
                  <a:pt x="344" y="0"/>
                </a:lnTo>
                <a:lnTo>
                  <a:pt x="344" y="0"/>
                </a:lnTo>
                <a:lnTo>
                  <a:pt x="342" y="0"/>
                </a:lnTo>
                <a:lnTo>
                  <a:pt x="0" y="196"/>
                </a:lnTo>
                <a:lnTo>
                  <a:pt x="0" y="348"/>
                </a:lnTo>
                <a:lnTo>
                  <a:pt x="344" y="151"/>
                </a:lnTo>
                <a:lnTo>
                  <a:pt x="686" y="348"/>
                </a:lnTo>
                <a:lnTo>
                  <a:pt x="686" y="196"/>
                </a:lnTo>
                <a:close/>
              </a:path>
            </a:pathLst>
          </a:custGeom>
          <a:solidFill>
            <a:srgbClr val="B282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3137557" y="3047524"/>
            <a:ext cx="1668642" cy="1925557"/>
          </a:xfrm>
          <a:custGeom>
            <a:avLst/>
            <a:gdLst>
              <a:gd name="T0" fmla="*/ 0 w 1273"/>
              <a:gd name="T1" fmla="*/ 1102 h 1469"/>
              <a:gd name="T2" fmla="*/ 0 w 1273"/>
              <a:gd name="T3" fmla="*/ 367 h 1469"/>
              <a:gd name="T4" fmla="*/ 636 w 1273"/>
              <a:gd name="T5" fmla="*/ 0 h 1469"/>
              <a:gd name="T6" fmla="*/ 1273 w 1273"/>
              <a:gd name="T7" fmla="*/ 367 h 1469"/>
              <a:gd name="T8" fmla="*/ 1273 w 1273"/>
              <a:gd name="T9" fmla="*/ 1102 h 1469"/>
              <a:gd name="T10" fmla="*/ 636 w 1273"/>
              <a:gd name="T11" fmla="*/ 1469 h 1469"/>
              <a:gd name="T12" fmla="*/ 0 w 1273"/>
              <a:gd name="T13" fmla="*/ 1102 h 1469"/>
              <a:gd name="T14" fmla="*/ 130 w 1273"/>
              <a:gd name="T15" fmla="*/ 443 h 1469"/>
              <a:gd name="T16" fmla="*/ 130 w 1273"/>
              <a:gd name="T17" fmla="*/ 1026 h 1469"/>
              <a:gd name="T18" fmla="*/ 636 w 1273"/>
              <a:gd name="T19" fmla="*/ 1318 h 1469"/>
              <a:gd name="T20" fmla="*/ 1142 w 1273"/>
              <a:gd name="T21" fmla="*/ 1026 h 1469"/>
              <a:gd name="T22" fmla="*/ 1142 w 1273"/>
              <a:gd name="T23" fmla="*/ 443 h 1469"/>
              <a:gd name="T24" fmla="*/ 636 w 1273"/>
              <a:gd name="T25" fmla="*/ 151 h 1469"/>
              <a:gd name="T26" fmla="*/ 130 w 1273"/>
              <a:gd name="T27" fmla="*/ 443 h 1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3" h="1469">
                <a:moveTo>
                  <a:pt x="0" y="1102"/>
                </a:moveTo>
                <a:lnTo>
                  <a:pt x="0" y="367"/>
                </a:lnTo>
                <a:lnTo>
                  <a:pt x="636" y="0"/>
                </a:lnTo>
                <a:lnTo>
                  <a:pt x="1273" y="367"/>
                </a:lnTo>
                <a:lnTo>
                  <a:pt x="1273" y="1102"/>
                </a:lnTo>
                <a:lnTo>
                  <a:pt x="636" y="1469"/>
                </a:lnTo>
                <a:lnTo>
                  <a:pt x="0" y="1102"/>
                </a:lnTo>
                <a:close/>
                <a:moveTo>
                  <a:pt x="130" y="443"/>
                </a:moveTo>
                <a:lnTo>
                  <a:pt x="130" y="1026"/>
                </a:lnTo>
                <a:lnTo>
                  <a:pt x="636" y="1318"/>
                </a:lnTo>
                <a:lnTo>
                  <a:pt x="1142" y="1026"/>
                </a:lnTo>
                <a:lnTo>
                  <a:pt x="1142" y="443"/>
                </a:lnTo>
                <a:lnTo>
                  <a:pt x="636" y="151"/>
                </a:lnTo>
                <a:lnTo>
                  <a:pt x="130" y="443"/>
                </a:lnTo>
                <a:close/>
              </a:path>
            </a:pathLst>
          </a:custGeom>
          <a:solidFill>
            <a:srgbClr val="1E212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3522931" y="2637245"/>
            <a:ext cx="899205" cy="456156"/>
          </a:xfrm>
          <a:custGeom>
            <a:avLst/>
            <a:gdLst>
              <a:gd name="T0" fmla="*/ 686 w 686"/>
              <a:gd name="T1" fmla="*/ 196 h 348"/>
              <a:gd name="T2" fmla="*/ 344 w 686"/>
              <a:gd name="T3" fmla="*/ 0 h 348"/>
              <a:gd name="T4" fmla="*/ 344 w 686"/>
              <a:gd name="T5" fmla="*/ 0 h 348"/>
              <a:gd name="T6" fmla="*/ 342 w 686"/>
              <a:gd name="T7" fmla="*/ 0 h 348"/>
              <a:gd name="T8" fmla="*/ 0 w 686"/>
              <a:gd name="T9" fmla="*/ 196 h 348"/>
              <a:gd name="T10" fmla="*/ 0 w 686"/>
              <a:gd name="T11" fmla="*/ 348 h 348"/>
              <a:gd name="T12" fmla="*/ 344 w 686"/>
              <a:gd name="T13" fmla="*/ 151 h 348"/>
              <a:gd name="T14" fmla="*/ 686 w 686"/>
              <a:gd name="T15" fmla="*/ 348 h 348"/>
              <a:gd name="T16" fmla="*/ 686 w 686"/>
              <a:gd name="T17" fmla="*/ 196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6" h="348">
                <a:moveTo>
                  <a:pt x="686" y="196"/>
                </a:moveTo>
                <a:lnTo>
                  <a:pt x="344" y="0"/>
                </a:lnTo>
                <a:lnTo>
                  <a:pt x="344" y="0"/>
                </a:lnTo>
                <a:lnTo>
                  <a:pt x="342" y="0"/>
                </a:lnTo>
                <a:lnTo>
                  <a:pt x="0" y="196"/>
                </a:lnTo>
                <a:lnTo>
                  <a:pt x="0" y="348"/>
                </a:lnTo>
                <a:lnTo>
                  <a:pt x="344" y="151"/>
                </a:lnTo>
                <a:lnTo>
                  <a:pt x="686" y="348"/>
                </a:lnTo>
                <a:lnTo>
                  <a:pt x="686" y="196"/>
                </a:lnTo>
                <a:close/>
              </a:path>
            </a:pathLst>
          </a:custGeom>
          <a:solidFill>
            <a:srgbClr val="1E212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"/>
          <p:cNvSpPr>
            <a:spLocks noEditPoints="1"/>
          </p:cNvSpPr>
          <p:nvPr/>
        </p:nvSpPr>
        <p:spPr bwMode="auto">
          <a:xfrm>
            <a:off x="5257942" y="3047524"/>
            <a:ext cx="1668642" cy="1925557"/>
          </a:xfrm>
          <a:custGeom>
            <a:avLst/>
            <a:gdLst>
              <a:gd name="T0" fmla="*/ 0 w 1273"/>
              <a:gd name="T1" fmla="*/ 1102 h 1469"/>
              <a:gd name="T2" fmla="*/ 0 w 1273"/>
              <a:gd name="T3" fmla="*/ 367 h 1469"/>
              <a:gd name="T4" fmla="*/ 636 w 1273"/>
              <a:gd name="T5" fmla="*/ 0 h 1469"/>
              <a:gd name="T6" fmla="*/ 1273 w 1273"/>
              <a:gd name="T7" fmla="*/ 367 h 1469"/>
              <a:gd name="T8" fmla="*/ 1273 w 1273"/>
              <a:gd name="T9" fmla="*/ 1102 h 1469"/>
              <a:gd name="T10" fmla="*/ 636 w 1273"/>
              <a:gd name="T11" fmla="*/ 1469 h 1469"/>
              <a:gd name="T12" fmla="*/ 0 w 1273"/>
              <a:gd name="T13" fmla="*/ 1102 h 1469"/>
              <a:gd name="T14" fmla="*/ 130 w 1273"/>
              <a:gd name="T15" fmla="*/ 443 h 1469"/>
              <a:gd name="T16" fmla="*/ 130 w 1273"/>
              <a:gd name="T17" fmla="*/ 1026 h 1469"/>
              <a:gd name="T18" fmla="*/ 636 w 1273"/>
              <a:gd name="T19" fmla="*/ 1318 h 1469"/>
              <a:gd name="T20" fmla="*/ 1142 w 1273"/>
              <a:gd name="T21" fmla="*/ 1026 h 1469"/>
              <a:gd name="T22" fmla="*/ 1142 w 1273"/>
              <a:gd name="T23" fmla="*/ 443 h 1469"/>
              <a:gd name="T24" fmla="*/ 636 w 1273"/>
              <a:gd name="T25" fmla="*/ 151 h 1469"/>
              <a:gd name="T26" fmla="*/ 130 w 1273"/>
              <a:gd name="T27" fmla="*/ 443 h 1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3" h="1469">
                <a:moveTo>
                  <a:pt x="0" y="1102"/>
                </a:moveTo>
                <a:lnTo>
                  <a:pt x="0" y="367"/>
                </a:lnTo>
                <a:lnTo>
                  <a:pt x="636" y="0"/>
                </a:lnTo>
                <a:lnTo>
                  <a:pt x="1273" y="367"/>
                </a:lnTo>
                <a:lnTo>
                  <a:pt x="1273" y="1102"/>
                </a:lnTo>
                <a:lnTo>
                  <a:pt x="636" y="1469"/>
                </a:lnTo>
                <a:lnTo>
                  <a:pt x="0" y="1102"/>
                </a:lnTo>
                <a:close/>
                <a:moveTo>
                  <a:pt x="130" y="443"/>
                </a:moveTo>
                <a:lnTo>
                  <a:pt x="130" y="1026"/>
                </a:lnTo>
                <a:lnTo>
                  <a:pt x="636" y="1318"/>
                </a:lnTo>
                <a:lnTo>
                  <a:pt x="1142" y="1026"/>
                </a:lnTo>
                <a:lnTo>
                  <a:pt x="1142" y="443"/>
                </a:lnTo>
                <a:lnTo>
                  <a:pt x="636" y="151"/>
                </a:lnTo>
                <a:lnTo>
                  <a:pt x="130" y="443"/>
                </a:lnTo>
                <a:close/>
              </a:path>
            </a:pathLst>
          </a:custGeom>
          <a:solidFill>
            <a:srgbClr val="B282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643316" y="2637245"/>
            <a:ext cx="899205" cy="456156"/>
          </a:xfrm>
          <a:custGeom>
            <a:avLst/>
            <a:gdLst>
              <a:gd name="T0" fmla="*/ 686 w 686"/>
              <a:gd name="T1" fmla="*/ 196 h 348"/>
              <a:gd name="T2" fmla="*/ 344 w 686"/>
              <a:gd name="T3" fmla="*/ 0 h 348"/>
              <a:gd name="T4" fmla="*/ 344 w 686"/>
              <a:gd name="T5" fmla="*/ 0 h 348"/>
              <a:gd name="T6" fmla="*/ 342 w 686"/>
              <a:gd name="T7" fmla="*/ 0 h 348"/>
              <a:gd name="T8" fmla="*/ 0 w 686"/>
              <a:gd name="T9" fmla="*/ 196 h 348"/>
              <a:gd name="T10" fmla="*/ 0 w 686"/>
              <a:gd name="T11" fmla="*/ 348 h 348"/>
              <a:gd name="T12" fmla="*/ 344 w 686"/>
              <a:gd name="T13" fmla="*/ 151 h 348"/>
              <a:gd name="T14" fmla="*/ 686 w 686"/>
              <a:gd name="T15" fmla="*/ 348 h 348"/>
              <a:gd name="T16" fmla="*/ 686 w 686"/>
              <a:gd name="T17" fmla="*/ 196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6" h="348">
                <a:moveTo>
                  <a:pt x="686" y="196"/>
                </a:moveTo>
                <a:lnTo>
                  <a:pt x="344" y="0"/>
                </a:lnTo>
                <a:lnTo>
                  <a:pt x="344" y="0"/>
                </a:lnTo>
                <a:lnTo>
                  <a:pt x="342" y="0"/>
                </a:lnTo>
                <a:lnTo>
                  <a:pt x="0" y="196"/>
                </a:lnTo>
                <a:lnTo>
                  <a:pt x="0" y="348"/>
                </a:lnTo>
                <a:lnTo>
                  <a:pt x="344" y="151"/>
                </a:lnTo>
                <a:lnTo>
                  <a:pt x="686" y="348"/>
                </a:lnTo>
                <a:lnTo>
                  <a:pt x="686" y="196"/>
                </a:lnTo>
                <a:close/>
              </a:path>
            </a:pathLst>
          </a:custGeom>
          <a:solidFill>
            <a:srgbClr val="B282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5"/>
          <p:cNvSpPr>
            <a:spLocks noEditPoints="1"/>
          </p:cNvSpPr>
          <p:nvPr/>
        </p:nvSpPr>
        <p:spPr bwMode="auto">
          <a:xfrm>
            <a:off x="7378327" y="3047524"/>
            <a:ext cx="1668642" cy="1925557"/>
          </a:xfrm>
          <a:custGeom>
            <a:avLst/>
            <a:gdLst>
              <a:gd name="T0" fmla="*/ 0 w 1273"/>
              <a:gd name="T1" fmla="*/ 1102 h 1469"/>
              <a:gd name="T2" fmla="*/ 0 w 1273"/>
              <a:gd name="T3" fmla="*/ 367 h 1469"/>
              <a:gd name="T4" fmla="*/ 636 w 1273"/>
              <a:gd name="T5" fmla="*/ 0 h 1469"/>
              <a:gd name="T6" fmla="*/ 1273 w 1273"/>
              <a:gd name="T7" fmla="*/ 367 h 1469"/>
              <a:gd name="T8" fmla="*/ 1273 w 1273"/>
              <a:gd name="T9" fmla="*/ 1102 h 1469"/>
              <a:gd name="T10" fmla="*/ 636 w 1273"/>
              <a:gd name="T11" fmla="*/ 1469 h 1469"/>
              <a:gd name="T12" fmla="*/ 0 w 1273"/>
              <a:gd name="T13" fmla="*/ 1102 h 1469"/>
              <a:gd name="T14" fmla="*/ 130 w 1273"/>
              <a:gd name="T15" fmla="*/ 443 h 1469"/>
              <a:gd name="T16" fmla="*/ 130 w 1273"/>
              <a:gd name="T17" fmla="*/ 1026 h 1469"/>
              <a:gd name="T18" fmla="*/ 636 w 1273"/>
              <a:gd name="T19" fmla="*/ 1318 h 1469"/>
              <a:gd name="T20" fmla="*/ 1142 w 1273"/>
              <a:gd name="T21" fmla="*/ 1026 h 1469"/>
              <a:gd name="T22" fmla="*/ 1142 w 1273"/>
              <a:gd name="T23" fmla="*/ 443 h 1469"/>
              <a:gd name="T24" fmla="*/ 636 w 1273"/>
              <a:gd name="T25" fmla="*/ 151 h 1469"/>
              <a:gd name="T26" fmla="*/ 130 w 1273"/>
              <a:gd name="T27" fmla="*/ 443 h 1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3" h="1469">
                <a:moveTo>
                  <a:pt x="0" y="1102"/>
                </a:moveTo>
                <a:lnTo>
                  <a:pt x="0" y="367"/>
                </a:lnTo>
                <a:lnTo>
                  <a:pt x="636" y="0"/>
                </a:lnTo>
                <a:lnTo>
                  <a:pt x="1273" y="367"/>
                </a:lnTo>
                <a:lnTo>
                  <a:pt x="1273" y="1102"/>
                </a:lnTo>
                <a:lnTo>
                  <a:pt x="636" y="1469"/>
                </a:lnTo>
                <a:lnTo>
                  <a:pt x="0" y="1102"/>
                </a:lnTo>
                <a:close/>
                <a:moveTo>
                  <a:pt x="130" y="443"/>
                </a:moveTo>
                <a:lnTo>
                  <a:pt x="130" y="1026"/>
                </a:lnTo>
                <a:lnTo>
                  <a:pt x="636" y="1318"/>
                </a:lnTo>
                <a:lnTo>
                  <a:pt x="1142" y="1026"/>
                </a:lnTo>
                <a:lnTo>
                  <a:pt x="1142" y="443"/>
                </a:lnTo>
                <a:lnTo>
                  <a:pt x="636" y="151"/>
                </a:lnTo>
                <a:lnTo>
                  <a:pt x="130" y="443"/>
                </a:lnTo>
                <a:close/>
              </a:path>
            </a:pathLst>
          </a:custGeom>
          <a:solidFill>
            <a:srgbClr val="1E212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>
            <a:off x="7763701" y="2637245"/>
            <a:ext cx="899205" cy="456156"/>
          </a:xfrm>
          <a:custGeom>
            <a:avLst/>
            <a:gdLst>
              <a:gd name="T0" fmla="*/ 686 w 686"/>
              <a:gd name="T1" fmla="*/ 196 h 348"/>
              <a:gd name="T2" fmla="*/ 344 w 686"/>
              <a:gd name="T3" fmla="*/ 0 h 348"/>
              <a:gd name="T4" fmla="*/ 344 w 686"/>
              <a:gd name="T5" fmla="*/ 0 h 348"/>
              <a:gd name="T6" fmla="*/ 342 w 686"/>
              <a:gd name="T7" fmla="*/ 0 h 348"/>
              <a:gd name="T8" fmla="*/ 0 w 686"/>
              <a:gd name="T9" fmla="*/ 196 h 348"/>
              <a:gd name="T10" fmla="*/ 0 w 686"/>
              <a:gd name="T11" fmla="*/ 348 h 348"/>
              <a:gd name="T12" fmla="*/ 344 w 686"/>
              <a:gd name="T13" fmla="*/ 151 h 348"/>
              <a:gd name="T14" fmla="*/ 686 w 686"/>
              <a:gd name="T15" fmla="*/ 348 h 348"/>
              <a:gd name="T16" fmla="*/ 686 w 686"/>
              <a:gd name="T17" fmla="*/ 196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6" h="348">
                <a:moveTo>
                  <a:pt x="686" y="196"/>
                </a:moveTo>
                <a:lnTo>
                  <a:pt x="344" y="0"/>
                </a:lnTo>
                <a:lnTo>
                  <a:pt x="344" y="0"/>
                </a:lnTo>
                <a:lnTo>
                  <a:pt x="342" y="0"/>
                </a:lnTo>
                <a:lnTo>
                  <a:pt x="0" y="196"/>
                </a:lnTo>
                <a:lnTo>
                  <a:pt x="0" y="348"/>
                </a:lnTo>
                <a:lnTo>
                  <a:pt x="344" y="151"/>
                </a:lnTo>
                <a:lnTo>
                  <a:pt x="686" y="348"/>
                </a:lnTo>
                <a:lnTo>
                  <a:pt x="686" y="196"/>
                </a:lnTo>
                <a:close/>
              </a:path>
            </a:pathLst>
          </a:custGeom>
          <a:solidFill>
            <a:srgbClr val="1E212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9498711" y="3047524"/>
            <a:ext cx="1668642" cy="1925557"/>
          </a:xfrm>
          <a:custGeom>
            <a:avLst/>
            <a:gdLst>
              <a:gd name="T0" fmla="*/ 0 w 1273"/>
              <a:gd name="T1" fmla="*/ 1102 h 1469"/>
              <a:gd name="T2" fmla="*/ 0 w 1273"/>
              <a:gd name="T3" fmla="*/ 367 h 1469"/>
              <a:gd name="T4" fmla="*/ 636 w 1273"/>
              <a:gd name="T5" fmla="*/ 0 h 1469"/>
              <a:gd name="T6" fmla="*/ 1273 w 1273"/>
              <a:gd name="T7" fmla="*/ 367 h 1469"/>
              <a:gd name="T8" fmla="*/ 1273 w 1273"/>
              <a:gd name="T9" fmla="*/ 1102 h 1469"/>
              <a:gd name="T10" fmla="*/ 636 w 1273"/>
              <a:gd name="T11" fmla="*/ 1469 h 1469"/>
              <a:gd name="T12" fmla="*/ 0 w 1273"/>
              <a:gd name="T13" fmla="*/ 1102 h 1469"/>
              <a:gd name="T14" fmla="*/ 130 w 1273"/>
              <a:gd name="T15" fmla="*/ 443 h 1469"/>
              <a:gd name="T16" fmla="*/ 130 w 1273"/>
              <a:gd name="T17" fmla="*/ 1026 h 1469"/>
              <a:gd name="T18" fmla="*/ 636 w 1273"/>
              <a:gd name="T19" fmla="*/ 1318 h 1469"/>
              <a:gd name="T20" fmla="*/ 1142 w 1273"/>
              <a:gd name="T21" fmla="*/ 1026 h 1469"/>
              <a:gd name="T22" fmla="*/ 1142 w 1273"/>
              <a:gd name="T23" fmla="*/ 443 h 1469"/>
              <a:gd name="T24" fmla="*/ 636 w 1273"/>
              <a:gd name="T25" fmla="*/ 151 h 1469"/>
              <a:gd name="T26" fmla="*/ 130 w 1273"/>
              <a:gd name="T27" fmla="*/ 443 h 1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3" h="1469">
                <a:moveTo>
                  <a:pt x="0" y="1102"/>
                </a:moveTo>
                <a:lnTo>
                  <a:pt x="0" y="367"/>
                </a:lnTo>
                <a:lnTo>
                  <a:pt x="636" y="0"/>
                </a:lnTo>
                <a:lnTo>
                  <a:pt x="1273" y="367"/>
                </a:lnTo>
                <a:lnTo>
                  <a:pt x="1273" y="1102"/>
                </a:lnTo>
                <a:lnTo>
                  <a:pt x="636" y="1469"/>
                </a:lnTo>
                <a:lnTo>
                  <a:pt x="0" y="1102"/>
                </a:lnTo>
                <a:close/>
                <a:moveTo>
                  <a:pt x="130" y="443"/>
                </a:moveTo>
                <a:lnTo>
                  <a:pt x="130" y="1026"/>
                </a:lnTo>
                <a:lnTo>
                  <a:pt x="636" y="1318"/>
                </a:lnTo>
                <a:lnTo>
                  <a:pt x="1142" y="1026"/>
                </a:lnTo>
                <a:lnTo>
                  <a:pt x="1142" y="443"/>
                </a:lnTo>
                <a:lnTo>
                  <a:pt x="636" y="151"/>
                </a:lnTo>
                <a:lnTo>
                  <a:pt x="130" y="443"/>
                </a:lnTo>
                <a:close/>
              </a:path>
            </a:pathLst>
          </a:custGeom>
          <a:solidFill>
            <a:srgbClr val="B282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9884085" y="2637245"/>
            <a:ext cx="899205" cy="456156"/>
          </a:xfrm>
          <a:custGeom>
            <a:avLst/>
            <a:gdLst>
              <a:gd name="T0" fmla="*/ 686 w 686"/>
              <a:gd name="T1" fmla="*/ 196 h 348"/>
              <a:gd name="T2" fmla="*/ 344 w 686"/>
              <a:gd name="T3" fmla="*/ 0 h 348"/>
              <a:gd name="T4" fmla="*/ 344 w 686"/>
              <a:gd name="T5" fmla="*/ 0 h 348"/>
              <a:gd name="T6" fmla="*/ 342 w 686"/>
              <a:gd name="T7" fmla="*/ 0 h 348"/>
              <a:gd name="T8" fmla="*/ 0 w 686"/>
              <a:gd name="T9" fmla="*/ 196 h 348"/>
              <a:gd name="T10" fmla="*/ 0 w 686"/>
              <a:gd name="T11" fmla="*/ 348 h 348"/>
              <a:gd name="T12" fmla="*/ 344 w 686"/>
              <a:gd name="T13" fmla="*/ 151 h 348"/>
              <a:gd name="T14" fmla="*/ 686 w 686"/>
              <a:gd name="T15" fmla="*/ 348 h 348"/>
              <a:gd name="T16" fmla="*/ 686 w 686"/>
              <a:gd name="T17" fmla="*/ 196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6" h="348">
                <a:moveTo>
                  <a:pt x="686" y="196"/>
                </a:moveTo>
                <a:lnTo>
                  <a:pt x="344" y="0"/>
                </a:lnTo>
                <a:lnTo>
                  <a:pt x="344" y="0"/>
                </a:lnTo>
                <a:lnTo>
                  <a:pt x="342" y="0"/>
                </a:lnTo>
                <a:lnTo>
                  <a:pt x="0" y="196"/>
                </a:lnTo>
                <a:lnTo>
                  <a:pt x="0" y="348"/>
                </a:lnTo>
                <a:lnTo>
                  <a:pt x="344" y="151"/>
                </a:lnTo>
                <a:lnTo>
                  <a:pt x="686" y="348"/>
                </a:lnTo>
                <a:lnTo>
                  <a:pt x="686" y="196"/>
                </a:lnTo>
                <a:close/>
              </a:path>
            </a:pathLst>
          </a:custGeom>
          <a:solidFill>
            <a:srgbClr val="B282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20"/>
          <p:cNvGrpSpPr/>
          <p:nvPr/>
        </p:nvGrpSpPr>
        <p:grpSpPr>
          <a:xfrm>
            <a:off x="5802146" y="3715321"/>
            <a:ext cx="580234" cy="483850"/>
            <a:chOff x="10987088" y="1993900"/>
            <a:chExt cx="477837" cy="398463"/>
          </a:xfrm>
          <a:solidFill>
            <a:srgbClr val="B28247"/>
          </a:solidFill>
        </p:grpSpPr>
        <p:sp>
          <p:nvSpPr>
            <p:cNvPr id="23" name="Freeform 107"/>
            <p:cNvSpPr>
              <a:spLocks/>
            </p:cNvSpPr>
            <p:nvPr/>
          </p:nvSpPr>
          <p:spPr bwMode="auto">
            <a:xfrm>
              <a:off x="10987088" y="1993900"/>
              <a:ext cx="396875" cy="398463"/>
            </a:xfrm>
            <a:custGeom>
              <a:avLst/>
              <a:gdLst>
                <a:gd name="T0" fmla="*/ 0 w 2745"/>
                <a:gd name="T1" fmla="*/ 0 h 2770"/>
                <a:gd name="T2" fmla="*/ 371 w 2745"/>
                <a:gd name="T3" fmla="*/ 0 h 2770"/>
                <a:gd name="T4" fmla="*/ 371 w 2745"/>
                <a:gd name="T5" fmla="*/ 2398 h 2770"/>
                <a:gd name="T6" fmla="*/ 2745 w 2745"/>
                <a:gd name="T7" fmla="*/ 2398 h 2770"/>
                <a:gd name="T8" fmla="*/ 2745 w 2745"/>
                <a:gd name="T9" fmla="*/ 2770 h 2770"/>
                <a:gd name="T10" fmla="*/ 0 w 2745"/>
                <a:gd name="T11" fmla="*/ 2770 h 2770"/>
                <a:gd name="T12" fmla="*/ 0 w 2745"/>
                <a:gd name="T13" fmla="*/ 0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5" h="2770">
                  <a:moveTo>
                    <a:pt x="0" y="0"/>
                  </a:moveTo>
                  <a:lnTo>
                    <a:pt x="371" y="0"/>
                  </a:lnTo>
                  <a:lnTo>
                    <a:pt x="371" y="2398"/>
                  </a:lnTo>
                  <a:lnTo>
                    <a:pt x="2745" y="2398"/>
                  </a:lnTo>
                  <a:lnTo>
                    <a:pt x="2745" y="2770"/>
                  </a:lnTo>
                  <a:lnTo>
                    <a:pt x="0" y="27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8"/>
            <p:cNvSpPr>
              <a:spLocks/>
            </p:cNvSpPr>
            <p:nvPr/>
          </p:nvSpPr>
          <p:spPr bwMode="auto">
            <a:xfrm>
              <a:off x="11066463" y="2047875"/>
              <a:ext cx="398462" cy="249238"/>
            </a:xfrm>
            <a:custGeom>
              <a:avLst/>
              <a:gdLst>
                <a:gd name="T0" fmla="*/ 2761 w 2761"/>
                <a:gd name="T1" fmla="*/ 0 h 1725"/>
                <a:gd name="T2" fmla="*/ 2559 w 2761"/>
                <a:gd name="T3" fmla="*/ 1146 h 1725"/>
                <a:gd name="T4" fmla="*/ 2274 w 2761"/>
                <a:gd name="T5" fmla="*/ 861 h 1725"/>
                <a:gd name="T6" fmla="*/ 1411 w 2761"/>
                <a:gd name="T7" fmla="*/ 1725 h 1725"/>
                <a:gd name="T8" fmla="*/ 864 w 2761"/>
                <a:gd name="T9" fmla="*/ 1177 h 1725"/>
                <a:gd name="T10" fmla="*/ 349 w 2761"/>
                <a:gd name="T11" fmla="*/ 1693 h 1725"/>
                <a:gd name="T12" fmla="*/ 0 w 2761"/>
                <a:gd name="T13" fmla="*/ 1341 h 1725"/>
                <a:gd name="T14" fmla="*/ 864 w 2761"/>
                <a:gd name="T15" fmla="*/ 476 h 1725"/>
                <a:gd name="T16" fmla="*/ 1411 w 2761"/>
                <a:gd name="T17" fmla="*/ 1025 h 1725"/>
                <a:gd name="T18" fmla="*/ 1924 w 2761"/>
                <a:gd name="T19" fmla="*/ 509 h 1725"/>
                <a:gd name="T20" fmla="*/ 1618 w 2761"/>
                <a:gd name="T21" fmla="*/ 202 h 1725"/>
                <a:gd name="T22" fmla="*/ 2761 w 2761"/>
                <a:gd name="T23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1" h="1725">
                  <a:moveTo>
                    <a:pt x="2761" y="0"/>
                  </a:moveTo>
                  <a:lnTo>
                    <a:pt x="2559" y="1146"/>
                  </a:lnTo>
                  <a:lnTo>
                    <a:pt x="2274" y="861"/>
                  </a:lnTo>
                  <a:lnTo>
                    <a:pt x="1411" y="1725"/>
                  </a:lnTo>
                  <a:lnTo>
                    <a:pt x="864" y="1177"/>
                  </a:lnTo>
                  <a:lnTo>
                    <a:pt x="349" y="1693"/>
                  </a:lnTo>
                  <a:lnTo>
                    <a:pt x="0" y="1341"/>
                  </a:lnTo>
                  <a:lnTo>
                    <a:pt x="864" y="476"/>
                  </a:lnTo>
                  <a:lnTo>
                    <a:pt x="1411" y="1025"/>
                  </a:lnTo>
                  <a:lnTo>
                    <a:pt x="1924" y="509"/>
                  </a:lnTo>
                  <a:lnTo>
                    <a:pt x="1618" y="202"/>
                  </a:lnTo>
                  <a:lnTo>
                    <a:pt x="2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3"/>
          <p:cNvGrpSpPr/>
          <p:nvPr/>
        </p:nvGrpSpPr>
        <p:grpSpPr>
          <a:xfrm>
            <a:off x="3690435" y="3709537"/>
            <a:ext cx="562885" cy="495417"/>
            <a:chOff x="10059988" y="2759075"/>
            <a:chExt cx="463550" cy="407988"/>
          </a:xfrm>
          <a:solidFill>
            <a:srgbClr val="1E2121"/>
          </a:solidFill>
        </p:grpSpPr>
        <p:sp>
          <p:nvSpPr>
            <p:cNvPr id="26" name="Freeform 182"/>
            <p:cNvSpPr>
              <a:spLocks/>
            </p:cNvSpPr>
            <p:nvPr/>
          </p:nvSpPr>
          <p:spPr bwMode="auto">
            <a:xfrm>
              <a:off x="10059988" y="2759075"/>
              <a:ext cx="463550" cy="168275"/>
            </a:xfrm>
            <a:custGeom>
              <a:avLst/>
              <a:gdLst>
                <a:gd name="T0" fmla="*/ 1606 w 3212"/>
                <a:gd name="T1" fmla="*/ 0 h 1164"/>
                <a:gd name="T2" fmla="*/ 1815 w 3212"/>
                <a:gd name="T3" fmla="*/ 5 h 1164"/>
                <a:gd name="T4" fmla="*/ 2016 w 3212"/>
                <a:gd name="T5" fmla="*/ 19 h 1164"/>
                <a:gd name="T6" fmla="*/ 2208 w 3212"/>
                <a:gd name="T7" fmla="*/ 43 h 1164"/>
                <a:gd name="T8" fmla="*/ 2388 w 3212"/>
                <a:gd name="T9" fmla="*/ 74 h 1164"/>
                <a:gd name="T10" fmla="*/ 2554 w 3212"/>
                <a:gd name="T11" fmla="*/ 112 h 1164"/>
                <a:gd name="T12" fmla="*/ 2706 w 3212"/>
                <a:gd name="T13" fmla="*/ 158 h 1164"/>
                <a:gd name="T14" fmla="*/ 2841 w 3212"/>
                <a:gd name="T15" fmla="*/ 210 h 1164"/>
                <a:gd name="T16" fmla="*/ 2958 w 3212"/>
                <a:gd name="T17" fmla="*/ 268 h 1164"/>
                <a:gd name="T18" fmla="*/ 3055 w 3212"/>
                <a:gd name="T19" fmla="*/ 331 h 1164"/>
                <a:gd name="T20" fmla="*/ 3130 w 3212"/>
                <a:gd name="T21" fmla="*/ 398 h 1164"/>
                <a:gd name="T22" fmla="*/ 3182 w 3212"/>
                <a:gd name="T23" fmla="*/ 469 h 1164"/>
                <a:gd name="T24" fmla="*/ 3209 w 3212"/>
                <a:gd name="T25" fmla="*/ 544 h 1164"/>
                <a:gd name="T26" fmla="*/ 3209 w 3212"/>
                <a:gd name="T27" fmla="*/ 620 h 1164"/>
                <a:gd name="T28" fmla="*/ 3182 w 3212"/>
                <a:gd name="T29" fmla="*/ 695 h 1164"/>
                <a:gd name="T30" fmla="*/ 3130 w 3212"/>
                <a:gd name="T31" fmla="*/ 766 h 1164"/>
                <a:gd name="T32" fmla="*/ 3055 w 3212"/>
                <a:gd name="T33" fmla="*/ 833 h 1164"/>
                <a:gd name="T34" fmla="*/ 2958 w 3212"/>
                <a:gd name="T35" fmla="*/ 896 h 1164"/>
                <a:gd name="T36" fmla="*/ 2841 w 3212"/>
                <a:gd name="T37" fmla="*/ 954 h 1164"/>
                <a:gd name="T38" fmla="*/ 2706 w 3212"/>
                <a:gd name="T39" fmla="*/ 1006 h 1164"/>
                <a:gd name="T40" fmla="*/ 2554 w 3212"/>
                <a:gd name="T41" fmla="*/ 1052 h 1164"/>
                <a:gd name="T42" fmla="*/ 2388 w 3212"/>
                <a:gd name="T43" fmla="*/ 1090 h 1164"/>
                <a:gd name="T44" fmla="*/ 2208 w 3212"/>
                <a:gd name="T45" fmla="*/ 1122 h 1164"/>
                <a:gd name="T46" fmla="*/ 2016 w 3212"/>
                <a:gd name="T47" fmla="*/ 1145 h 1164"/>
                <a:gd name="T48" fmla="*/ 1815 w 3212"/>
                <a:gd name="T49" fmla="*/ 1159 h 1164"/>
                <a:gd name="T50" fmla="*/ 1606 w 3212"/>
                <a:gd name="T51" fmla="*/ 1164 h 1164"/>
                <a:gd name="T52" fmla="*/ 1397 w 3212"/>
                <a:gd name="T53" fmla="*/ 1159 h 1164"/>
                <a:gd name="T54" fmla="*/ 1195 w 3212"/>
                <a:gd name="T55" fmla="*/ 1145 h 1164"/>
                <a:gd name="T56" fmla="*/ 1004 w 3212"/>
                <a:gd name="T57" fmla="*/ 1122 h 1164"/>
                <a:gd name="T58" fmla="*/ 824 w 3212"/>
                <a:gd name="T59" fmla="*/ 1090 h 1164"/>
                <a:gd name="T60" fmla="*/ 658 w 3212"/>
                <a:gd name="T61" fmla="*/ 1052 h 1164"/>
                <a:gd name="T62" fmla="*/ 506 w 3212"/>
                <a:gd name="T63" fmla="*/ 1006 h 1164"/>
                <a:gd name="T64" fmla="*/ 371 w 3212"/>
                <a:gd name="T65" fmla="*/ 954 h 1164"/>
                <a:gd name="T66" fmla="*/ 254 w 3212"/>
                <a:gd name="T67" fmla="*/ 896 h 1164"/>
                <a:gd name="T68" fmla="*/ 157 w 3212"/>
                <a:gd name="T69" fmla="*/ 833 h 1164"/>
                <a:gd name="T70" fmla="*/ 82 w 3212"/>
                <a:gd name="T71" fmla="*/ 766 h 1164"/>
                <a:gd name="T72" fmla="*/ 30 w 3212"/>
                <a:gd name="T73" fmla="*/ 695 h 1164"/>
                <a:gd name="T74" fmla="*/ 3 w 3212"/>
                <a:gd name="T75" fmla="*/ 620 h 1164"/>
                <a:gd name="T76" fmla="*/ 3 w 3212"/>
                <a:gd name="T77" fmla="*/ 544 h 1164"/>
                <a:gd name="T78" fmla="*/ 30 w 3212"/>
                <a:gd name="T79" fmla="*/ 469 h 1164"/>
                <a:gd name="T80" fmla="*/ 82 w 3212"/>
                <a:gd name="T81" fmla="*/ 398 h 1164"/>
                <a:gd name="T82" fmla="*/ 157 w 3212"/>
                <a:gd name="T83" fmla="*/ 331 h 1164"/>
                <a:gd name="T84" fmla="*/ 254 w 3212"/>
                <a:gd name="T85" fmla="*/ 268 h 1164"/>
                <a:gd name="T86" fmla="*/ 371 w 3212"/>
                <a:gd name="T87" fmla="*/ 210 h 1164"/>
                <a:gd name="T88" fmla="*/ 506 w 3212"/>
                <a:gd name="T89" fmla="*/ 158 h 1164"/>
                <a:gd name="T90" fmla="*/ 658 w 3212"/>
                <a:gd name="T91" fmla="*/ 112 h 1164"/>
                <a:gd name="T92" fmla="*/ 824 w 3212"/>
                <a:gd name="T93" fmla="*/ 74 h 1164"/>
                <a:gd name="T94" fmla="*/ 1004 w 3212"/>
                <a:gd name="T95" fmla="*/ 43 h 1164"/>
                <a:gd name="T96" fmla="*/ 1195 w 3212"/>
                <a:gd name="T97" fmla="*/ 19 h 1164"/>
                <a:gd name="T98" fmla="*/ 1397 w 3212"/>
                <a:gd name="T99" fmla="*/ 5 h 1164"/>
                <a:gd name="T100" fmla="*/ 1606 w 3212"/>
                <a:gd name="T101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12" h="1164">
                  <a:moveTo>
                    <a:pt x="1606" y="0"/>
                  </a:moveTo>
                  <a:lnTo>
                    <a:pt x="1606" y="0"/>
                  </a:lnTo>
                  <a:lnTo>
                    <a:pt x="1712" y="2"/>
                  </a:lnTo>
                  <a:lnTo>
                    <a:pt x="1815" y="5"/>
                  </a:lnTo>
                  <a:lnTo>
                    <a:pt x="1917" y="11"/>
                  </a:lnTo>
                  <a:lnTo>
                    <a:pt x="2016" y="19"/>
                  </a:lnTo>
                  <a:lnTo>
                    <a:pt x="2114" y="30"/>
                  </a:lnTo>
                  <a:lnTo>
                    <a:pt x="2208" y="43"/>
                  </a:lnTo>
                  <a:lnTo>
                    <a:pt x="2299" y="57"/>
                  </a:lnTo>
                  <a:lnTo>
                    <a:pt x="2388" y="74"/>
                  </a:lnTo>
                  <a:lnTo>
                    <a:pt x="2472" y="92"/>
                  </a:lnTo>
                  <a:lnTo>
                    <a:pt x="2554" y="112"/>
                  </a:lnTo>
                  <a:lnTo>
                    <a:pt x="2632" y="135"/>
                  </a:lnTo>
                  <a:lnTo>
                    <a:pt x="2706" y="158"/>
                  </a:lnTo>
                  <a:lnTo>
                    <a:pt x="2775" y="183"/>
                  </a:lnTo>
                  <a:lnTo>
                    <a:pt x="2841" y="210"/>
                  </a:lnTo>
                  <a:lnTo>
                    <a:pt x="2902" y="238"/>
                  </a:lnTo>
                  <a:lnTo>
                    <a:pt x="2958" y="268"/>
                  </a:lnTo>
                  <a:lnTo>
                    <a:pt x="3009" y="299"/>
                  </a:lnTo>
                  <a:lnTo>
                    <a:pt x="3055" y="331"/>
                  </a:lnTo>
                  <a:lnTo>
                    <a:pt x="3096" y="364"/>
                  </a:lnTo>
                  <a:lnTo>
                    <a:pt x="3130" y="398"/>
                  </a:lnTo>
                  <a:lnTo>
                    <a:pt x="3159" y="433"/>
                  </a:lnTo>
                  <a:lnTo>
                    <a:pt x="3182" y="469"/>
                  </a:lnTo>
                  <a:lnTo>
                    <a:pt x="3199" y="506"/>
                  </a:lnTo>
                  <a:lnTo>
                    <a:pt x="3209" y="544"/>
                  </a:lnTo>
                  <a:lnTo>
                    <a:pt x="3212" y="582"/>
                  </a:lnTo>
                  <a:lnTo>
                    <a:pt x="3209" y="620"/>
                  </a:lnTo>
                  <a:lnTo>
                    <a:pt x="3199" y="658"/>
                  </a:lnTo>
                  <a:lnTo>
                    <a:pt x="3182" y="695"/>
                  </a:lnTo>
                  <a:lnTo>
                    <a:pt x="3159" y="731"/>
                  </a:lnTo>
                  <a:lnTo>
                    <a:pt x="3130" y="766"/>
                  </a:lnTo>
                  <a:lnTo>
                    <a:pt x="3096" y="800"/>
                  </a:lnTo>
                  <a:lnTo>
                    <a:pt x="3055" y="833"/>
                  </a:lnTo>
                  <a:lnTo>
                    <a:pt x="3009" y="865"/>
                  </a:lnTo>
                  <a:lnTo>
                    <a:pt x="2958" y="896"/>
                  </a:lnTo>
                  <a:lnTo>
                    <a:pt x="2902" y="926"/>
                  </a:lnTo>
                  <a:lnTo>
                    <a:pt x="2841" y="954"/>
                  </a:lnTo>
                  <a:lnTo>
                    <a:pt x="2775" y="981"/>
                  </a:lnTo>
                  <a:lnTo>
                    <a:pt x="2706" y="1006"/>
                  </a:lnTo>
                  <a:lnTo>
                    <a:pt x="2632" y="1030"/>
                  </a:lnTo>
                  <a:lnTo>
                    <a:pt x="2554" y="1052"/>
                  </a:lnTo>
                  <a:lnTo>
                    <a:pt x="2472" y="1072"/>
                  </a:lnTo>
                  <a:lnTo>
                    <a:pt x="2388" y="1090"/>
                  </a:lnTo>
                  <a:lnTo>
                    <a:pt x="2299" y="1107"/>
                  </a:lnTo>
                  <a:lnTo>
                    <a:pt x="2208" y="1122"/>
                  </a:lnTo>
                  <a:lnTo>
                    <a:pt x="2114" y="1134"/>
                  </a:lnTo>
                  <a:lnTo>
                    <a:pt x="2016" y="1145"/>
                  </a:lnTo>
                  <a:lnTo>
                    <a:pt x="1917" y="1153"/>
                  </a:lnTo>
                  <a:lnTo>
                    <a:pt x="1815" y="1159"/>
                  </a:lnTo>
                  <a:lnTo>
                    <a:pt x="1712" y="1163"/>
                  </a:lnTo>
                  <a:lnTo>
                    <a:pt x="1606" y="1164"/>
                  </a:lnTo>
                  <a:lnTo>
                    <a:pt x="1500" y="1163"/>
                  </a:lnTo>
                  <a:lnTo>
                    <a:pt x="1397" y="1159"/>
                  </a:lnTo>
                  <a:lnTo>
                    <a:pt x="1295" y="1153"/>
                  </a:lnTo>
                  <a:lnTo>
                    <a:pt x="1195" y="1145"/>
                  </a:lnTo>
                  <a:lnTo>
                    <a:pt x="1098" y="1134"/>
                  </a:lnTo>
                  <a:lnTo>
                    <a:pt x="1004" y="1122"/>
                  </a:lnTo>
                  <a:lnTo>
                    <a:pt x="912" y="1107"/>
                  </a:lnTo>
                  <a:lnTo>
                    <a:pt x="824" y="1090"/>
                  </a:lnTo>
                  <a:lnTo>
                    <a:pt x="739" y="1072"/>
                  </a:lnTo>
                  <a:lnTo>
                    <a:pt x="658" y="1052"/>
                  </a:lnTo>
                  <a:lnTo>
                    <a:pt x="580" y="1030"/>
                  </a:lnTo>
                  <a:lnTo>
                    <a:pt x="506" y="1006"/>
                  </a:lnTo>
                  <a:lnTo>
                    <a:pt x="436" y="981"/>
                  </a:lnTo>
                  <a:lnTo>
                    <a:pt x="371" y="954"/>
                  </a:lnTo>
                  <a:lnTo>
                    <a:pt x="310" y="926"/>
                  </a:lnTo>
                  <a:lnTo>
                    <a:pt x="254" y="896"/>
                  </a:lnTo>
                  <a:lnTo>
                    <a:pt x="203" y="865"/>
                  </a:lnTo>
                  <a:lnTo>
                    <a:pt x="157" y="833"/>
                  </a:lnTo>
                  <a:lnTo>
                    <a:pt x="116" y="800"/>
                  </a:lnTo>
                  <a:lnTo>
                    <a:pt x="82" y="766"/>
                  </a:lnTo>
                  <a:lnTo>
                    <a:pt x="53" y="731"/>
                  </a:lnTo>
                  <a:lnTo>
                    <a:pt x="30" y="695"/>
                  </a:lnTo>
                  <a:lnTo>
                    <a:pt x="13" y="658"/>
                  </a:lnTo>
                  <a:lnTo>
                    <a:pt x="3" y="620"/>
                  </a:lnTo>
                  <a:lnTo>
                    <a:pt x="0" y="582"/>
                  </a:lnTo>
                  <a:lnTo>
                    <a:pt x="3" y="544"/>
                  </a:lnTo>
                  <a:lnTo>
                    <a:pt x="13" y="506"/>
                  </a:lnTo>
                  <a:lnTo>
                    <a:pt x="30" y="469"/>
                  </a:lnTo>
                  <a:lnTo>
                    <a:pt x="53" y="433"/>
                  </a:lnTo>
                  <a:lnTo>
                    <a:pt x="82" y="398"/>
                  </a:lnTo>
                  <a:lnTo>
                    <a:pt x="116" y="364"/>
                  </a:lnTo>
                  <a:lnTo>
                    <a:pt x="157" y="331"/>
                  </a:lnTo>
                  <a:lnTo>
                    <a:pt x="203" y="299"/>
                  </a:lnTo>
                  <a:lnTo>
                    <a:pt x="254" y="268"/>
                  </a:lnTo>
                  <a:lnTo>
                    <a:pt x="310" y="238"/>
                  </a:lnTo>
                  <a:lnTo>
                    <a:pt x="371" y="210"/>
                  </a:lnTo>
                  <a:lnTo>
                    <a:pt x="436" y="183"/>
                  </a:lnTo>
                  <a:lnTo>
                    <a:pt x="506" y="158"/>
                  </a:lnTo>
                  <a:lnTo>
                    <a:pt x="580" y="135"/>
                  </a:lnTo>
                  <a:lnTo>
                    <a:pt x="658" y="112"/>
                  </a:lnTo>
                  <a:lnTo>
                    <a:pt x="739" y="92"/>
                  </a:lnTo>
                  <a:lnTo>
                    <a:pt x="824" y="74"/>
                  </a:lnTo>
                  <a:lnTo>
                    <a:pt x="912" y="57"/>
                  </a:lnTo>
                  <a:lnTo>
                    <a:pt x="1004" y="43"/>
                  </a:lnTo>
                  <a:lnTo>
                    <a:pt x="1098" y="30"/>
                  </a:lnTo>
                  <a:lnTo>
                    <a:pt x="1195" y="19"/>
                  </a:lnTo>
                  <a:lnTo>
                    <a:pt x="1295" y="11"/>
                  </a:lnTo>
                  <a:lnTo>
                    <a:pt x="1397" y="5"/>
                  </a:lnTo>
                  <a:lnTo>
                    <a:pt x="1500" y="2"/>
                  </a:lnTo>
                  <a:lnTo>
                    <a:pt x="16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3"/>
            <p:cNvSpPr>
              <a:spLocks/>
            </p:cNvSpPr>
            <p:nvPr/>
          </p:nvSpPr>
          <p:spPr bwMode="auto">
            <a:xfrm>
              <a:off x="10059988" y="2917825"/>
              <a:ext cx="463550" cy="93663"/>
            </a:xfrm>
            <a:custGeom>
              <a:avLst/>
              <a:gdLst>
                <a:gd name="T0" fmla="*/ 87 w 3212"/>
                <a:gd name="T1" fmla="*/ 40 h 648"/>
                <a:gd name="T2" fmla="*/ 256 w 3212"/>
                <a:gd name="T3" fmla="*/ 114 h 648"/>
                <a:gd name="T4" fmla="*/ 442 w 3212"/>
                <a:gd name="T5" fmla="*/ 179 h 648"/>
                <a:gd name="T6" fmla="*/ 647 w 3212"/>
                <a:gd name="T7" fmla="*/ 233 h 648"/>
                <a:gd name="T8" fmla="*/ 869 w 3212"/>
                <a:gd name="T9" fmla="*/ 277 h 648"/>
                <a:gd name="T10" fmla="*/ 1103 w 3212"/>
                <a:gd name="T11" fmla="*/ 310 h 648"/>
                <a:gd name="T12" fmla="*/ 1349 w 3212"/>
                <a:gd name="T13" fmla="*/ 330 h 648"/>
                <a:gd name="T14" fmla="*/ 1606 w 3212"/>
                <a:gd name="T15" fmla="*/ 338 h 648"/>
                <a:gd name="T16" fmla="*/ 1862 w 3212"/>
                <a:gd name="T17" fmla="*/ 330 h 648"/>
                <a:gd name="T18" fmla="*/ 2109 w 3212"/>
                <a:gd name="T19" fmla="*/ 310 h 648"/>
                <a:gd name="T20" fmla="*/ 2343 w 3212"/>
                <a:gd name="T21" fmla="*/ 277 h 648"/>
                <a:gd name="T22" fmla="*/ 2564 w 3212"/>
                <a:gd name="T23" fmla="*/ 233 h 648"/>
                <a:gd name="T24" fmla="*/ 2769 w 3212"/>
                <a:gd name="T25" fmla="*/ 179 h 648"/>
                <a:gd name="T26" fmla="*/ 2957 w 3212"/>
                <a:gd name="T27" fmla="*/ 114 h 648"/>
                <a:gd name="T28" fmla="*/ 3125 w 3212"/>
                <a:gd name="T29" fmla="*/ 40 h 648"/>
                <a:gd name="T30" fmla="*/ 3209 w 3212"/>
                <a:gd name="T31" fmla="*/ 33 h 648"/>
                <a:gd name="T32" fmla="*/ 3209 w 3212"/>
                <a:gd name="T33" fmla="*/ 104 h 648"/>
                <a:gd name="T34" fmla="*/ 3182 w 3212"/>
                <a:gd name="T35" fmla="*/ 179 h 648"/>
                <a:gd name="T36" fmla="*/ 3130 w 3212"/>
                <a:gd name="T37" fmla="*/ 250 h 648"/>
                <a:gd name="T38" fmla="*/ 3055 w 3212"/>
                <a:gd name="T39" fmla="*/ 317 h 648"/>
                <a:gd name="T40" fmla="*/ 2958 w 3212"/>
                <a:gd name="T41" fmla="*/ 381 h 648"/>
                <a:gd name="T42" fmla="*/ 2841 w 3212"/>
                <a:gd name="T43" fmla="*/ 439 h 648"/>
                <a:gd name="T44" fmla="*/ 2706 w 3212"/>
                <a:gd name="T45" fmla="*/ 491 h 648"/>
                <a:gd name="T46" fmla="*/ 2554 w 3212"/>
                <a:gd name="T47" fmla="*/ 536 h 648"/>
                <a:gd name="T48" fmla="*/ 2388 w 3212"/>
                <a:gd name="T49" fmla="*/ 575 h 648"/>
                <a:gd name="T50" fmla="*/ 2208 w 3212"/>
                <a:gd name="T51" fmla="*/ 606 h 648"/>
                <a:gd name="T52" fmla="*/ 2016 w 3212"/>
                <a:gd name="T53" fmla="*/ 629 h 648"/>
                <a:gd name="T54" fmla="*/ 1815 w 3212"/>
                <a:gd name="T55" fmla="*/ 644 h 648"/>
                <a:gd name="T56" fmla="*/ 1606 w 3212"/>
                <a:gd name="T57" fmla="*/ 648 h 648"/>
                <a:gd name="T58" fmla="*/ 1397 w 3212"/>
                <a:gd name="T59" fmla="*/ 644 h 648"/>
                <a:gd name="T60" fmla="*/ 1195 w 3212"/>
                <a:gd name="T61" fmla="*/ 629 h 648"/>
                <a:gd name="T62" fmla="*/ 1004 w 3212"/>
                <a:gd name="T63" fmla="*/ 606 h 648"/>
                <a:gd name="T64" fmla="*/ 824 w 3212"/>
                <a:gd name="T65" fmla="*/ 575 h 648"/>
                <a:gd name="T66" fmla="*/ 658 w 3212"/>
                <a:gd name="T67" fmla="*/ 536 h 648"/>
                <a:gd name="T68" fmla="*/ 506 w 3212"/>
                <a:gd name="T69" fmla="*/ 491 h 648"/>
                <a:gd name="T70" fmla="*/ 371 w 3212"/>
                <a:gd name="T71" fmla="*/ 439 h 648"/>
                <a:gd name="T72" fmla="*/ 254 w 3212"/>
                <a:gd name="T73" fmla="*/ 381 h 648"/>
                <a:gd name="T74" fmla="*/ 157 w 3212"/>
                <a:gd name="T75" fmla="*/ 317 h 648"/>
                <a:gd name="T76" fmla="*/ 82 w 3212"/>
                <a:gd name="T77" fmla="*/ 250 h 648"/>
                <a:gd name="T78" fmla="*/ 30 w 3212"/>
                <a:gd name="T79" fmla="*/ 179 h 648"/>
                <a:gd name="T80" fmla="*/ 3 w 3212"/>
                <a:gd name="T81" fmla="*/ 104 h 648"/>
                <a:gd name="T82" fmla="*/ 3 w 3212"/>
                <a:gd name="T83" fmla="*/ 33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2" h="648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4"/>
                  </a:lnTo>
                  <a:lnTo>
                    <a:pt x="346" y="147"/>
                  </a:lnTo>
                  <a:lnTo>
                    <a:pt x="442" y="179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6"/>
                  </a:lnTo>
                  <a:lnTo>
                    <a:pt x="1606" y="338"/>
                  </a:lnTo>
                  <a:lnTo>
                    <a:pt x="1735" y="336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9"/>
                  </a:lnTo>
                  <a:lnTo>
                    <a:pt x="2865" y="147"/>
                  </a:lnTo>
                  <a:lnTo>
                    <a:pt x="2957" y="114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3"/>
                  </a:lnTo>
                  <a:lnTo>
                    <a:pt x="3212" y="66"/>
                  </a:lnTo>
                  <a:lnTo>
                    <a:pt x="3209" y="104"/>
                  </a:lnTo>
                  <a:lnTo>
                    <a:pt x="3199" y="142"/>
                  </a:lnTo>
                  <a:lnTo>
                    <a:pt x="3182" y="179"/>
                  </a:lnTo>
                  <a:lnTo>
                    <a:pt x="3159" y="215"/>
                  </a:lnTo>
                  <a:lnTo>
                    <a:pt x="3130" y="250"/>
                  </a:lnTo>
                  <a:lnTo>
                    <a:pt x="3096" y="284"/>
                  </a:lnTo>
                  <a:lnTo>
                    <a:pt x="3055" y="317"/>
                  </a:lnTo>
                  <a:lnTo>
                    <a:pt x="3009" y="350"/>
                  </a:lnTo>
                  <a:lnTo>
                    <a:pt x="2958" y="381"/>
                  </a:lnTo>
                  <a:lnTo>
                    <a:pt x="2902" y="410"/>
                  </a:lnTo>
                  <a:lnTo>
                    <a:pt x="2841" y="439"/>
                  </a:lnTo>
                  <a:lnTo>
                    <a:pt x="2775" y="465"/>
                  </a:lnTo>
                  <a:lnTo>
                    <a:pt x="2706" y="491"/>
                  </a:lnTo>
                  <a:lnTo>
                    <a:pt x="2632" y="514"/>
                  </a:lnTo>
                  <a:lnTo>
                    <a:pt x="2554" y="536"/>
                  </a:lnTo>
                  <a:lnTo>
                    <a:pt x="2472" y="557"/>
                  </a:lnTo>
                  <a:lnTo>
                    <a:pt x="2388" y="575"/>
                  </a:lnTo>
                  <a:lnTo>
                    <a:pt x="2299" y="592"/>
                  </a:lnTo>
                  <a:lnTo>
                    <a:pt x="2208" y="606"/>
                  </a:lnTo>
                  <a:lnTo>
                    <a:pt x="2114" y="619"/>
                  </a:lnTo>
                  <a:lnTo>
                    <a:pt x="2016" y="629"/>
                  </a:lnTo>
                  <a:lnTo>
                    <a:pt x="1917" y="638"/>
                  </a:lnTo>
                  <a:lnTo>
                    <a:pt x="1815" y="644"/>
                  </a:lnTo>
                  <a:lnTo>
                    <a:pt x="1712" y="647"/>
                  </a:lnTo>
                  <a:lnTo>
                    <a:pt x="1606" y="648"/>
                  </a:lnTo>
                  <a:lnTo>
                    <a:pt x="1500" y="647"/>
                  </a:lnTo>
                  <a:lnTo>
                    <a:pt x="1397" y="644"/>
                  </a:lnTo>
                  <a:lnTo>
                    <a:pt x="1295" y="638"/>
                  </a:lnTo>
                  <a:lnTo>
                    <a:pt x="1195" y="629"/>
                  </a:lnTo>
                  <a:lnTo>
                    <a:pt x="1098" y="619"/>
                  </a:lnTo>
                  <a:lnTo>
                    <a:pt x="1004" y="606"/>
                  </a:lnTo>
                  <a:lnTo>
                    <a:pt x="912" y="592"/>
                  </a:lnTo>
                  <a:lnTo>
                    <a:pt x="824" y="575"/>
                  </a:lnTo>
                  <a:lnTo>
                    <a:pt x="739" y="557"/>
                  </a:lnTo>
                  <a:lnTo>
                    <a:pt x="658" y="536"/>
                  </a:lnTo>
                  <a:lnTo>
                    <a:pt x="580" y="514"/>
                  </a:lnTo>
                  <a:lnTo>
                    <a:pt x="506" y="491"/>
                  </a:lnTo>
                  <a:lnTo>
                    <a:pt x="436" y="465"/>
                  </a:lnTo>
                  <a:lnTo>
                    <a:pt x="371" y="439"/>
                  </a:lnTo>
                  <a:lnTo>
                    <a:pt x="310" y="410"/>
                  </a:lnTo>
                  <a:lnTo>
                    <a:pt x="254" y="381"/>
                  </a:lnTo>
                  <a:lnTo>
                    <a:pt x="203" y="350"/>
                  </a:lnTo>
                  <a:lnTo>
                    <a:pt x="157" y="317"/>
                  </a:lnTo>
                  <a:lnTo>
                    <a:pt x="116" y="284"/>
                  </a:lnTo>
                  <a:lnTo>
                    <a:pt x="82" y="250"/>
                  </a:lnTo>
                  <a:lnTo>
                    <a:pt x="53" y="215"/>
                  </a:lnTo>
                  <a:lnTo>
                    <a:pt x="30" y="179"/>
                  </a:lnTo>
                  <a:lnTo>
                    <a:pt x="13" y="142"/>
                  </a:lnTo>
                  <a:lnTo>
                    <a:pt x="3" y="104"/>
                  </a:lnTo>
                  <a:lnTo>
                    <a:pt x="0" y="66"/>
                  </a:lnTo>
                  <a:lnTo>
                    <a:pt x="3" y="3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4"/>
            <p:cNvSpPr>
              <a:spLocks/>
            </p:cNvSpPr>
            <p:nvPr/>
          </p:nvSpPr>
          <p:spPr bwMode="auto">
            <a:xfrm>
              <a:off x="10059988" y="2995613"/>
              <a:ext cx="463550" cy="93663"/>
            </a:xfrm>
            <a:custGeom>
              <a:avLst/>
              <a:gdLst>
                <a:gd name="T0" fmla="*/ 87 w 3212"/>
                <a:gd name="T1" fmla="*/ 40 h 647"/>
                <a:gd name="T2" fmla="*/ 256 w 3212"/>
                <a:gd name="T3" fmla="*/ 114 h 647"/>
                <a:gd name="T4" fmla="*/ 442 w 3212"/>
                <a:gd name="T5" fmla="*/ 178 h 647"/>
                <a:gd name="T6" fmla="*/ 647 w 3212"/>
                <a:gd name="T7" fmla="*/ 233 h 647"/>
                <a:gd name="T8" fmla="*/ 869 w 3212"/>
                <a:gd name="T9" fmla="*/ 277 h 647"/>
                <a:gd name="T10" fmla="*/ 1103 w 3212"/>
                <a:gd name="T11" fmla="*/ 310 h 647"/>
                <a:gd name="T12" fmla="*/ 1349 w 3212"/>
                <a:gd name="T13" fmla="*/ 330 h 647"/>
                <a:gd name="T14" fmla="*/ 1606 w 3212"/>
                <a:gd name="T15" fmla="*/ 337 h 647"/>
                <a:gd name="T16" fmla="*/ 1862 w 3212"/>
                <a:gd name="T17" fmla="*/ 330 h 647"/>
                <a:gd name="T18" fmla="*/ 2109 w 3212"/>
                <a:gd name="T19" fmla="*/ 310 h 647"/>
                <a:gd name="T20" fmla="*/ 2343 w 3212"/>
                <a:gd name="T21" fmla="*/ 277 h 647"/>
                <a:gd name="T22" fmla="*/ 2564 w 3212"/>
                <a:gd name="T23" fmla="*/ 233 h 647"/>
                <a:gd name="T24" fmla="*/ 2769 w 3212"/>
                <a:gd name="T25" fmla="*/ 178 h 647"/>
                <a:gd name="T26" fmla="*/ 2957 w 3212"/>
                <a:gd name="T27" fmla="*/ 114 h 647"/>
                <a:gd name="T28" fmla="*/ 3125 w 3212"/>
                <a:gd name="T29" fmla="*/ 40 h 647"/>
                <a:gd name="T30" fmla="*/ 3209 w 3212"/>
                <a:gd name="T31" fmla="*/ 33 h 647"/>
                <a:gd name="T32" fmla="*/ 3209 w 3212"/>
                <a:gd name="T33" fmla="*/ 104 h 647"/>
                <a:gd name="T34" fmla="*/ 3182 w 3212"/>
                <a:gd name="T35" fmla="*/ 178 h 647"/>
                <a:gd name="T36" fmla="*/ 3130 w 3212"/>
                <a:gd name="T37" fmla="*/ 250 h 647"/>
                <a:gd name="T38" fmla="*/ 3055 w 3212"/>
                <a:gd name="T39" fmla="*/ 317 h 647"/>
                <a:gd name="T40" fmla="*/ 2958 w 3212"/>
                <a:gd name="T41" fmla="*/ 380 h 647"/>
                <a:gd name="T42" fmla="*/ 2841 w 3212"/>
                <a:gd name="T43" fmla="*/ 438 h 647"/>
                <a:gd name="T44" fmla="*/ 2706 w 3212"/>
                <a:gd name="T45" fmla="*/ 490 h 647"/>
                <a:gd name="T46" fmla="*/ 2554 w 3212"/>
                <a:gd name="T47" fmla="*/ 535 h 647"/>
                <a:gd name="T48" fmla="*/ 2388 w 3212"/>
                <a:gd name="T49" fmla="*/ 574 h 647"/>
                <a:gd name="T50" fmla="*/ 2208 w 3212"/>
                <a:gd name="T51" fmla="*/ 605 h 647"/>
                <a:gd name="T52" fmla="*/ 2016 w 3212"/>
                <a:gd name="T53" fmla="*/ 628 h 647"/>
                <a:gd name="T54" fmla="*/ 1815 w 3212"/>
                <a:gd name="T55" fmla="*/ 643 h 647"/>
                <a:gd name="T56" fmla="*/ 1606 w 3212"/>
                <a:gd name="T57" fmla="*/ 647 h 647"/>
                <a:gd name="T58" fmla="*/ 1397 w 3212"/>
                <a:gd name="T59" fmla="*/ 643 h 647"/>
                <a:gd name="T60" fmla="*/ 1195 w 3212"/>
                <a:gd name="T61" fmla="*/ 628 h 647"/>
                <a:gd name="T62" fmla="*/ 1004 w 3212"/>
                <a:gd name="T63" fmla="*/ 605 h 647"/>
                <a:gd name="T64" fmla="*/ 824 w 3212"/>
                <a:gd name="T65" fmla="*/ 574 h 647"/>
                <a:gd name="T66" fmla="*/ 658 w 3212"/>
                <a:gd name="T67" fmla="*/ 535 h 647"/>
                <a:gd name="T68" fmla="*/ 506 w 3212"/>
                <a:gd name="T69" fmla="*/ 490 h 647"/>
                <a:gd name="T70" fmla="*/ 371 w 3212"/>
                <a:gd name="T71" fmla="*/ 438 h 647"/>
                <a:gd name="T72" fmla="*/ 254 w 3212"/>
                <a:gd name="T73" fmla="*/ 380 h 647"/>
                <a:gd name="T74" fmla="*/ 157 w 3212"/>
                <a:gd name="T75" fmla="*/ 317 h 647"/>
                <a:gd name="T76" fmla="*/ 82 w 3212"/>
                <a:gd name="T77" fmla="*/ 250 h 647"/>
                <a:gd name="T78" fmla="*/ 30 w 3212"/>
                <a:gd name="T79" fmla="*/ 178 h 647"/>
                <a:gd name="T80" fmla="*/ 3 w 3212"/>
                <a:gd name="T81" fmla="*/ 104 h 647"/>
                <a:gd name="T82" fmla="*/ 3 w 3212"/>
                <a:gd name="T83" fmla="*/ 33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2" h="647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4"/>
                  </a:lnTo>
                  <a:lnTo>
                    <a:pt x="346" y="147"/>
                  </a:lnTo>
                  <a:lnTo>
                    <a:pt x="442" y="178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5"/>
                  </a:lnTo>
                  <a:lnTo>
                    <a:pt x="1606" y="337"/>
                  </a:lnTo>
                  <a:lnTo>
                    <a:pt x="1735" y="335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8"/>
                  </a:lnTo>
                  <a:lnTo>
                    <a:pt x="2865" y="147"/>
                  </a:lnTo>
                  <a:lnTo>
                    <a:pt x="2957" y="114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3"/>
                  </a:lnTo>
                  <a:lnTo>
                    <a:pt x="3212" y="66"/>
                  </a:lnTo>
                  <a:lnTo>
                    <a:pt x="3209" y="104"/>
                  </a:lnTo>
                  <a:lnTo>
                    <a:pt x="3199" y="142"/>
                  </a:lnTo>
                  <a:lnTo>
                    <a:pt x="3182" y="178"/>
                  </a:lnTo>
                  <a:lnTo>
                    <a:pt x="3159" y="215"/>
                  </a:lnTo>
                  <a:lnTo>
                    <a:pt x="3130" y="250"/>
                  </a:lnTo>
                  <a:lnTo>
                    <a:pt x="3096" y="284"/>
                  </a:lnTo>
                  <a:lnTo>
                    <a:pt x="3055" y="317"/>
                  </a:lnTo>
                  <a:lnTo>
                    <a:pt x="3009" y="349"/>
                  </a:lnTo>
                  <a:lnTo>
                    <a:pt x="2958" y="380"/>
                  </a:lnTo>
                  <a:lnTo>
                    <a:pt x="2902" y="409"/>
                  </a:lnTo>
                  <a:lnTo>
                    <a:pt x="2841" y="438"/>
                  </a:lnTo>
                  <a:lnTo>
                    <a:pt x="2775" y="464"/>
                  </a:lnTo>
                  <a:lnTo>
                    <a:pt x="2706" y="490"/>
                  </a:lnTo>
                  <a:lnTo>
                    <a:pt x="2632" y="513"/>
                  </a:lnTo>
                  <a:lnTo>
                    <a:pt x="2554" y="535"/>
                  </a:lnTo>
                  <a:lnTo>
                    <a:pt x="2472" y="556"/>
                  </a:lnTo>
                  <a:lnTo>
                    <a:pt x="2388" y="574"/>
                  </a:lnTo>
                  <a:lnTo>
                    <a:pt x="2299" y="591"/>
                  </a:lnTo>
                  <a:lnTo>
                    <a:pt x="2208" y="605"/>
                  </a:lnTo>
                  <a:lnTo>
                    <a:pt x="2114" y="618"/>
                  </a:lnTo>
                  <a:lnTo>
                    <a:pt x="2016" y="628"/>
                  </a:lnTo>
                  <a:lnTo>
                    <a:pt x="1917" y="637"/>
                  </a:lnTo>
                  <a:lnTo>
                    <a:pt x="1815" y="643"/>
                  </a:lnTo>
                  <a:lnTo>
                    <a:pt x="1712" y="646"/>
                  </a:lnTo>
                  <a:lnTo>
                    <a:pt x="1606" y="647"/>
                  </a:lnTo>
                  <a:lnTo>
                    <a:pt x="1500" y="646"/>
                  </a:lnTo>
                  <a:lnTo>
                    <a:pt x="1397" y="643"/>
                  </a:lnTo>
                  <a:lnTo>
                    <a:pt x="1295" y="637"/>
                  </a:lnTo>
                  <a:lnTo>
                    <a:pt x="1195" y="628"/>
                  </a:lnTo>
                  <a:lnTo>
                    <a:pt x="1098" y="618"/>
                  </a:lnTo>
                  <a:lnTo>
                    <a:pt x="1004" y="605"/>
                  </a:lnTo>
                  <a:lnTo>
                    <a:pt x="912" y="591"/>
                  </a:lnTo>
                  <a:lnTo>
                    <a:pt x="824" y="574"/>
                  </a:lnTo>
                  <a:lnTo>
                    <a:pt x="739" y="556"/>
                  </a:lnTo>
                  <a:lnTo>
                    <a:pt x="658" y="535"/>
                  </a:lnTo>
                  <a:lnTo>
                    <a:pt x="580" y="513"/>
                  </a:lnTo>
                  <a:lnTo>
                    <a:pt x="506" y="490"/>
                  </a:lnTo>
                  <a:lnTo>
                    <a:pt x="436" y="464"/>
                  </a:lnTo>
                  <a:lnTo>
                    <a:pt x="371" y="438"/>
                  </a:lnTo>
                  <a:lnTo>
                    <a:pt x="310" y="409"/>
                  </a:lnTo>
                  <a:lnTo>
                    <a:pt x="254" y="380"/>
                  </a:lnTo>
                  <a:lnTo>
                    <a:pt x="203" y="349"/>
                  </a:lnTo>
                  <a:lnTo>
                    <a:pt x="157" y="317"/>
                  </a:lnTo>
                  <a:lnTo>
                    <a:pt x="116" y="284"/>
                  </a:lnTo>
                  <a:lnTo>
                    <a:pt x="82" y="250"/>
                  </a:lnTo>
                  <a:lnTo>
                    <a:pt x="53" y="215"/>
                  </a:lnTo>
                  <a:lnTo>
                    <a:pt x="30" y="178"/>
                  </a:lnTo>
                  <a:lnTo>
                    <a:pt x="13" y="142"/>
                  </a:lnTo>
                  <a:lnTo>
                    <a:pt x="3" y="104"/>
                  </a:lnTo>
                  <a:lnTo>
                    <a:pt x="0" y="66"/>
                  </a:lnTo>
                  <a:lnTo>
                    <a:pt x="3" y="3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5"/>
            <p:cNvSpPr>
              <a:spLocks/>
            </p:cNvSpPr>
            <p:nvPr/>
          </p:nvSpPr>
          <p:spPr bwMode="auto">
            <a:xfrm>
              <a:off x="10059988" y="3074988"/>
              <a:ext cx="463550" cy="92075"/>
            </a:xfrm>
            <a:custGeom>
              <a:avLst/>
              <a:gdLst>
                <a:gd name="T0" fmla="*/ 87 w 3212"/>
                <a:gd name="T1" fmla="*/ 40 h 647"/>
                <a:gd name="T2" fmla="*/ 256 w 3212"/>
                <a:gd name="T3" fmla="*/ 113 h 647"/>
                <a:gd name="T4" fmla="*/ 442 w 3212"/>
                <a:gd name="T5" fmla="*/ 178 h 647"/>
                <a:gd name="T6" fmla="*/ 647 w 3212"/>
                <a:gd name="T7" fmla="*/ 233 h 647"/>
                <a:gd name="T8" fmla="*/ 869 w 3212"/>
                <a:gd name="T9" fmla="*/ 277 h 647"/>
                <a:gd name="T10" fmla="*/ 1103 w 3212"/>
                <a:gd name="T11" fmla="*/ 310 h 647"/>
                <a:gd name="T12" fmla="*/ 1349 w 3212"/>
                <a:gd name="T13" fmla="*/ 330 h 647"/>
                <a:gd name="T14" fmla="*/ 1606 w 3212"/>
                <a:gd name="T15" fmla="*/ 337 h 647"/>
                <a:gd name="T16" fmla="*/ 1862 w 3212"/>
                <a:gd name="T17" fmla="*/ 330 h 647"/>
                <a:gd name="T18" fmla="*/ 2109 w 3212"/>
                <a:gd name="T19" fmla="*/ 310 h 647"/>
                <a:gd name="T20" fmla="*/ 2343 w 3212"/>
                <a:gd name="T21" fmla="*/ 277 h 647"/>
                <a:gd name="T22" fmla="*/ 2564 w 3212"/>
                <a:gd name="T23" fmla="*/ 233 h 647"/>
                <a:gd name="T24" fmla="*/ 2769 w 3212"/>
                <a:gd name="T25" fmla="*/ 178 h 647"/>
                <a:gd name="T26" fmla="*/ 2957 w 3212"/>
                <a:gd name="T27" fmla="*/ 113 h 647"/>
                <a:gd name="T28" fmla="*/ 3125 w 3212"/>
                <a:gd name="T29" fmla="*/ 40 h 647"/>
                <a:gd name="T30" fmla="*/ 3209 w 3212"/>
                <a:gd name="T31" fmla="*/ 32 h 647"/>
                <a:gd name="T32" fmla="*/ 3209 w 3212"/>
                <a:gd name="T33" fmla="*/ 103 h 647"/>
                <a:gd name="T34" fmla="*/ 3182 w 3212"/>
                <a:gd name="T35" fmla="*/ 178 h 647"/>
                <a:gd name="T36" fmla="*/ 3130 w 3212"/>
                <a:gd name="T37" fmla="*/ 249 h 647"/>
                <a:gd name="T38" fmla="*/ 3055 w 3212"/>
                <a:gd name="T39" fmla="*/ 316 h 647"/>
                <a:gd name="T40" fmla="*/ 2958 w 3212"/>
                <a:gd name="T41" fmla="*/ 379 h 647"/>
                <a:gd name="T42" fmla="*/ 2841 w 3212"/>
                <a:gd name="T43" fmla="*/ 437 h 647"/>
                <a:gd name="T44" fmla="*/ 2706 w 3212"/>
                <a:gd name="T45" fmla="*/ 489 h 647"/>
                <a:gd name="T46" fmla="*/ 2554 w 3212"/>
                <a:gd name="T47" fmla="*/ 535 h 647"/>
                <a:gd name="T48" fmla="*/ 2388 w 3212"/>
                <a:gd name="T49" fmla="*/ 574 h 647"/>
                <a:gd name="T50" fmla="*/ 2208 w 3212"/>
                <a:gd name="T51" fmla="*/ 605 h 647"/>
                <a:gd name="T52" fmla="*/ 2016 w 3212"/>
                <a:gd name="T53" fmla="*/ 628 h 647"/>
                <a:gd name="T54" fmla="*/ 1815 w 3212"/>
                <a:gd name="T55" fmla="*/ 642 h 647"/>
                <a:gd name="T56" fmla="*/ 1606 w 3212"/>
                <a:gd name="T57" fmla="*/ 647 h 647"/>
                <a:gd name="T58" fmla="*/ 1397 w 3212"/>
                <a:gd name="T59" fmla="*/ 642 h 647"/>
                <a:gd name="T60" fmla="*/ 1195 w 3212"/>
                <a:gd name="T61" fmla="*/ 628 h 647"/>
                <a:gd name="T62" fmla="*/ 1004 w 3212"/>
                <a:gd name="T63" fmla="*/ 605 h 647"/>
                <a:gd name="T64" fmla="*/ 824 w 3212"/>
                <a:gd name="T65" fmla="*/ 574 h 647"/>
                <a:gd name="T66" fmla="*/ 658 w 3212"/>
                <a:gd name="T67" fmla="*/ 535 h 647"/>
                <a:gd name="T68" fmla="*/ 506 w 3212"/>
                <a:gd name="T69" fmla="*/ 489 h 647"/>
                <a:gd name="T70" fmla="*/ 371 w 3212"/>
                <a:gd name="T71" fmla="*/ 437 h 647"/>
                <a:gd name="T72" fmla="*/ 254 w 3212"/>
                <a:gd name="T73" fmla="*/ 379 h 647"/>
                <a:gd name="T74" fmla="*/ 157 w 3212"/>
                <a:gd name="T75" fmla="*/ 316 h 647"/>
                <a:gd name="T76" fmla="*/ 82 w 3212"/>
                <a:gd name="T77" fmla="*/ 249 h 647"/>
                <a:gd name="T78" fmla="*/ 30 w 3212"/>
                <a:gd name="T79" fmla="*/ 178 h 647"/>
                <a:gd name="T80" fmla="*/ 3 w 3212"/>
                <a:gd name="T81" fmla="*/ 103 h 647"/>
                <a:gd name="T82" fmla="*/ 3 w 3212"/>
                <a:gd name="T83" fmla="*/ 32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2" h="647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3"/>
                  </a:lnTo>
                  <a:lnTo>
                    <a:pt x="346" y="147"/>
                  </a:lnTo>
                  <a:lnTo>
                    <a:pt x="442" y="178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5"/>
                  </a:lnTo>
                  <a:lnTo>
                    <a:pt x="1606" y="337"/>
                  </a:lnTo>
                  <a:lnTo>
                    <a:pt x="1735" y="335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8"/>
                  </a:lnTo>
                  <a:lnTo>
                    <a:pt x="2865" y="147"/>
                  </a:lnTo>
                  <a:lnTo>
                    <a:pt x="2957" y="113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2"/>
                  </a:lnTo>
                  <a:lnTo>
                    <a:pt x="3212" y="65"/>
                  </a:lnTo>
                  <a:lnTo>
                    <a:pt x="3209" y="103"/>
                  </a:lnTo>
                  <a:lnTo>
                    <a:pt x="3199" y="141"/>
                  </a:lnTo>
                  <a:lnTo>
                    <a:pt x="3182" y="178"/>
                  </a:lnTo>
                  <a:lnTo>
                    <a:pt x="3159" y="214"/>
                  </a:lnTo>
                  <a:lnTo>
                    <a:pt x="3130" y="249"/>
                  </a:lnTo>
                  <a:lnTo>
                    <a:pt x="3096" y="283"/>
                  </a:lnTo>
                  <a:lnTo>
                    <a:pt x="3055" y="316"/>
                  </a:lnTo>
                  <a:lnTo>
                    <a:pt x="3009" y="348"/>
                  </a:lnTo>
                  <a:lnTo>
                    <a:pt x="2958" y="379"/>
                  </a:lnTo>
                  <a:lnTo>
                    <a:pt x="2902" y="409"/>
                  </a:lnTo>
                  <a:lnTo>
                    <a:pt x="2841" y="437"/>
                  </a:lnTo>
                  <a:lnTo>
                    <a:pt x="2775" y="464"/>
                  </a:lnTo>
                  <a:lnTo>
                    <a:pt x="2706" y="489"/>
                  </a:lnTo>
                  <a:lnTo>
                    <a:pt x="2632" y="513"/>
                  </a:lnTo>
                  <a:lnTo>
                    <a:pt x="2554" y="535"/>
                  </a:lnTo>
                  <a:lnTo>
                    <a:pt x="2472" y="555"/>
                  </a:lnTo>
                  <a:lnTo>
                    <a:pt x="2388" y="574"/>
                  </a:lnTo>
                  <a:lnTo>
                    <a:pt x="2299" y="590"/>
                  </a:lnTo>
                  <a:lnTo>
                    <a:pt x="2208" y="605"/>
                  </a:lnTo>
                  <a:lnTo>
                    <a:pt x="2114" y="618"/>
                  </a:lnTo>
                  <a:lnTo>
                    <a:pt x="2016" y="628"/>
                  </a:lnTo>
                  <a:lnTo>
                    <a:pt x="1917" y="636"/>
                  </a:lnTo>
                  <a:lnTo>
                    <a:pt x="1815" y="642"/>
                  </a:lnTo>
                  <a:lnTo>
                    <a:pt x="1712" y="646"/>
                  </a:lnTo>
                  <a:lnTo>
                    <a:pt x="1606" y="647"/>
                  </a:lnTo>
                  <a:lnTo>
                    <a:pt x="1500" y="646"/>
                  </a:lnTo>
                  <a:lnTo>
                    <a:pt x="1397" y="642"/>
                  </a:lnTo>
                  <a:lnTo>
                    <a:pt x="1295" y="636"/>
                  </a:lnTo>
                  <a:lnTo>
                    <a:pt x="1195" y="628"/>
                  </a:lnTo>
                  <a:lnTo>
                    <a:pt x="1098" y="618"/>
                  </a:lnTo>
                  <a:lnTo>
                    <a:pt x="1004" y="605"/>
                  </a:lnTo>
                  <a:lnTo>
                    <a:pt x="912" y="590"/>
                  </a:lnTo>
                  <a:lnTo>
                    <a:pt x="824" y="574"/>
                  </a:lnTo>
                  <a:lnTo>
                    <a:pt x="739" y="555"/>
                  </a:lnTo>
                  <a:lnTo>
                    <a:pt x="658" y="535"/>
                  </a:lnTo>
                  <a:lnTo>
                    <a:pt x="580" y="513"/>
                  </a:lnTo>
                  <a:lnTo>
                    <a:pt x="506" y="489"/>
                  </a:lnTo>
                  <a:lnTo>
                    <a:pt x="436" y="464"/>
                  </a:lnTo>
                  <a:lnTo>
                    <a:pt x="371" y="437"/>
                  </a:lnTo>
                  <a:lnTo>
                    <a:pt x="310" y="409"/>
                  </a:lnTo>
                  <a:lnTo>
                    <a:pt x="254" y="379"/>
                  </a:lnTo>
                  <a:lnTo>
                    <a:pt x="203" y="348"/>
                  </a:lnTo>
                  <a:lnTo>
                    <a:pt x="157" y="316"/>
                  </a:lnTo>
                  <a:lnTo>
                    <a:pt x="116" y="283"/>
                  </a:lnTo>
                  <a:lnTo>
                    <a:pt x="82" y="249"/>
                  </a:lnTo>
                  <a:lnTo>
                    <a:pt x="53" y="214"/>
                  </a:lnTo>
                  <a:lnTo>
                    <a:pt x="30" y="178"/>
                  </a:lnTo>
                  <a:lnTo>
                    <a:pt x="13" y="141"/>
                  </a:lnTo>
                  <a:lnTo>
                    <a:pt x="3" y="103"/>
                  </a:lnTo>
                  <a:lnTo>
                    <a:pt x="0" y="65"/>
                  </a:lnTo>
                  <a:lnTo>
                    <a:pt x="3" y="3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8"/>
          <p:cNvGrpSpPr/>
          <p:nvPr/>
        </p:nvGrpSpPr>
        <p:grpSpPr>
          <a:xfrm>
            <a:off x="7942772" y="3690262"/>
            <a:ext cx="539752" cy="533969"/>
            <a:chOff x="2587625" y="4291013"/>
            <a:chExt cx="444500" cy="439738"/>
          </a:xfrm>
          <a:solidFill>
            <a:srgbClr val="1E2121"/>
          </a:solidFill>
        </p:grpSpPr>
        <p:sp>
          <p:nvSpPr>
            <p:cNvPr id="31" name="Freeform 290"/>
            <p:cNvSpPr>
              <a:spLocks noEditPoints="1"/>
            </p:cNvSpPr>
            <p:nvPr/>
          </p:nvSpPr>
          <p:spPr bwMode="auto">
            <a:xfrm>
              <a:off x="2790825" y="4491038"/>
              <a:ext cx="241300" cy="239713"/>
            </a:xfrm>
            <a:custGeom>
              <a:avLst/>
              <a:gdLst>
                <a:gd name="T0" fmla="*/ 582 w 1676"/>
                <a:gd name="T1" fmla="*/ 282 h 1813"/>
                <a:gd name="T2" fmla="*/ 453 w 1676"/>
                <a:gd name="T3" fmla="*/ 343 h 1813"/>
                <a:gd name="T4" fmla="*/ 344 w 1676"/>
                <a:gd name="T5" fmla="*/ 449 h 1813"/>
                <a:gd name="T6" fmla="*/ 274 w 1676"/>
                <a:gd name="T7" fmla="*/ 582 h 1813"/>
                <a:gd name="T8" fmla="*/ 246 w 1676"/>
                <a:gd name="T9" fmla="*/ 729 h 1813"/>
                <a:gd name="T10" fmla="*/ 260 w 1676"/>
                <a:gd name="T11" fmla="*/ 878 h 1813"/>
                <a:gd name="T12" fmla="*/ 316 w 1676"/>
                <a:gd name="T13" fmla="*/ 1018 h 1813"/>
                <a:gd name="T14" fmla="*/ 414 w 1676"/>
                <a:gd name="T15" fmla="*/ 1136 h 1813"/>
                <a:gd name="T16" fmla="*/ 538 w 1676"/>
                <a:gd name="T17" fmla="*/ 1212 h 1813"/>
                <a:gd name="T18" fmla="*/ 673 w 1676"/>
                <a:gd name="T19" fmla="*/ 1242 h 1813"/>
                <a:gd name="T20" fmla="*/ 811 w 1676"/>
                <a:gd name="T21" fmla="*/ 1227 h 1813"/>
                <a:gd name="T22" fmla="*/ 941 w 1676"/>
                <a:gd name="T23" fmla="*/ 1166 h 1813"/>
                <a:gd name="T24" fmla="*/ 1049 w 1676"/>
                <a:gd name="T25" fmla="*/ 1061 h 1813"/>
                <a:gd name="T26" fmla="*/ 1119 w 1676"/>
                <a:gd name="T27" fmla="*/ 927 h 1813"/>
                <a:gd name="T28" fmla="*/ 1147 w 1676"/>
                <a:gd name="T29" fmla="*/ 779 h 1813"/>
                <a:gd name="T30" fmla="*/ 1133 w 1676"/>
                <a:gd name="T31" fmla="*/ 630 h 1813"/>
                <a:gd name="T32" fmla="*/ 1077 w 1676"/>
                <a:gd name="T33" fmla="*/ 491 h 1813"/>
                <a:gd name="T34" fmla="*/ 980 w 1676"/>
                <a:gd name="T35" fmla="*/ 374 h 1813"/>
                <a:gd name="T36" fmla="*/ 855 w 1676"/>
                <a:gd name="T37" fmla="*/ 298 h 1813"/>
                <a:gd name="T38" fmla="*/ 720 w 1676"/>
                <a:gd name="T39" fmla="*/ 267 h 1813"/>
                <a:gd name="T40" fmla="*/ 781 w 1676"/>
                <a:gd name="T41" fmla="*/ 5 h 1813"/>
                <a:gd name="T42" fmla="*/ 946 w 1676"/>
                <a:gd name="T43" fmla="*/ 49 h 1813"/>
                <a:gd name="T44" fmla="*/ 1099 w 1676"/>
                <a:gd name="T45" fmla="*/ 137 h 1813"/>
                <a:gd name="T46" fmla="*/ 1230 w 1676"/>
                <a:gd name="T47" fmla="*/ 267 h 1813"/>
                <a:gd name="T48" fmla="*/ 1324 w 1676"/>
                <a:gd name="T49" fmla="*/ 424 h 1813"/>
                <a:gd name="T50" fmla="*/ 1378 w 1676"/>
                <a:gd name="T51" fmla="*/ 596 h 1813"/>
                <a:gd name="T52" fmla="*/ 1393 w 1676"/>
                <a:gd name="T53" fmla="*/ 775 h 1813"/>
                <a:gd name="T54" fmla="*/ 1368 w 1676"/>
                <a:gd name="T55" fmla="*/ 953 h 1813"/>
                <a:gd name="T56" fmla="*/ 1603 w 1676"/>
                <a:gd name="T57" fmla="*/ 1363 h 1813"/>
                <a:gd name="T58" fmla="*/ 1656 w 1676"/>
                <a:gd name="T59" fmla="*/ 1449 h 1813"/>
                <a:gd name="T60" fmla="*/ 1676 w 1676"/>
                <a:gd name="T61" fmla="*/ 1550 h 1813"/>
                <a:gd name="T62" fmla="*/ 1656 w 1676"/>
                <a:gd name="T63" fmla="*/ 1651 h 1813"/>
                <a:gd name="T64" fmla="*/ 1603 w 1676"/>
                <a:gd name="T65" fmla="*/ 1737 h 1813"/>
                <a:gd name="T66" fmla="*/ 1515 w 1676"/>
                <a:gd name="T67" fmla="*/ 1798 h 1813"/>
                <a:gd name="T68" fmla="*/ 1414 w 1676"/>
                <a:gd name="T69" fmla="*/ 1813 h 1813"/>
                <a:gd name="T70" fmla="*/ 1316 w 1676"/>
                <a:gd name="T71" fmla="*/ 1783 h 1813"/>
                <a:gd name="T72" fmla="*/ 986 w 1676"/>
                <a:gd name="T73" fmla="*/ 1441 h 1813"/>
                <a:gd name="T74" fmla="*/ 826 w 1676"/>
                <a:gd name="T75" fmla="*/ 1496 h 1813"/>
                <a:gd name="T76" fmla="*/ 660 w 1676"/>
                <a:gd name="T77" fmla="*/ 1508 h 1813"/>
                <a:gd name="T78" fmla="*/ 496 w 1676"/>
                <a:gd name="T79" fmla="*/ 1477 h 1813"/>
                <a:gd name="T80" fmla="*/ 341 w 1676"/>
                <a:gd name="T81" fmla="*/ 1404 h 1813"/>
                <a:gd name="T82" fmla="*/ 204 w 1676"/>
                <a:gd name="T83" fmla="*/ 1289 h 1813"/>
                <a:gd name="T84" fmla="*/ 95 w 1676"/>
                <a:gd name="T85" fmla="*/ 1137 h 1813"/>
                <a:gd name="T86" fmla="*/ 27 w 1676"/>
                <a:gd name="T87" fmla="*/ 966 h 1813"/>
                <a:gd name="T88" fmla="*/ 0 w 1676"/>
                <a:gd name="T89" fmla="*/ 785 h 1813"/>
                <a:gd name="T90" fmla="*/ 13 w 1676"/>
                <a:gd name="T91" fmla="*/ 602 h 1813"/>
                <a:gd name="T92" fmla="*/ 67 w 1676"/>
                <a:gd name="T93" fmla="*/ 427 h 1813"/>
                <a:gd name="T94" fmla="*/ 162 w 1676"/>
                <a:gd name="T95" fmla="*/ 268 h 1813"/>
                <a:gd name="T96" fmla="*/ 294 w 1676"/>
                <a:gd name="T97" fmla="*/ 137 h 1813"/>
                <a:gd name="T98" fmla="*/ 447 w 1676"/>
                <a:gd name="T99" fmla="*/ 49 h 1813"/>
                <a:gd name="T100" fmla="*/ 612 w 1676"/>
                <a:gd name="T101" fmla="*/ 5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6" h="1813">
                  <a:moveTo>
                    <a:pt x="673" y="267"/>
                  </a:moveTo>
                  <a:lnTo>
                    <a:pt x="627" y="272"/>
                  </a:lnTo>
                  <a:lnTo>
                    <a:pt x="582" y="282"/>
                  </a:lnTo>
                  <a:lnTo>
                    <a:pt x="538" y="298"/>
                  </a:lnTo>
                  <a:lnTo>
                    <a:pt x="495" y="317"/>
                  </a:lnTo>
                  <a:lnTo>
                    <a:pt x="453" y="343"/>
                  </a:lnTo>
                  <a:lnTo>
                    <a:pt x="414" y="374"/>
                  </a:lnTo>
                  <a:lnTo>
                    <a:pt x="377" y="409"/>
                  </a:lnTo>
                  <a:lnTo>
                    <a:pt x="344" y="449"/>
                  </a:lnTo>
                  <a:lnTo>
                    <a:pt x="316" y="491"/>
                  </a:lnTo>
                  <a:lnTo>
                    <a:pt x="293" y="536"/>
                  </a:lnTo>
                  <a:lnTo>
                    <a:pt x="274" y="582"/>
                  </a:lnTo>
                  <a:lnTo>
                    <a:pt x="260" y="630"/>
                  </a:lnTo>
                  <a:lnTo>
                    <a:pt x="251" y="679"/>
                  </a:lnTo>
                  <a:lnTo>
                    <a:pt x="246" y="729"/>
                  </a:lnTo>
                  <a:lnTo>
                    <a:pt x="246" y="779"/>
                  </a:lnTo>
                  <a:lnTo>
                    <a:pt x="251" y="829"/>
                  </a:lnTo>
                  <a:lnTo>
                    <a:pt x="260" y="878"/>
                  </a:lnTo>
                  <a:lnTo>
                    <a:pt x="274" y="927"/>
                  </a:lnTo>
                  <a:lnTo>
                    <a:pt x="293" y="974"/>
                  </a:lnTo>
                  <a:lnTo>
                    <a:pt x="316" y="1018"/>
                  </a:lnTo>
                  <a:lnTo>
                    <a:pt x="344" y="1061"/>
                  </a:lnTo>
                  <a:lnTo>
                    <a:pt x="377" y="1100"/>
                  </a:lnTo>
                  <a:lnTo>
                    <a:pt x="414" y="1136"/>
                  </a:lnTo>
                  <a:lnTo>
                    <a:pt x="453" y="1166"/>
                  </a:lnTo>
                  <a:lnTo>
                    <a:pt x="495" y="1191"/>
                  </a:lnTo>
                  <a:lnTo>
                    <a:pt x="538" y="1212"/>
                  </a:lnTo>
                  <a:lnTo>
                    <a:pt x="582" y="1227"/>
                  </a:lnTo>
                  <a:lnTo>
                    <a:pt x="627" y="1237"/>
                  </a:lnTo>
                  <a:lnTo>
                    <a:pt x="673" y="1242"/>
                  </a:lnTo>
                  <a:lnTo>
                    <a:pt x="720" y="1242"/>
                  </a:lnTo>
                  <a:lnTo>
                    <a:pt x="766" y="1237"/>
                  </a:lnTo>
                  <a:lnTo>
                    <a:pt x="811" y="1227"/>
                  </a:lnTo>
                  <a:lnTo>
                    <a:pt x="855" y="1212"/>
                  </a:lnTo>
                  <a:lnTo>
                    <a:pt x="898" y="1191"/>
                  </a:lnTo>
                  <a:lnTo>
                    <a:pt x="941" y="1166"/>
                  </a:lnTo>
                  <a:lnTo>
                    <a:pt x="980" y="1136"/>
                  </a:lnTo>
                  <a:lnTo>
                    <a:pt x="1016" y="1100"/>
                  </a:lnTo>
                  <a:lnTo>
                    <a:pt x="1049" y="1061"/>
                  </a:lnTo>
                  <a:lnTo>
                    <a:pt x="1077" y="1018"/>
                  </a:lnTo>
                  <a:lnTo>
                    <a:pt x="1100" y="974"/>
                  </a:lnTo>
                  <a:lnTo>
                    <a:pt x="1119" y="927"/>
                  </a:lnTo>
                  <a:lnTo>
                    <a:pt x="1133" y="878"/>
                  </a:lnTo>
                  <a:lnTo>
                    <a:pt x="1142" y="829"/>
                  </a:lnTo>
                  <a:lnTo>
                    <a:pt x="1147" y="779"/>
                  </a:lnTo>
                  <a:lnTo>
                    <a:pt x="1147" y="729"/>
                  </a:lnTo>
                  <a:lnTo>
                    <a:pt x="1142" y="679"/>
                  </a:lnTo>
                  <a:lnTo>
                    <a:pt x="1133" y="630"/>
                  </a:lnTo>
                  <a:lnTo>
                    <a:pt x="1119" y="582"/>
                  </a:lnTo>
                  <a:lnTo>
                    <a:pt x="1100" y="536"/>
                  </a:lnTo>
                  <a:lnTo>
                    <a:pt x="1077" y="491"/>
                  </a:lnTo>
                  <a:lnTo>
                    <a:pt x="1049" y="449"/>
                  </a:lnTo>
                  <a:lnTo>
                    <a:pt x="1016" y="409"/>
                  </a:lnTo>
                  <a:lnTo>
                    <a:pt x="980" y="374"/>
                  </a:lnTo>
                  <a:lnTo>
                    <a:pt x="941" y="343"/>
                  </a:lnTo>
                  <a:lnTo>
                    <a:pt x="898" y="317"/>
                  </a:lnTo>
                  <a:lnTo>
                    <a:pt x="855" y="298"/>
                  </a:lnTo>
                  <a:lnTo>
                    <a:pt x="811" y="282"/>
                  </a:lnTo>
                  <a:lnTo>
                    <a:pt x="766" y="272"/>
                  </a:lnTo>
                  <a:lnTo>
                    <a:pt x="720" y="267"/>
                  </a:lnTo>
                  <a:lnTo>
                    <a:pt x="673" y="267"/>
                  </a:lnTo>
                  <a:close/>
                  <a:moveTo>
                    <a:pt x="725" y="0"/>
                  </a:moveTo>
                  <a:lnTo>
                    <a:pt x="781" y="5"/>
                  </a:lnTo>
                  <a:lnTo>
                    <a:pt x="837" y="15"/>
                  </a:lnTo>
                  <a:lnTo>
                    <a:pt x="892" y="29"/>
                  </a:lnTo>
                  <a:lnTo>
                    <a:pt x="946" y="49"/>
                  </a:lnTo>
                  <a:lnTo>
                    <a:pt x="999" y="74"/>
                  </a:lnTo>
                  <a:lnTo>
                    <a:pt x="1050" y="103"/>
                  </a:lnTo>
                  <a:lnTo>
                    <a:pt x="1099" y="137"/>
                  </a:lnTo>
                  <a:lnTo>
                    <a:pt x="1145" y="176"/>
                  </a:lnTo>
                  <a:lnTo>
                    <a:pt x="1190" y="219"/>
                  </a:lnTo>
                  <a:lnTo>
                    <a:pt x="1230" y="267"/>
                  </a:lnTo>
                  <a:lnTo>
                    <a:pt x="1266" y="317"/>
                  </a:lnTo>
                  <a:lnTo>
                    <a:pt x="1297" y="369"/>
                  </a:lnTo>
                  <a:lnTo>
                    <a:pt x="1324" y="424"/>
                  </a:lnTo>
                  <a:lnTo>
                    <a:pt x="1346" y="479"/>
                  </a:lnTo>
                  <a:lnTo>
                    <a:pt x="1364" y="537"/>
                  </a:lnTo>
                  <a:lnTo>
                    <a:pt x="1378" y="596"/>
                  </a:lnTo>
                  <a:lnTo>
                    <a:pt x="1387" y="655"/>
                  </a:lnTo>
                  <a:lnTo>
                    <a:pt x="1392" y="715"/>
                  </a:lnTo>
                  <a:lnTo>
                    <a:pt x="1393" y="775"/>
                  </a:lnTo>
                  <a:lnTo>
                    <a:pt x="1389" y="835"/>
                  </a:lnTo>
                  <a:lnTo>
                    <a:pt x="1381" y="895"/>
                  </a:lnTo>
                  <a:lnTo>
                    <a:pt x="1368" y="953"/>
                  </a:lnTo>
                  <a:lnTo>
                    <a:pt x="1351" y="1011"/>
                  </a:lnTo>
                  <a:lnTo>
                    <a:pt x="1330" y="1067"/>
                  </a:lnTo>
                  <a:lnTo>
                    <a:pt x="1603" y="1363"/>
                  </a:lnTo>
                  <a:lnTo>
                    <a:pt x="1625" y="1389"/>
                  </a:lnTo>
                  <a:lnTo>
                    <a:pt x="1642" y="1419"/>
                  </a:lnTo>
                  <a:lnTo>
                    <a:pt x="1656" y="1449"/>
                  </a:lnTo>
                  <a:lnTo>
                    <a:pt x="1668" y="1482"/>
                  </a:lnTo>
                  <a:lnTo>
                    <a:pt x="1674" y="1515"/>
                  </a:lnTo>
                  <a:lnTo>
                    <a:pt x="1676" y="1550"/>
                  </a:lnTo>
                  <a:lnTo>
                    <a:pt x="1674" y="1585"/>
                  </a:lnTo>
                  <a:lnTo>
                    <a:pt x="1668" y="1619"/>
                  </a:lnTo>
                  <a:lnTo>
                    <a:pt x="1656" y="1651"/>
                  </a:lnTo>
                  <a:lnTo>
                    <a:pt x="1642" y="1682"/>
                  </a:lnTo>
                  <a:lnTo>
                    <a:pt x="1625" y="1711"/>
                  </a:lnTo>
                  <a:lnTo>
                    <a:pt x="1603" y="1737"/>
                  </a:lnTo>
                  <a:lnTo>
                    <a:pt x="1576" y="1762"/>
                  </a:lnTo>
                  <a:lnTo>
                    <a:pt x="1547" y="1783"/>
                  </a:lnTo>
                  <a:lnTo>
                    <a:pt x="1515" y="1798"/>
                  </a:lnTo>
                  <a:lnTo>
                    <a:pt x="1482" y="1809"/>
                  </a:lnTo>
                  <a:lnTo>
                    <a:pt x="1449" y="1813"/>
                  </a:lnTo>
                  <a:lnTo>
                    <a:pt x="1414" y="1813"/>
                  </a:lnTo>
                  <a:lnTo>
                    <a:pt x="1380" y="1809"/>
                  </a:lnTo>
                  <a:lnTo>
                    <a:pt x="1347" y="1798"/>
                  </a:lnTo>
                  <a:lnTo>
                    <a:pt x="1316" y="1783"/>
                  </a:lnTo>
                  <a:lnTo>
                    <a:pt x="1286" y="1762"/>
                  </a:lnTo>
                  <a:lnTo>
                    <a:pt x="1259" y="1737"/>
                  </a:lnTo>
                  <a:lnTo>
                    <a:pt x="986" y="1441"/>
                  </a:lnTo>
                  <a:lnTo>
                    <a:pt x="934" y="1464"/>
                  </a:lnTo>
                  <a:lnTo>
                    <a:pt x="880" y="1483"/>
                  </a:lnTo>
                  <a:lnTo>
                    <a:pt x="826" y="1496"/>
                  </a:lnTo>
                  <a:lnTo>
                    <a:pt x="771" y="1504"/>
                  </a:lnTo>
                  <a:lnTo>
                    <a:pt x="716" y="1509"/>
                  </a:lnTo>
                  <a:lnTo>
                    <a:pt x="660" y="1508"/>
                  </a:lnTo>
                  <a:lnTo>
                    <a:pt x="605" y="1503"/>
                  </a:lnTo>
                  <a:lnTo>
                    <a:pt x="550" y="1493"/>
                  </a:lnTo>
                  <a:lnTo>
                    <a:pt x="496" y="1477"/>
                  </a:lnTo>
                  <a:lnTo>
                    <a:pt x="443" y="1458"/>
                  </a:lnTo>
                  <a:lnTo>
                    <a:pt x="391" y="1434"/>
                  </a:lnTo>
                  <a:lnTo>
                    <a:pt x="341" y="1404"/>
                  </a:lnTo>
                  <a:lnTo>
                    <a:pt x="293" y="1371"/>
                  </a:lnTo>
                  <a:lnTo>
                    <a:pt x="247" y="1332"/>
                  </a:lnTo>
                  <a:lnTo>
                    <a:pt x="204" y="1289"/>
                  </a:lnTo>
                  <a:lnTo>
                    <a:pt x="162" y="1240"/>
                  </a:lnTo>
                  <a:lnTo>
                    <a:pt x="126" y="1190"/>
                  </a:lnTo>
                  <a:lnTo>
                    <a:pt x="95" y="1137"/>
                  </a:lnTo>
                  <a:lnTo>
                    <a:pt x="68" y="1082"/>
                  </a:lnTo>
                  <a:lnTo>
                    <a:pt x="45" y="1024"/>
                  </a:lnTo>
                  <a:lnTo>
                    <a:pt x="27" y="966"/>
                  </a:lnTo>
                  <a:lnTo>
                    <a:pt x="13" y="906"/>
                  </a:lnTo>
                  <a:lnTo>
                    <a:pt x="4" y="846"/>
                  </a:lnTo>
                  <a:lnTo>
                    <a:pt x="0" y="785"/>
                  </a:lnTo>
                  <a:lnTo>
                    <a:pt x="0" y="724"/>
                  </a:lnTo>
                  <a:lnTo>
                    <a:pt x="4" y="663"/>
                  </a:lnTo>
                  <a:lnTo>
                    <a:pt x="13" y="602"/>
                  </a:lnTo>
                  <a:lnTo>
                    <a:pt x="27" y="543"/>
                  </a:lnTo>
                  <a:lnTo>
                    <a:pt x="45" y="485"/>
                  </a:lnTo>
                  <a:lnTo>
                    <a:pt x="67" y="427"/>
                  </a:lnTo>
                  <a:lnTo>
                    <a:pt x="94" y="373"/>
                  </a:lnTo>
                  <a:lnTo>
                    <a:pt x="126" y="319"/>
                  </a:lnTo>
                  <a:lnTo>
                    <a:pt x="162" y="268"/>
                  </a:lnTo>
                  <a:lnTo>
                    <a:pt x="203" y="220"/>
                  </a:lnTo>
                  <a:lnTo>
                    <a:pt x="247" y="176"/>
                  </a:lnTo>
                  <a:lnTo>
                    <a:pt x="294" y="137"/>
                  </a:lnTo>
                  <a:lnTo>
                    <a:pt x="343" y="103"/>
                  </a:lnTo>
                  <a:lnTo>
                    <a:pt x="394" y="74"/>
                  </a:lnTo>
                  <a:lnTo>
                    <a:pt x="447" y="49"/>
                  </a:lnTo>
                  <a:lnTo>
                    <a:pt x="501" y="29"/>
                  </a:lnTo>
                  <a:lnTo>
                    <a:pt x="556" y="15"/>
                  </a:lnTo>
                  <a:lnTo>
                    <a:pt x="612" y="5"/>
                  </a:lnTo>
                  <a:lnTo>
                    <a:pt x="668" y="0"/>
                  </a:lnTo>
                  <a:lnTo>
                    <a:pt x="7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1"/>
            <p:cNvSpPr>
              <a:spLocks/>
            </p:cNvSpPr>
            <p:nvPr/>
          </p:nvSpPr>
          <p:spPr bwMode="auto">
            <a:xfrm>
              <a:off x="2811463" y="4335463"/>
              <a:ext cx="217488" cy="274638"/>
            </a:xfrm>
            <a:custGeom>
              <a:avLst/>
              <a:gdLst>
                <a:gd name="T0" fmla="*/ 459 w 1508"/>
                <a:gd name="T1" fmla="*/ 30 h 2083"/>
                <a:gd name="T2" fmla="*/ 619 w 1508"/>
                <a:gd name="T3" fmla="*/ 254 h 2083"/>
                <a:gd name="T4" fmla="*/ 841 w 1508"/>
                <a:gd name="T5" fmla="*/ 542 h 2083"/>
                <a:gd name="T6" fmla="*/ 960 w 1508"/>
                <a:gd name="T7" fmla="*/ 441 h 2083"/>
                <a:gd name="T8" fmla="*/ 1249 w 1508"/>
                <a:gd name="T9" fmla="*/ 400 h 2083"/>
                <a:gd name="T10" fmla="*/ 1340 w 1508"/>
                <a:gd name="T11" fmla="*/ 564 h 2083"/>
                <a:gd name="T12" fmla="*/ 1411 w 1508"/>
                <a:gd name="T13" fmla="*/ 741 h 2083"/>
                <a:gd name="T14" fmla="*/ 1464 w 1508"/>
                <a:gd name="T15" fmla="*/ 927 h 2083"/>
                <a:gd name="T16" fmla="*/ 1497 w 1508"/>
                <a:gd name="T17" fmla="*/ 1121 h 2083"/>
                <a:gd name="T18" fmla="*/ 1508 w 1508"/>
                <a:gd name="T19" fmla="*/ 1322 h 2083"/>
                <a:gd name="T20" fmla="*/ 1497 w 1508"/>
                <a:gd name="T21" fmla="*/ 1526 h 2083"/>
                <a:gd name="T22" fmla="*/ 1463 w 1508"/>
                <a:gd name="T23" fmla="*/ 1720 h 2083"/>
                <a:gd name="T24" fmla="*/ 1409 w 1508"/>
                <a:gd name="T25" fmla="*/ 1907 h 2083"/>
                <a:gd name="T26" fmla="*/ 1337 w 1508"/>
                <a:gd name="T27" fmla="*/ 2083 h 2083"/>
                <a:gd name="T28" fmla="*/ 1349 w 1508"/>
                <a:gd name="T29" fmla="*/ 1945 h 2083"/>
                <a:gd name="T30" fmla="*/ 1341 w 1508"/>
                <a:gd name="T31" fmla="*/ 1808 h 2083"/>
                <a:gd name="T32" fmla="*/ 1313 w 1508"/>
                <a:gd name="T33" fmla="*/ 1675 h 2083"/>
                <a:gd name="T34" fmla="*/ 1266 w 1508"/>
                <a:gd name="T35" fmla="*/ 1547 h 2083"/>
                <a:gd name="T36" fmla="*/ 1201 w 1508"/>
                <a:gd name="T37" fmla="*/ 1429 h 2083"/>
                <a:gd name="T38" fmla="*/ 1117 w 1508"/>
                <a:gd name="T39" fmla="*/ 1321 h 2083"/>
                <a:gd name="T40" fmla="*/ 1021 w 1508"/>
                <a:gd name="T41" fmla="*/ 1233 h 2083"/>
                <a:gd name="T42" fmla="*/ 915 w 1508"/>
                <a:gd name="T43" fmla="*/ 1162 h 2083"/>
                <a:gd name="T44" fmla="*/ 801 w 1508"/>
                <a:gd name="T45" fmla="*/ 1111 h 2083"/>
                <a:gd name="T46" fmla="*/ 680 w 1508"/>
                <a:gd name="T47" fmla="*/ 1080 h 2083"/>
                <a:gd name="T48" fmla="*/ 554 w 1508"/>
                <a:gd name="T49" fmla="*/ 1069 h 2083"/>
                <a:gd name="T50" fmla="*/ 416 w 1508"/>
                <a:gd name="T51" fmla="*/ 1082 h 2083"/>
                <a:gd name="T52" fmla="*/ 283 w 1508"/>
                <a:gd name="T53" fmla="*/ 1120 h 2083"/>
                <a:gd name="T54" fmla="*/ 160 w 1508"/>
                <a:gd name="T55" fmla="*/ 1182 h 2083"/>
                <a:gd name="T56" fmla="*/ 591 w 1508"/>
                <a:gd name="T57" fmla="*/ 812 h 2083"/>
                <a:gd name="T58" fmla="*/ 751 w 1508"/>
                <a:gd name="T59" fmla="*/ 755 h 2083"/>
                <a:gd name="T60" fmla="*/ 500 w 1508"/>
                <a:gd name="T61" fmla="*/ 407 h 2083"/>
                <a:gd name="T62" fmla="*/ 338 w 1508"/>
                <a:gd name="T63" fmla="*/ 367 h 2083"/>
                <a:gd name="T64" fmla="*/ 175 w 1508"/>
                <a:gd name="T65" fmla="*/ 519 h 2083"/>
                <a:gd name="T66" fmla="*/ 0 w 1508"/>
                <a:gd name="T67" fmla="*/ 375 h 2083"/>
                <a:gd name="T68" fmla="*/ 166 w 1508"/>
                <a:gd name="T69" fmla="*/ 151 h 2083"/>
                <a:gd name="T70" fmla="*/ 287 w 1508"/>
                <a:gd name="T71" fmla="*/ 289 h 2083"/>
                <a:gd name="T72" fmla="*/ 445 w 1508"/>
                <a:gd name="T73" fmla="*/ 351 h 2083"/>
                <a:gd name="T74" fmla="*/ 453 w 1508"/>
                <a:gd name="T75" fmla="*/ 220 h 2083"/>
                <a:gd name="T76" fmla="*/ 316 w 1508"/>
                <a:gd name="T7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8" h="2083">
                  <a:moveTo>
                    <a:pt x="316" y="0"/>
                  </a:moveTo>
                  <a:lnTo>
                    <a:pt x="459" y="30"/>
                  </a:lnTo>
                  <a:lnTo>
                    <a:pt x="582" y="149"/>
                  </a:lnTo>
                  <a:lnTo>
                    <a:pt x="619" y="254"/>
                  </a:lnTo>
                  <a:lnTo>
                    <a:pt x="647" y="352"/>
                  </a:lnTo>
                  <a:lnTo>
                    <a:pt x="841" y="542"/>
                  </a:lnTo>
                  <a:lnTo>
                    <a:pt x="891" y="559"/>
                  </a:lnTo>
                  <a:lnTo>
                    <a:pt x="960" y="441"/>
                  </a:lnTo>
                  <a:lnTo>
                    <a:pt x="1204" y="417"/>
                  </a:lnTo>
                  <a:lnTo>
                    <a:pt x="1249" y="400"/>
                  </a:lnTo>
                  <a:lnTo>
                    <a:pt x="1297" y="481"/>
                  </a:lnTo>
                  <a:lnTo>
                    <a:pt x="1340" y="564"/>
                  </a:lnTo>
                  <a:lnTo>
                    <a:pt x="1378" y="651"/>
                  </a:lnTo>
                  <a:lnTo>
                    <a:pt x="1411" y="741"/>
                  </a:lnTo>
                  <a:lnTo>
                    <a:pt x="1440" y="832"/>
                  </a:lnTo>
                  <a:lnTo>
                    <a:pt x="1464" y="927"/>
                  </a:lnTo>
                  <a:lnTo>
                    <a:pt x="1483" y="1022"/>
                  </a:lnTo>
                  <a:lnTo>
                    <a:pt x="1497" y="1121"/>
                  </a:lnTo>
                  <a:lnTo>
                    <a:pt x="1505" y="1221"/>
                  </a:lnTo>
                  <a:lnTo>
                    <a:pt x="1508" y="1322"/>
                  </a:lnTo>
                  <a:lnTo>
                    <a:pt x="1505" y="1425"/>
                  </a:lnTo>
                  <a:lnTo>
                    <a:pt x="1497" y="1526"/>
                  </a:lnTo>
                  <a:lnTo>
                    <a:pt x="1483" y="1623"/>
                  </a:lnTo>
                  <a:lnTo>
                    <a:pt x="1463" y="1720"/>
                  </a:lnTo>
                  <a:lnTo>
                    <a:pt x="1439" y="1815"/>
                  </a:lnTo>
                  <a:lnTo>
                    <a:pt x="1409" y="1907"/>
                  </a:lnTo>
                  <a:lnTo>
                    <a:pt x="1375" y="1996"/>
                  </a:lnTo>
                  <a:lnTo>
                    <a:pt x="1337" y="2083"/>
                  </a:lnTo>
                  <a:lnTo>
                    <a:pt x="1345" y="2015"/>
                  </a:lnTo>
                  <a:lnTo>
                    <a:pt x="1349" y="1945"/>
                  </a:lnTo>
                  <a:lnTo>
                    <a:pt x="1347" y="1877"/>
                  </a:lnTo>
                  <a:lnTo>
                    <a:pt x="1341" y="1808"/>
                  </a:lnTo>
                  <a:lnTo>
                    <a:pt x="1329" y="1741"/>
                  </a:lnTo>
                  <a:lnTo>
                    <a:pt x="1313" y="1675"/>
                  </a:lnTo>
                  <a:lnTo>
                    <a:pt x="1293" y="1610"/>
                  </a:lnTo>
                  <a:lnTo>
                    <a:pt x="1266" y="1547"/>
                  </a:lnTo>
                  <a:lnTo>
                    <a:pt x="1236" y="1486"/>
                  </a:lnTo>
                  <a:lnTo>
                    <a:pt x="1201" y="1429"/>
                  </a:lnTo>
                  <a:lnTo>
                    <a:pt x="1161" y="1373"/>
                  </a:lnTo>
                  <a:lnTo>
                    <a:pt x="1117" y="1321"/>
                  </a:lnTo>
                  <a:lnTo>
                    <a:pt x="1071" y="1276"/>
                  </a:lnTo>
                  <a:lnTo>
                    <a:pt x="1021" y="1233"/>
                  </a:lnTo>
                  <a:lnTo>
                    <a:pt x="969" y="1195"/>
                  </a:lnTo>
                  <a:lnTo>
                    <a:pt x="915" y="1162"/>
                  </a:lnTo>
                  <a:lnTo>
                    <a:pt x="859" y="1134"/>
                  </a:lnTo>
                  <a:lnTo>
                    <a:pt x="801" y="1111"/>
                  </a:lnTo>
                  <a:lnTo>
                    <a:pt x="741" y="1093"/>
                  </a:lnTo>
                  <a:lnTo>
                    <a:pt x="680" y="1080"/>
                  </a:lnTo>
                  <a:lnTo>
                    <a:pt x="617" y="1072"/>
                  </a:lnTo>
                  <a:lnTo>
                    <a:pt x="554" y="1069"/>
                  </a:lnTo>
                  <a:lnTo>
                    <a:pt x="484" y="1072"/>
                  </a:lnTo>
                  <a:lnTo>
                    <a:pt x="416" y="1082"/>
                  </a:lnTo>
                  <a:lnTo>
                    <a:pt x="349" y="1098"/>
                  </a:lnTo>
                  <a:lnTo>
                    <a:pt x="283" y="1120"/>
                  </a:lnTo>
                  <a:lnTo>
                    <a:pt x="220" y="1148"/>
                  </a:lnTo>
                  <a:lnTo>
                    <a:pt x="160" y="1182"/>
                  </a:lnTo>
                  <a:lnTo>
                    <a:pt x="338" y="952"/>
                  </a:lnTo>
                  <a:lnTo>
                    <a:pt x="591" y="812"/>
                  </a:lnTo>
                  <a:lnTo>
                    <a:pt x="738" y="833"/>
                  </a:lnTo>
                  <a:lnTo>
                    <a:pt x="751" y="755"/>
                  </a:lnTo>
                  <a:lnTo>
                    <a:pt x="570" y="556"/>
                  </a:lnTo>
                  <a:lnTo>
                    <a:pt x="500" y="407"/>
                  </a:lnTo>
                  <a:lnTo>
                    <a:pt x="400" y="407"/>
                  </a:lnTo>
                  <a:lnTo>
                    <a:pt x="338" y="367"/>
                  </a:lnTo>
                  <a:lnTo>
                    <a:pt x="203" y="345"/>
                  </a:lnTo>
                  <a:lnTo>
                    <a:pt x="175" y="519"/>
                  </a:lnTo>
                  <a:lnTo>
                    <a:pt x="12" y="484"/>
                  </a:lnTo>
                  <a:lnTo>
                    <a:pt x="0" y="375"/>
                  </a:lnTo>
                  <a:lnTo>
                    <a:pt x="125" y="345"/>
                  </a:lnTo>
                  <a:lnTo>
                    <a:pt x="166" y="151"/>
                  </a:lnTo>
                  <a:lnTo>
                    <a:pt x="291" y="207"/>
                  </a:lnTo>
                  <a:lnTo>
                    <a:pt x="287" y="289"/>
                  </a:lnTo>
                  <a:lnTo>
                    <a:pt x="382" y="332"/>
                  </a:lnTo>
                  <a:lnTo>
                    <a:pt x="445" y="351"/>
                  </a:lnTo>
                  <a:lnTo>
                    <a:pt x="522" y="308"/>
                  </a:lnTo>
                  <a:lnTo>
                    <a:pt x="453" y="220"/>
                  </a:lnTo>
                  <a:lnTo>
                    <a:pt x="313" y="71"/>
                  </a:lnTo>
                  <a:lnTo>
                    <a:pt x="3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2"/>
            <p:cNvSpPr>
              <a:spLocks/>
            </p:cNvSpPr>
            <p:nvPr/>
          </p:nvSpPr>
          <p:spPr bwMode="auto">
            <a:xfrm>
              <a:off x="2786063" y="4497388"/>
              <a:ext cx="30163" cy="26988"/>
            </a:xfrm>
            <a:custGeom>
              <a:avLst/>
              <a:gdLst>
                <a:gd name="T0" fmla="*/ 118 w 208"/>
                <a:gd name="T1" fmla="*/ 0 h 197"/>
                <a:gd name="T2" fmla="*/ 208 w 208"/>
                <a:gd name="T3" fmla="*/ 45 h 197"/>
                <a:gd name="T4" fmla="*/ 186 w 208"/>
                <a:gd name="T5" fmla="*/ 66 h 197"/>
                <a:gd name="T6" fmla="*/ 165 w 208"/>
                <a:gd name="T7" fmla="*/ 89 h 197"/>
                <a:gd name="T8" fmla="*/ 147 w 208"/>
                <a:gd name="T9" fmla="*/ 109 h 197"/>
                <a:gd name="T10" fmla="*/ 130 w 208"/>
                <a:gd name="T11" fmla="*/ 131 h 197"/>
                <a:gd name="T12" fmla="*/ 81 w 208"/>
                <a:gd name="T13" fmla="*/ 132 h 197"/>
                <a:gd name="T14" fmla="*/ 29 w 208"/>
                <a:gd name="T15" fmla="*/ 197 h 197"/>
                <a:gd name="T16" fmla="*/ 0 w 208"/>
                <a:gd name="T17" fmla="*/ 61 h 197"/>
                <a:gd name="T18" fmla="*/ 118 w 208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197">
                  <a:moveTo>
                    <a:pt x="118" y="0"/>
                  </a:moveTo>
                  <a:lnTo>
                    <a:pt x="208" y="45"/>
                  </a:lnTo>
                  <a:lnTo>
                    <a:pt x="186" y="66"/>
                  </a:lnTo>
                  <a:lnTo>
                    <a:pt x="165" y="89"/>
                  </a:lnTo>
                  <a:lnTo>
                    <a:pt x="147" y="109"/>
                  </a:lnTo>
                  <a:lnTo>
                    <a:pt x="130" y="131"/>
                  </a:lnTo>
                  <a:lnTo>
                    <a:pt x="81" y="132"/>
                  </a:lnTo>
                  <a:lnTo>
                    <a:pt x="29" y="197"/>
                  </a:lnTo>
                  <a:lnTo>
                    <a:pt x="0" y="61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3"/>
            <p:cNvSpPr>
              <a:spLocks/>
            </p:cNvSpPr>
            <p:nvPr/>
          </p:nvSpPr>
          <p:spPr bwMode="auto">
            <a:xfrm>
              <a:off x="2860675" y="4702175"/>
              <a:ext cx="52388" cy="20638"/>
            </a:xfrm>
            <a:custGeom>
              <a:avLst/>
              <a:gdLst>
                <a:gd name="T0" fmla="*/ 368 w 368"/>
                <a:gd name="T1" fmla="*/ 0 h 153"/>
                <a:gd name="T2" fmla="*/ 298 w 368"/>
                <a:gd name="T3" fmla="*/ 38 h 153"/>
                <a:gd name="T4" fmla="*/ 227 w 368"/>
                <a:gd name="T5" fmla="*/ 73 h 153"/>
                <a:gd name="T6" fmla="*/ 152 w 368"/>
                <a:gd name="T7" fmla="*/ 105 h 153"/>
                <a:gd name="T8" fmla="*/ 77 w 368"/>
                <a:gd name="T9" fmla="*/ 131 h 153"/>
                <a:gd name="T10" fmla="*/ 0 w 368"/>
                <a:gd name="T11" fmla="*/ 153 h 153"/>
                <a:gd name="T12" fmla="*/ 28 w 368"/>
                <a:gd name="T13" fmla="*/ 44 h 153"/>
                <a:gd name="T14" fmla="*/ 83 w 368"/>
                <a:gd name="T15" fmla="*/ 5 h 153"/>
                <a:gd name="T16" fmla="*/ 148 w 368"/>
                <a:gd name="T17" fmla="*/ 13 h 153"/>
                <a:gd name="T18" fmla="*/ 215 w 368"/>
                <a:gd name="T19" fmla="*/ 16 h 153"/>
                <a:gd name="T20" fmla="*/ 266 w 368"/>
                <a:gd name="T21" fmla="*/ 14 h 153"/>
                <a:gd name="T22" fmla="*/ 317 w 368"/>
                <a:gd name="T23" fmla="*/ 9 h 153"/>
                <a:gd name="T24" fmla="*/ 368 w 368"/>
                <a:gd name="T2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8" h="153">
                  <a:moveTo>
                    <a:pt x="368" y="0"/>
                  </a:moveTo>
                  <a:lnTo>
                    <a:pt x="298" y="38"/>
                  </a:lnTo>
                  <a:lnTo>
                    <a:pt x="227" y="73"/>
                  </a:lnTo>
                  <a:lnTo>
                    <a:pt x="152" y="105"/>
                  </a:lnTo>
                  <a:lnTo>
                    <a:pt x="77" y="131"/>
                  </a:lnTo>
                  <a:lnTo>
                    <a:pt x="0" y="153"/>
                  </a:lnTo>
                  <a:lnTo>
                    <a:pt x="28" y="44"/>
                  </a:lnTo>
                  <a:lnTo>
                    <a:pt x="83" y="5"/>
                  </a:lnTo>
                  <a:lnTo>
                    <a:pt x="148" y="13"/>
                  </a:lnTo>
                  <a:lnTo>
                    <a:pt x="215" y="16"/>
                  </a:lnTo>
                  <a:lnTo>
                    <a:pt x="266" y="14"/>
                  </a:lnTo>
                  <a:lnTo>
                    <a:pt x="317" y="9"/>
                  </a:lnTo>
                  <a:lnTo>
                    <a:pt x="3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4"/>
            <p:cNvSpPr>
              <a:spLocks/>
            </p:cNvSpPr>
            <p:nvPr/>
          </p:nvSpPr>
          <p:spPr bwMode="auto">
            <a:xfrm>
              <a:off x="2587625" y="4395788"/>
              <a:ext cx="249238" cy="333375"/>
            </a:xfrm>
            <a:custGeom>
              <a:avLst/>
              <a:gdLst>
                <a:gd name="T0" fmla="*/ 210 w 1723"/>
                <a:gd name="T1" fmla="*/ 95 h 2519"/>
                <a:gd name="T2" fmla="*/ 468 w 1723"/>
                <a:gd name="T3" fmla="*/ 157 h 2519"/>
                <a:gd name="T4" fmla="*/ 884 w 1723"/>
                <a:gd name="T5" fmla="*/ 389 h 2519"/>
                <a:gd name="T6" fmla="*/ 1103 w 1723"/>
                <a:gd name="T7" fmla="*/ 976 h 2519"/>
                <a:gd name="T8" fmla="*/ 1141 w 1723"/>
                <a:gd name="T9" fmla="*/ 862 h 2519"/>
                <a:gd name="T10" fmla="*/ 1389 w 1723"/>
                <a:gd name="T11" fmla="*/ 1094 h 2519"/>
                <a:gd name="T12" fmla="*/ 1344 w 1723"/>
                <a:gd name="T13" fmla="*/ 1213 h 2519"/>
                <a:gd name="T14" fmla="*/ 1316 w 1723"/>
                <a:gd name="T15" fmla="*/ 1341 h 2519"/>
                <a:gd name="T16" fmla="*/ 1307 w 1723"/>
                <a:gd name="T17" fmla="*/ 1472 h 2519"/>
                <a:gd name="T18" fmla="*/ 1317 w 1723"/>
                <a:gd name="T19" fmla="*/ 1609 h 2519"/>
                <a:gd name="T20" fmla="*/ 1346 w 1723"/>
                <a:gd name="T21" fmla="*/ 1741 h 2519"/>
                <a:gd name="T22" fmla="*/ 1394 w 1723"/>
                <a:gd name="T23" fmla="*/ 1865 h 2519"/>
                <a:gd name="T24" fmla="*/ 1459 w 1723"/>
                <a:gd name="T25" fmla="*/ 1979 h 2519"/>
                <a:gd name="T26" fmla="*/ 1541 w 1723"/>
                <a:gd name="T27" fmla="*/ 2083 h 2519"/>
                <a:gd name="T28" fmla="*/ 1628 w 1723"/>
                <a:gd name="T29" fmla="*/ 2165 h 2519"/>
                <a:gd name="T30" fmla="*/ 1723 w 1723"/>
                <a:gd name="T31" fmla="*/ 2230 h 2519"/>
                <a:gd name="T32" fmla="*/ 1714 w 1723"/>
                <a:gd name="T33" fmla="*/ 2268 h 2519"/>
                <a:gd name="T34" fmla="*/ 1708 w 1723"/>
                <a:gd name="T35" fmla="*/ 2294 h 2519"/>
                <a:gd name="T36" fmla="*/ 1706 w 1723"/>
                <a:gd name="T37" fmla="*/ 2304 h 2519"/>
                <a:gd name="T38" fmla="*/ 1659 w 1723"/>
                <a:gd name="T39" fmla="*/ 2513 h 2519"/>
                <a:gd name="T40" fmla="*/ 1530 w 1723"/>
                <a:gd name="T41" fmla="*/ 2519 h 2519"/>
                <a:gd name="T42" fmla="*/ 1338 w 1723"/>
                <a:gd name="T43" fmla="*/ 2506 h 2519"/>
                <a:gd name="T44" fmla="*/ 1154 w 1723"/>
                <a:gd name="T45" fmla="*/ 2468 h 2519"/>
                <a:gd name="T46" fmla="*/ 977 w 1723"/>
                <a:gd name="T47" fmla="*/ 2407 h 2519"/>
                <a:gd name="T48" fmla="*/ 810 w 1723"/>
                <a:gd name="T49" fmla="*/ 2325 h 2519"/>
                <a:gd name="T50" fmla="*/ 656 w 1723"/>
                <a:gd name="T51" fmla="*/ 2222 h 2519"/>
                <a:gd name="T52" fmla="*/ 514 w 1723"/>
                <a:gd name="T53" fmla="*/ 2101 h 2519"/>
                <a:gd name="T54" fmla="*/ 387 w 1723"/>
                <a:gd name="T55" fmla="*/ 1963 h 2519"/>
                <a:gd name="T56" fmla="*/ 274 w 1723"/>
                <a:gd name="T57" fmla="*/ 1809 h 2519"/>
                <a:gd name="T58" fmla="*/ 180 w 1723"/>
                <a:gd name="T59" fmla="*/ 1641 h 2519"/>
                <a:gd name="T60" fmla="*/ 103 w 1723"/>
                <a:gd name="T61" fmla="*/ 1461 h 2519"/>
                <a:gd name="T62" fmla="*/ 47 w 1723"/>
                <a:gd name="T63" fmla="*/ 1270 h 2519"/>
                <a:gd name="T64" fmla="*/ 12 w 1723"/>
                <a:gd name="T65" fmla="*/ 1070 h 2519"/>
                <a:gd name="T66" fmla="*/ 0 w 1723"/>
                <a:gd name="T67" fmla="*/ 862 h 2519"/>
                <a:gd name="T68" fmla="*/ 11 w 1723"/>
                <a:gd name="T69" fmla="*/ 662 h 2519"/>
                <a:gd name="T70" fmla="*/ 44 w 1723"/>
                <a:gd name="T71" fmla="*/ 470 h 2519"/>
                <a:gd name="T72" fmla="*/ 96 w 1723"/>
                <a:gd name="T73" fmla="*/ 285 h 2519"/>
                <a:gd name="T74" fmla="*/ 168 w 1723"/>
                <a:gd name="T75" fmla="*/ 111 h 2519"/>
                <a:gd name="T76" fmla="*/ 320 w 1723"/>
                <a:gd name="T77" fmla="*/ 0 h 2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23" h="2519">
                  <a:moveTo>
                    <a:pt x="320" y="0"/>
                  </a:moveTo>
                  <a:lnTo>
                    <a:pt x="210" y="95"/>
                  </a:lnTo>
                  <a:lnTo>
                    <a:pt x="296" y="157"/>
                  </a:lnTo>
                  <a:lnTo>
                    <a:pt x="468" y="157"/>
                  </a:lnTo>
                  <a:lnTo>
                    <a:pt x="724" y="107"/>
                  </a:lnTo>
                  <a:lnTo>
                    <a:pt x="884" y="389"/>
                  </a:lnTo>
                  <a:lnTo>
                    <a:pt x="884" y="655"/>
                  </a:lnTo>
                  <a:lnTo>
                    <a:pt x="1103" y="976"/>
                  </a:lnTo>
                  <a:lnTo>
                    <a:pt x="1141" y="976"/>
                  </a:lnTo>
                  <a:lnTo>
                    <a:pt x="1141" y="862"/>
                  </a:lnTo>
                  <a:lnTo>
                    <a:pt x="1225" y="1054"/>
                  </a:lnTo>
                  <a:lnTo>
                    <a:pt x="1389" y="1094"/>
                  </a:lnTo>
                  <a:lnTo>
                    <a:pt x="1365" y="1153"/>
                  </a:lnTo>
                  <a:lnTo>
                    <a:pt x="1344" y="1213"/>
                  </a:lnTo>
                  <a:lnTo>
                    <a:pt x="1328" y="1277"/>
                  </a:lnTo>
                  <a:lnTo>
                    <a:pt x="1316" y="1341"/>
                  </a:lnTo>
                  <a:lnTo>
                    <a:pt x="1309" y="1406"/>
                  </a:lnTo>
                  <a:lnTo>
                    <a:pt x="1307" y="1472"/>
                  </a:lnTo>
                  <a:lnTo>
                    <a:pt x="1309" y="1542"/>
                  </a:lnTo>
                  <a:lnTo>
                    <a:pt x="1317" y="1609"/>
                  </a:lnTo>
                  <a:lnTo>
                    <a:pt x="1329" y="1676"/>
                  </a:lnTo>
                  <a:lnTo>
                    <a:pt x="1346" y="1741"/>
                  </a:lnTo>
                  <a:lnTo>
                    <a:pt x="1368" y="1803"/>
                  </a:lnTo>
                  <a:lnTo>
                    <a:pt x="1394" y="1865"/>
                  </a:lnTo>
                  <a:lnTo>
                    <a:pt x="1424" y="1923"/>
                  </a:lnTo>
                  <a:lnTo>
                    <a:pt x="1459" y="1979"/>
                  </a:lnTo>
                  <a:lnTo>
                    <a:pt x="1498" y="2032"/>
                  </a:lnTo>
                  <a:lnTo>
                    <a:pt x="1541" y="2083"/>
                  </a:lnTo>
                  <a:lnTo>
                    <a:pt x="1583" y="2126"/>
                  </a:lnTo>
                  <a:lnTo>
                    <a:pt x="1628" y="2165"/>
                  </a:lnTo>
                  <a:lnTo>
                    <a:pt x="1675" y="2200"/>
                  </a:lnTo>
                  <a:lnTo>
                    <a:pt x="1723" y="2230"/>
                  </a:lnTo>
                  <a:lnTo>
                    <a:pt x="1718" y="2251"/>
                  </a:lnTo>
                  <a:lnTo>
                    <a:pt x="1714" y="2268"/>
                  </a:lnTo>
                  <a:lnTo>
                    <a:pt x="1711" y="2283"/>
                  </a:lnTo>
                  <a:lnTo>
                    <a:pt x="1708" y="2294"/>
                  </a:lnTo>
                  <a:lnTo>
                    <a:pt x="1706" y="2302"/>
                  </a:lnTo>
                  <a:lnTo>
                    <a:pt x="1706" y="2304"/>
                  </a:lnTo>
                  <a:lnTo>
                    <a:pt x="1722" y="2505"/>
                  </a:lnTo>
                  <a:lnTo>
                    <a:pt x="1659" y="2513"/>
                  </a:lnTo>
                  <a:lnTo>
                    <a:pt x="1594" y="2517"/>
                  </a:lnTo>
                  <a:lnTo>
                    <a:pt x="1530" y="2519"/>
                  </a:lnTo>
                  <a:lnTo>
                    <a:pt x="1433" y="2516"/>
                  </a:lnTo>
                  <a:lnTo>
                    <a:pt x="1338" y="2506"/>
                  </a:lnTo>
                  <a:lnTo>
                    <a:pt x="1245" y="2490"/>
                  </a:lnTo>
                  <a:lnTo>
                    <a:pt x="1154" y="2468"/>
                  </a:lnTo>
                  <a:lnTo>
                    <a:pt x="1064" y="2441"/>
                  </a:lnTo>
                  <a:lnTo>
                    <a:pt x="977" y="2407"/>
                  </a:lnTo>
                  <a:lnTo>
                    <a:pt x="893" y="2369"/>
                  </a:lnTo>
                  <a:lnTo>
                    <a:pt x="810" y="2325"/>
                  </a:lnTo>
                  <a:lnTo>
                    <a:pt x="732" y="2276"/>
                  </a:lnTo>
                  <a:lnTo>
                    <a:pt x="656" y="2222"/>
                  </a:lnTo>
                  <a:lnTo>
                    <a:pt x="583" y="2164"/>
                  </a:lnTo>
                  <a:lnTo>
                    <a:pt x="514" y="2101"/>
                  </a:lnTo>
                  <a:lnTo>
                    <a:pt x="448" y="2034"/>
                  </a:lnTo>
                  <a:lnTo>
                    <a:pt x="387" y="1963"/>
                  </a:lnTo>
                  <a:lnTo>
                    <a:pt x="328" y="1888"/>
                  </a:lnTo>
                  <a:lnTo>
                    <a:pt x="274" y="1809"/>
                  </a:lnTo>
                  <a:lnTo>
                    <a:pt x="225" y="1727"/>
                  </a:lnTo>
                  <a:lnTo>
                    <a:pt x="180" y="1641"/>
                  </a:lnTo>
                  <a:lnTo>
                    <a:pt x="139" y="1553"/>
                  </a:lnTo>
                  <a:lnTo>
                    <a:pt x="103" y="1461"/>
                  </a:lnTo>
                  <a:lnTo>
                    <a:pt x="72" y="1367"/>
                  </a:lnTo>
                  <a:lnTo>
                    <a:pt x="47" y="1270"/>
                  </a:lnTo>
                  <a:lnTo>
                    <a:pt x="27" y="1171"/>
                  </a:lnTo>
                  <a:lnTo>
                    <a:pt x="12" y="1070"/>
                  </a:lnTo>
                  <a:lnTo>
                    <a:pt x="3" y="968"/>
                  </a:lnTo>
                  <a:lnTo>
                    <a:pt x="0" y="862"/>
                  </a:lnTo>
                  <a:lnTo>
                    <a:pt x="3" y="761"/>
                  </a:lnTo>
                  <a:lnTo>
                    <a:pt x="11" y="662"/>
                  </a:lnTo>
                  <a:lnTo>
                    <a:pt x="25" y="565"/>
                  </a:lnTo>
                  <a:lnTo>
                    <a:pt x="44" y="470"/>
                  </a:lnTo>
                  <a:lnTo>
                    <a:pt x="68" y="376"/>
                  </a:lnTo>
                  <a:lnTo>
                    <a:pt x="96" y="285"/>
                  </a:lnTo>
                  <a:lnTo>
                    <a:pt x="131" y="197"/>
                  </a:lnTo>
                  <a:lnTo>
                    <a:pt x="168" y="111"/>
                  </a:lnTo>
                  <a:lnTo>
                    <a:pt x="210" y="27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5"/>
            <p:cNvSpPr>
              <a:spLocks noEditPoints="1"/>
            </p:cNvSpPr>
            <p:nvPr/>
          </p:nvSpPr>
          <p:spPr bwMode="auto">
            <a:xfrm>
              <a:off x="2638425" y="4291013"/>
              <a:ext cx="263525" cy="79375"/>
            </a:xfrm>
            <a:custGeom>
              <a:avLst/>
              <a:gdLst>
                <a:gd name="T0" fmla="*/ 782 w 1831"/>
                <a:gd name="T1" fmla="*/ 179 h 603"/>
                <a:gd name="T2" fmla="*/ 779 w 1831"/>
                <a:gd name="T3" fmla="*/ 185 h 603"/>
                <a:gd name="T4" fmla="*/ 773 w 1831"/>
                <a:gd name="T5" fmla="*/ 194 h 603"/>
                <a:gd name="T6" fmla="*/ 763 w 1831"/>
                <a:gd name="T7" fmla="*/ 204 h 603"/>
                <a:gd name="T8" fmla="*/ 750 w 1831"/>
                <a:gd name="T9" fmla="*/ 214 h 603"/>
                <a:gd name="T10" fmla="*/ 737 w 1831"/>
                <a:gd name="T11" fmla="*/ 225 h 603"/>
                <a:gd name="T12" fmla="*/ 724 w 1831"/>
                <a:gd name="T13" fmla="*/ 235 h 603"/>
                <a:gd name="T14" fmla="*/ 711 w 1831"/>
                <a:gd name="T15" fmla="*/ 246 h 603"/>
                <a:gd name="T16" fmla="*/ 699 w 1831"/>
                <a:gd name="T17" fmla="*/ 254 h 603"/>
                <a:gd name="T18" fmla="*/ 690 w 1831"/>
                <a:gd name="T19" fmla="*/ 261 h 603"/>
                <a:gd name="T20" fmla="*/ 683 w 1831"/>
                <a:gd name="T21" fmla="*/ 266 h 603"/>
                <a:gd name="T22" fmla="*/ 681 w 1831"/>
                <a:gd name="T23" fmla="*/ 267 h 603"/>
                <a:gd name="T24" fmla="*/ 782 w 1831"/>
                <a:gd name="T25" fmla="*/ 331 h 603"/>
                <a:gd name="T26" fmla="*/ 990 w 1831"/>
                <a:gd name="T27" fmla="*/ 271 h 603"/>
                <a:gd name="T28" fmla="*/ 941 w 1831"/>
                <a:gd name="T29" fmla="*/ 179 h 603"/>
                <a:gd name="T30" fmla="*/ 851 w 1831"/>
                <a:gd name="T31" fmla="*/ 210 h 603"/>
                <a:gd name="T32" fmla="*/ 782 w 1831"/>
                <a:gd name="T33" fmla="*/ 179 h 603"/>
                <a:gd name="T34" fmla="*/ 1401 w 1831"/>
                <a:gd name="T35" fmla="*/ 72 h 603"/>
                <a:gd name="T36" fmla="*/ 1244 w 1831"/>
                <a:gd name="T37" fmla="*/ 166 h 603"/>
                <a:gd name="T38" fmla="*/ 1155 w 1831"/>
                <a:gd name="T39" fmla="*/ 226 h 603"/>
                <a:gd name="T40" fmla="*/ 1217 w 1831"/>
                <a:gd name="T41" fmla="*/ 270 h 603"/>
                <a:gd name="T42" fmla="*/ 1356 w 1831"/>
                <a:gd name="T43" fmla="*/ 255 h 603"/>
                <a:gd name="T44" fmla="*/ 1502 w 1831"/>
                <a:gd name="T45" fmla="*/ 135 h 603"/>
                <a:gd name="T46" fmla="*/ 1401 w 1831"/>
                <a:gd name="T47" fmla="*/ 72 h 603"/>
                <a:gd name="T48" fmla="*/ 1180 w 1831"/>
                <a:gd name="T49" fmla="*/ 0 h 603"/>
                <a:gd name="T50" fmla="*/ 1180 w 1831"/>
                <a:gd name="T51" fmla="*/ 0 h 603"/>
                <a:gd name="T52" fmla="*/ 1267 w 1831"/>
                <a:gd name="T53" fmla="*/ 4 h 603"/>
                <a:gd name="T54" fmla="*/ 1352 w 1831"/>
                <a:gd name="T55" fmla="*/ 11 h 603"/>
                <a:gd name="T56" fmla="*/ 1436 w 1831"/>
                <a:gd name="T57" fmla="*/ 24 h 603"/>
                <a:gd name="T58" fmla="*/ 1519 w 1831"/>
                <a:gd name="T59" fmla="*/ 43 h 603"/>
                <a:gd name="T60" fmla="*/ 1600 w 1831"/>
                <a:gd name="T61" fmla="*/ 66 h 603"/>
                <a:gd name="T62" fmla="*/ 1679 w 1831"/>
                <a:gd name="T63" fmla="*/ 93 h 603"/>
                <a:gd name="T64" fmla="*/ 1756 w 1831"/>
                <a:gd name="T65" fmla="*/ 124 h 603"/>
                <a:gd name="T66" fmla="*/ 1831 w 1831"/>
                <a:gd name="T67" fmla="*/ 160 h 603"/>
                <a:gd name="T68" fmla="*/ 1776 w 1831"/>
                <a:gd name="T69" fmla="*/ 169 h 603"/>
                <a:gd name="T70" fmla="*/ 1626 w 1831"/>
                <a:gd name="T71" fmla="*/ 145 h 603"/>
                <a:gd name="T72" fmla="*/ 1521 w 1831"/>
                <a:gd name="T73" fmla="*/ 221 h 603"/>
                <a:gd name="T74" fmla="*/ 1445 w 1831"/>
                <a:gd name="T75" fmla="*/ 311 h 603"/>
                <a:gd name="T76" fmla="*/ 1171 w 1831"/>
                <a:gd name="T77" fmla="*/ 338 h 603"/>
                <a:gd name="T78" fmla="*/ 1059 w 1831"/>
                <a:gd name="T79" fmla="*/ 319 h 603"/>
                <a:gd name="T80" fmla="*/ 981 w 1831"/>
                <a:gd name="T81" fmla="*/ 449 h 603"/>
                <a:gd name="T82" fmla="*/ 757 w 1831"/>
                <a:gd name="T83" fmla="*/ 463 h 603"/>
                <a:gd name="T84" fmla="*/ 616 w 1831"/>
                <a:gd name="T85" fmla="*/ 420 h 603"/>
                <a:gd name="T86" fmla="*/ 490 w 1831"/>
                <a:gd name="T87" fmla="*/ 494 h 603"/>
                <a:gd name="T88" fmla="*/ 218 w 1831"/>
                <a:gd name="T89" fmla="*/ 535 h 603"/>
                <a:gd name="T90" fmla="*/ 0 w 1831"/>
                <a:gd name="T91" fmla="*/ 603 h 603"/>
                <a:gd name="T92" fmla="*/ 0 w 1831"/>
                <a:gd name="T93" fmla="*/ 603 h 603"/>
                <a:gd name="T94" fmla="*/ 58 w 1831"/>
                <a:gd name="T95" fmla="*/ 531 h 603"/>
                <a:gd name="T96" fmla="*/ 120 w 1831"/>
                <a:gd name="T97" fmla="*/ 463 h 603"/>
                <a:gd name="T98" fmla="*/ 185 w 1831"/>
                <a:gd name="T99" fmla="*/ 399 h 603"/>
                <a:gd name="T100" fmla="*/ 253 w 1831"/>
                <a:gd name="T101" fmla="*/ 338 h 603"/>
                <a:gd name="T102" fmla="*/ 325 w 1831"/>
                <a:gd name="T103" fmla="*/ 283 h 603"/>
                <a:gd name="T104" fmla="*/ 400 w 1831"/>
                <a:gd name="T105" fmla="*/ 232 h 603"/>
                <a:gd name="T106" fmla="*/ 477 w 1831"/>
                <a:gd name="T107" fmla="*/ 185 h 603"/>
                <a:gd name="T108" fmla="*/ 558 w 1831"/>
                <a:gd name="T109" fmla="*/ 144 h 603"/>
                <a:gd name="T110" fmla="*/ 640 w 1831"/>
                <a:gd name="T111" fmla="*/ 107 h 603"/>
                <a:gd name="T112" fmla="*/ 725 w 1831"/>
                <a:gd name="T113" fmla="*/ 75 h 603"/>
                <a:gd name="T114" fmla="*/ 813 w 1831"/>
                <a:gd name="T115" fmla="*/ 49 h 603"/>
                <a:gd name="T116" fmla="*/ 902 w 1831"/>
                <a:gd name="T117" fmla="*/ 27 h 603"/>
                <a:gd name="T118" fmla="*/ 992 w 1831"/>
                <a:gd name="T119" fmla="*/ 13 h 603"/>
                <a:gd name="T120" fmla="*/ 1086 w 1831"/>
                <a:gd name="T121" fmla="*/ 4 h 603"/>
                <a:gd name="T122" fmla="*/ 1180 w 1831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31" h="603">
                  <a:moveTo>
                    <a:pt x="782" y="179"/>
                  </a:moveTo>
                  <a:lnTo>
                    <a:pt x="779" y="185"/>
                  </a:lnTo>
                  <a:lnTo>
                    <a:pt x="773" y="194"/>
                  </a:lnTo>
                  <a:lnTo>
                    <a:pt x="763" y="204"/>
                  </a:lnTo>
                  <a:lnTo>
                    <a:pt x="750" y="214"/>
                  </a:lnTo>
                  <a:lnTo>
                    <a:pt x="737" y="225"/>
                  </a:lnTo>
                  <a:lnTo>
                    <a:pt x="724" y="235"/>
                  </a:lnTo>
                  <a:lnTo>
                    <a:pt x="711" y="246"/>
                  </a:lnTo>
                  <a:lnTo>
                    <a:pt x="699" y="254"/>
                  </a:lnTo>
                  <a:lnTo>
                    <a:pt x="690" y="261"/>
                  </a:lnTo>
                  <a:lnTo>
                    <a:pt x="683" y="266"/>
                  </a:lnTo>
                  <a:lnTo>
                    <a:pt x="681" y="267"/>
                  </a:lnTo>
                  <a:lnTo>
                    <a:pt x="782" y="331"/>
                  </a:lnTo>
                  <a:lnTo>
                    <a:pt x="990" y="271"/>
                  </a:lnTo>
                  <a:lnTo>
                    <a:pt x="941" y="179"/>
                  </a:lnTo>
                  <a:lnTo>
                    <a:pt x="851" y="210"/>
                  </a:lnTo>
                  <a:lnTo>
                    <a:pt x="782" y="179"/>
                  </a:lnTo>
                  <a:close/>
                  <a:moveTo>
                    <a:pt x="1401" y="72"/>
                  </a:moveTo>
                  <a:lnTo>
                    <a:pt x="1244" y="166"/>
                  </a:lnTo>
                  <a:lnTo>
                    <a:pt x="1155" y="226"/>
                  </a:lnTo>
                  <a:lnTo>
                    <a:pt x="1217" y="270"/>
                  </a:lnTo>
                  <a:lnTo>
                    <a:pt x="1356" y="255"/>
                  </a:lnTo>
                  <a:lnTo>
                    <a:pt x="1502" y="135"/>
                  </a:lnTo>
                  <a:lnTo>
                    <a:pt x="1401" y="72"/>
                  </a:lnTo>
                  <a:close/>
                  <a:moveTo>
                    <a:pt x="1180" y="0"/>
                  </a:moveTo>
                  <a:lnTo>
                    <a:pt x="1180" y="0"/>
                  </a:lnTo>
                  <a:lnTo>
                    <a:pt x="1267" y="4"/>
                  </a:lnTo>
                  <a:lnTo>
                    <a:pt x="1352" y="11"/>
                  </a:lnTo>
                  <a:lnTo>
                    <a:pt x="1436" y="24"/>
                  </a:lnTo>
                  <a:lnTo>
                    <a:pt x="1519" y="43"/>
                  </a:lnTo>
                  <a:lnTo>
                    <a:pt x="1600" y="66"/>
                  </a:lnTo>
                  <a:lnTo>
                    <a:pt x="1679" y="93"/>
                  </a:lnTo>
                  <a:lnTo>
                    <a:pt x="1756" y="124"/>
                  </a:lnTo>
                  <a:lnTo>
                    <a:pt x="1831" y="160"/>
                  </a:lnTo>
                  <a:lnTo>
                    <a:pt x="1776" y="169"/>
                  </a:lnTo>
                  <a:lnTo>
                    <a:pt x="1626" y="145"/>
                  </a:lnTo>
                  <a:lnTo>
                    <a:pt x="1521" y="221"/>
                  </a:lnTo>
                  <a:lnTo>
                    <a:pt x="1445" y="311"/>
                  </a:lnTo>
                  <a:lnTo>
                    <a:pt x="1171" y="338"/>
                  </a:lnTo>
                  <a:lnTo>
                    <a:pt x="1059" y="319"/>
                  </a:lnTo>
                  <a:lnTo>
                    <a:pt x="981" y="449"/>
                  </a:lnTo>
                  <a:lnTo>
                    <a:pt x="757" y="463"/>
                  </a:lnTo>
                  <a:lnTo>
                    <a:pt x="616" y="420"/>
                  </a:lnTo>
                  <a:lnTo>
                    <a:pt x="490" y="494"/>
                  </a:lnTo>
                  <a:lnTo>
                    <a:pt x="218" y="535"/>
                  </a:lnTo>
                  <a:lnTo>
                    <a:pt x="0" y="603"/>
                  </a:lnTo>
                  <a:lnTo>
                    <a:pt x="0" y="603"/>
                  </a:lnTo>
                  <a:lnTo>
                    <a:pt x="58" y="531"/>
                  </a:lnTo>
                  <a:lnTo>
                    <a:pt x="120" y="463"/>
                  </a:lnTo>
                  <a:lnTo>
                    <a:pt x="185" y="399"/>
                  </a:lnTo>
                  <a:lnTo>
                    <a:pt x="253" y="338"/>
                  </a:lnTo>
                  <a:lnTo>
                    <a:pt x="325" y="283"/>
                  </a:lnTo>
                  <a:lnTo>
                    <a:pt x="400" y="232"/>
                  </a:lnTo>
                  <a:lnTo>
                    <a:pt x="477" y="185"/>
                  </a:lnTo>
                  <a:lnTo>
                    <a:pt x="558" y="144"/>
                  </a:lnTo>
                  <a:lnTo>
                    <a:pt x="640" y="107"/>
                  </a:lnTo>
                  <a:lnTo>
                    <a:pt x="725" y="75"/>
                  </a:lnTo>
                  <a:lnTo>
                    <a:pt x="813" y="49"/>
                  </a:lnTo>
                  <a:lnTo>
                    <a:pt x="902" y="27"/>
                  </a:lnTo>
                  <a:lnTo>
                    <a:pt x="992" y="13"/>
                  </a:lnTo>
                  <a:lnTo>
                    <a:pt x="1086" y="4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5"/>
          <p:cNvGrpSpPr/>
          <p:nvPr/>
        </p:nvGrpSpPr>
        <p:grpSpPr>
          <a:xfrm>
            <a:off x="1633193" y="3636148"/>
            <a:ext cx="436601" cy="642195"/>
            <a:chOff x="9209088" y="5059363"/>
            <a:chExt cx="300038" cy="441324"/>
          </a:xfrm>
          <a:solidFill>
            <a:srgbClr val="B28247"/>
          </a:solidFill>
        </p:grpSpPr>
        <p:sp>
          <p:nvSpPr>
            <p:cNvPr id="38" name="Freeform 412"/>
            <p:cNvSpPr>
              <a:spLocks/>
            </p:cNvSpPr>
            <p:nvPr/>
          </p:nvSpPr>
          <p:spPr bwMode="auto">
            <a:xfrm>
              <a:off x="9313863" y="5059363"/>
              <a:ext cx="90488" cy="90487"/>
            </a:xfrm>
            <a:custGeom>
              <a:avLst/>
              <a:gdLst>
                <a:gd name="T0" fmla="*/ 343 w 686"/>
                <a:gd name="T1" fmla="*/ 0 h 686"/>
                <a:gd name="T2" fmla="*/ 390 w 686"/>
                <a:gd name="T3" fmla="*/ 3 h 686"/>
                <a:gd name="T4" fmla="*/ 435 w 686"/>
                <a:gd name="T5" fmla="*/ 12 h 686"/>
                <a:gd name="T6" fmla="*/ 477 w 686"/>
                <a:gd name="T7" fmla="*/ 27 h 686"/>
                <a:gd name="T8" fmla="*/ 517 w 686"/>
                <a:gd name="T9" fmla="*/ 46 h 686"/>
                <a:gd name="T10" fmla="*/ 553 w 686"/>
                <a:gd name="T11" fmla="*/ 71 h 686"/>
                <a:gd name="T12" fmla="*/ 586 w 686"/>
                <a:gd name="T13" fmla="*/ 100 h 686"/>
                <a:gd name="T14" fmla="*/ 615 w 686"/>
                <a:gd name="T15" fmla="*/ 133 h 686"/>
                <a:gd name="T16" fmla="*/ 640 w 686"/>
                <a:gd name="T17" fmla="*/ 169 h 686"/>
                <a:gd name="T18" fmla="*/ 659 w 686"/>
                <a:gd name="T19" fmla="*/ 209 h 686"/>
                <a:gd name="T20" fmla="*/ 674 w 686"/>
                <a:gd name="T21" fmla="*/ 251 h 686"/>
                <a:gd name="T22" fmla="*/ 683 w 686"/>
                <a:gd name="T23" fmla="*/ 296 h 686"/>
                <a:gd name="T24" fmla="*/ 686 w 686"/>
                <a:gd name="T25" fmla="*/ 342 h 686"/>
                <a:gd name="T26" fmla="*/ 683 w 686"/>
                <a:gd name="T27" fmla="*/ 389 h 686"/>
                <a:gd name="T28" fmla="*/ 674 w 686"/>
                <a:gd name="T29" fmla="*/ 434 h 686"/>
                <a:gd name="T30" fmla="*/ 659 w 686"/>
                <a:gd name="T31" fmla="*/ 476 h 686"/>
                <a:gd name="T32" fmla="*/ 640 w 686"/>
                <a:gd name="T33" fmla="*/ 516 h 686"/>
                <a:gd name="T34" fmla="*/ 615 w 686"/>
                <a:gd name="T35" fmla="*/ 552 h 686"/>
                <a:gd name="T36" fmla="*/ 586 w 686"/>
                <a:gd name="T37" fmla="*/ 585 h 686"/>
                <a:gd name="T38" fmla="*/ 553 w 686"/>
                <a:gd name="T39" fmla="*/ 614 h 686"/>
                <a:gd name="T40" fmla="*/ 517 w 686"/>
                <a:gd name="T41" fmla="*/ 639 h 686"/>
                <a:gd name="T42" fmla="*/ 477 w 686"/>
                <a:gd name="T43" fmla="*/ 659 h 686"/>
                <a:gd name="T44" fmla="*/ 435 w 686"/>
                <a:gd name="T45" fmla="*/ 674 h 686"/>
                <a:gd name="T46" fmla="*/ 390 w 686"/>
                <a:gd name="T47" fmla="*/ 682 h 686"/>
                <a:gd name="T48" fmla="*/ 343 w 686"/>
                <a:gd name="T49" fmla="*/ 686 h 686"/>
                <a:gd name="T50" fmla="*/ 296 w 686"/>
                <a:gd name="T51" fmla="*/ 682 h 686"/>
                <a:gd name="T52" fmla="*/ 252 w 686"/>
                <a:gd name="T53" fmla="*/ 674 h 686"/>
                <a:gd name="T54" fmla="*/ 210 w 686"/>
                <a:gd name="T55" fmla="*/ 659 h 686"/>
                <a:gd name="T56" fmla="*/ 170 w 686"/>
                <a:gd name="T57" fmla="*/ 639 h 686"/>
                <a:gd name="T58" fmla="*/ 134 w 686"/>
                <a:gd name="T59" fmla="*/ 614 h 686"/>
                <a:gd name="T60" fmla="*/ 101 w 686"/>
                <a:gd name="T61" fmla="*/ 585 h 686"/>
                <a:gd name="T62" fmla="*/ 72 w 686"/>
                <a:gd name="T63" fmla="*/ 552 h 686"/>
                <a:gd name="T64" fmla="*/ 48 w 686"/>
                <a:gd name="T65" fmla="*/ 516 h 686"/>
                <a:gd name="T66" fmla="*/ 27 w 686"/>
                <a:gd name="T67" fmla="*/ 476 h 686"/>
                <a:gd name="T68" fmla="*/ 13 w 686"/>
                <a:gd name="T69" fmla="*/ 434 h 686"/>
                <a:gd name="T70" fmla="*/ 4 w 686"/>
                <a:gd name="T71" fmla="*/ 389 h 686"/>
                <a:gd name="T72" fmla="*/ 0 w 686"/>
                <a:gd name="T73" fmla="*/ 342 h 686"/>
                <a:gd name="T74" fmla="*/ 4 w 686"/>
                <a:gd name="T75" fmla="*/ 296 h 686"/>
                <a:gd name="T76" fmla="*/ 13 w 686"/>
                <a:gd name="T77" fmla="*/ 251 h 686"/>
                <a:gd name="T78" fmla="*/ 27 w 686"/>
                <a:gd name="T79" fmla="*/ 209 h 686"/>
                <a:gd name="T80" fmla="*/ 48 w 686"/>
                <a:gd name="T81" fmla="*/ 169 h 686"/>
                <a:gd name="T82" fmla="*/ 72 w 686"/>
                <a:gd name="T83" fmla="*/ 133 h 686"/>
                <a:gd name="T84" fmla="*/ 101 w 686"/>
                <a:gd name="T85" fmla="*/ 100 h 686"/>
                <a:gd name="T86" fmla="*/ 134 w 686"/>
                <a:gd name="T87" fmla="*/ 71 h 686"/>
                <a:gd name="T88" fmla="*/ 170 w 686"/>
                <a:gd name="T89" fmla="*/ 46 h 686"/>
                <a:gd name="T90" fmla="*/ 210 w 686"/>
                <a:gd name="T91" fmla="*/ 27 h 686"/>
                <a:gd name="T92" fmla="*/ 252 w 686"/>
                <a:gd name="T93" fmla="*/ 12 h 686"/>
                <a:gd name="T94" fmla="*/ 296 w 686"/>
                <a:gd name="T95" fmla="*/ 3 h 686"/>
                <a:gd name="T96" fmla="*/ 343 w 686"/>
                <a:gd name="T9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6" h="686">
                  <a:moveTo>
                    <a:pt x="343" y="0"/>
                  </a:moveTo>
                  <a:lnTo>
                    <a:pt x="390" y="3"/>
                  </a:lnTo>
                  <a:lnTo>
                    <a:pt x="435" y="12"/>
                  </a:lnTo>
                  <a:lnTo>
                    <a:pt x="477" y="27"/>
                  </a:lnTo>
                  <a:lnTo>
                    <a:pt x="517" y="46"/>
                  </a:lnTo>
                  <a:lnTo>
                    <a:pt x="553" y="71"/>
                  </a:lnTo>
                  <a:lnTo>
                    <a:pt x="586" y="100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6"/>
                  </a:lnTo>
                  <a:lnTo>
                    <a:pt x="686" y="342"/>
                  </a:lnTo>
                  <a:lnTo>
                    <a:pt x="683" y="389"/>
                  </a:lnTo>
                  <a:lnTo>
                    <a:pt x="674" y="434"/>
                  </a:lnTo>
                  <a:lnTo>
                    <a:pt x="659" y="476"/>
                  </a:lnTo>
                  <a:lnTo>
                    <a:pt x="640" y="516"/>
                  </a:lnTo>
                  <a:lnTo>
                    <a:pt x="615" y="552"/>
                  </a:lnTo>
                  <a:lnTo>
                    <a:pt x="586" y="585"/>
                  </a:lnTo>
                  <a:lnTo>
                    <a:pt x="553" y="614"/>
                  </a:lnTo>
                  <a:lnTo>
                    <a:pt x="517" y="639"/>
                  </a:lnTo>
                  <a:lnTo>
                    <a:pt x="477" y="659"/>
                  </a:lnTo>
                  <a:lnTo>
                    <a:pt x="435" y="674"/>
                  </a:lnTo>
                  <a:lnTo>
                    <a:pt x="390" y="682"/>
                  </a:lnTo>
                  <a:lnTo>
                    <a:pt x="343" y="686"/>
                  </a:lnTo>
                  <a:lnTo>
                    <a:pt x="296" y="682"/>
                  </a:lnTo>
                  <a:lnTo>
                    <a:pt x="252" y="674"/>
                  </a:lnTo>
                  <a:lnTo>
                    <a:pt x="210" y="659"/>
                  </a:lnTo>
                  <a:lnTo>
                    <a:pt x="170" y="639"/>
                  </a:lnTo>
                  <a:lnTo>
                    <a:pt x="134" y="614"/>
                  </a:lnTo>
                  <a:lnTo>
                    <a:pt x="101" y="585"/>
                  </a:lnTo>
                  <a:lnTo>
                    <a:pt x="72" y="552"/>
                  </a:lnTo>
                  <a:lnTo>
                    <a:pt x="48" y="516"/>
                  </a:lnTo>
                  <a:lnTo>
                    <a:pt x="27" y="476"/>
                  </a:lnTo>
                  <a:lnTo>
                    <a:pt x="13" y="434"/>
                  </a:lnTo>
                  <a:lnTo>
                    <a:pt x="4" y="389"/>
                  </a:lnTo>
                  <a:lnTo>
                    <a:pt x="0" y="342"/>
                  </a:lnTo>
                  <a:lnTo>
                    <a:pt x="4" y="296"/>
                  </a:lnTo>
                  <a:lnTo>
                    <a:pt x="13" y="251"/>
                  </a:lnTo>
                  <a:lnTo>
                    <a:pt x="27" y="209"/>
                  </a:lnTo>
                  <a:lnTo>
                    <a:pt x="48" y="169"/>
                  </a:lnTo>
                  <a:lnTo>
                    <a:pt x="72" y="133"/>
                  </a:lnTo>
                  <a:lnTo>
                    <a:pt x="101" y="100"/>
                  </a:lnTo>
                  <a:lnTo>
                    <a:pt x="134" y="71"/>
                  </a:lnTo>
                  <a:lnTo>
                    <a:pt x="170" y="46"/>
                  </a:lnTo>
                  <a:lnTo>
                    <a:pt x="210" y="27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13"/>
            <p:cNvSpPr>
              <a:spLocks/>
            </p:cNvSpPr>
            <p:nvPr/>
          </p:nvSpPr>
          <p:spPr bwMode="auto">
            <a:xfrm>
              <a:off x="9288463" y="5156200"/>
              <a:ext cx="141288" cy="344487"/>
            </a:xfrm>
            <a:custGeom>
              <a:avLst/>
              <a:gdLst>
                <a:gd name="T0" fmla="*/ 925 w 1073"/>
                <a:gd name="T1" fmla="*/ 1 h 2605"/>
                <a:gd name="T2" fmla="*/ 982 w 1073"/>
                <a:gd name="T3" fmla="*/ 12 h 2605"/>
                <a:gd name="T4" fmla="*/ 1029 w 1073"/>
                <a:gd name="T5" fmla="*/ 45 h 2605"/>
                <a:gd name="T6" fmla="*/ 1061 w 1073"/>
                <a:gd name="T7" fmla="*/ 91 h 2605"/>
                <a:gd name="T8" fmla="*/ 1073 w 1073"/>
                <a:gd name="T9" fmla="*/ 149 h 2605"/>
                <a:gd name="T10" fmla="*/ 1069 w 1073"/>
                <a:gd name="T11" fmla="*/ 1419 h 2605"/>
                <a:gd name="T12" fmla="*/ 1048 w 1073"/>
                <a:gd name="T13" fmla="*/ 1472 h 2605"/>
                <a:gd name="T14" fmla="*/ 1007 w 1073"/>
                <a:gd name="T15" fmla="*/ 1512 h 2605"/>
                <a:gd name="T16" fmla="*/ 954 w 1073"/>
                <a:gd name="T17" fmla="*/ 1535 h 2605"/>
                <a:gd name="T18" fmla="*/ 900 w 1073"/>
                <a:gd name="T19" fmla="*/ 1536 h 2605"/>
                <a:gd name="T20" fmla="*/ 854 w 1073"/>
                <a:gd name="T21" fmla="*/ 1520 h 2605"/>
                <a:gd name="T22" fmla="*/ 835 w 1073"/>
                <a:gd name="T23" fmla="*/ 2456 h 2605"/>
                <a:gd name="T24" fmla="*/ 824 w 1073"/>
                <a:gd name="T25" fmla="*/ 2515 h 2605"/>
                <a:gd name="T26" fmla="*/ 792 w 1073"/>
                <a:gd name="T27" fmla="*/ 2561 h 2605"/>
                <a:gd name="T28" fmla="*/ 744 w 1073"/>
                <a:gd name="T29" fmla="*/ 2593 h 2605"/>
                <a:gd name="T30" fmla="*/ 687 w 1073"/>
                <a:gd name="T31" fmla="*/ 2605 h 2605"/>
                <a:gd name="T32" fmla="*/ 629 w 1073"/>
                <a:gd name="T33" fmla="*/ 2593 h 2605"/>
                <a:gd name="T34" fmla="*/ 582 w 1073"/>
                <a:gd name="T35" fmla="*/ 2561 h 2605"/>
                <a:gd name="T36" fmla="*/ 551 w 1073"/>
                <a:gd name="T37" fmla="*/ 2515 h 2605"/>
                <a:gd name="T38" fmla="*/ 539 w 1073"/>
                <a:gd name="T39" fmla="*/ 2456 h 2605"/>
                <a:gd name="T40" fmla="*/ 532 w 1073"/>
                <a:gd name="T41" fmla="*/ 2486 h 2605"/>
                <a:gd name="T42" fmla="*/ 509 w 1073"/>
                <a:gd name="T43" fmla="*/ 2539 h 2605"/>
                <a:gd name="T44" fmla="*/ 469 w 1073"/>
                <a:gd name="T45" fmla="*/ 2579 h 2605"/>
                <a:gd name="T46" fmla="*/ 416 w 1073"/>
                <a:gd name="T47" fmla="*/ 2602 h 2605"/>
                <a:gd name="T48" fmla="*/ 357 w 1073"/>
                <a:gd name="T49" fmla="*/ 2602 h 2605"/>
                <a:gd name="T50" fmla="*/ 304 w 1073"/>
                <a:gd name="T51" fmla="*/ 2579 h 2605"/>
                <a:gd name="T52" fmla="*/ 263 w 1073"/>
                <a:gd name="T53" fmla="*/ 2539 h 2605"/>
                <a:gd name="T54" fmla="*/ 241 w 1073"/>
                <a:gd name="T55" fmla="*/ 2486 h 2605"/>
                <a:gd name="T56" fmla="*/ 238 w 1073"/>
                <a:gd name="T57" fmla="*/ 1507 h 2605"/>
                <a:gd name="T58" fmla="*/ 197 w 1073"/>
                <a:gd name="T59" fmla="*/ 1530 h 2605"/>
                <a:gd name="T60" fmla="*/ 148 w 1073"/>
                <a:gd name="T61" fmla="*/ 1538 h 2605"/>
                <a:gd name="T62" fmla="*/ 91 w 1073"/>
                <a:gd name="T63" fmla="*/ 1526 h 2605"/>
                <a:gd name="T64" fmla="*/ 43 w 1073"/>
                <a:gd name="T65" fmla="*/ 1495 h 2605"/>
                <a:gd name="T66" fmla="*/ 12 w 1073"/>
                <a:gd name="T67" fmla="*/ 1447 h 2605"/>
                <a:gd name="T68" fmla="*/ 0 w 1073"/>
                <a:gd name="T69" fmla="*/ 1389 h 2605"/>
                <a:gd name="T70" fmla="*/ 3 w 1073"/>
                <a:gd name="T71" fmla="*/ 119 h 2605"/>
                <a:gd name="T72" fmla="*/ 25 w 1073"/>
                <a:gd name="T73" fmla="*/ 67 h 2605"/>
                <a:gd name="T74" fmla="*/ 64 w 1073"/>
                <a:gd name="T75" fmla="*/ 27 h 2605"/>
                <a:gd name="T76" fmla="*/ 116 w 1073"/>
                <a:gd name="T77" fmla="*/ 5 h 2605"/>
                <a:gd name="T78" fmla="*/ 145 w 1073"/>
                <a:gd name="T7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3" h="2605">
                  <a:moveTo>
                    <a:pt x="145" y="0"/>
                  </a:moveTo>
                  <a:lnTo>
                    <a:pt x="925" y="1"/>
                  </a:lnTo>
                  <a:lnTo>
                    <a:pt x="954" y="4"/>
                  </a:lnTo>
                  <a:lnTo>
                    <a:pt x="982" y="12"/>
                  </a:lnTo>
                  <a:lnTo>
                    <a:pt x="1007" y="26"/>
                  </a:lnTo>
                  <a:lnTo>
                    <a:pt x="1029" y="45"/>
                  </a:lnTo>
                  <a:lnTo>
                    <a:pt x="1048" y="66"/>
                  </a:lnTo>
                  <a:lnTo>
                    <a:pt x="1061" y="91"/>
                  </a:lnTo>
                  <a:lnTo>
                    <a:pt x="1069" y="119"/>
                  </a:lnTo>
                  <a:lnTo>
                    <a:pt x="1073" y="149"/>
                  </a:lnTo>
                  <a:lnTo>
                    <a:pt x="1073" y="1389"/>
                  </a:lnTo>
                  <a:lnTo>
                    <a:pt x="1069" y="1419"/>
                  </a:lnTo>
                  <a:lnTo>
                    <a:pt x="1061" y="1447"/>
                  </a:lnTo>
                  <a:lnTo>
                    <a:pt x="1048" y="1472"/>
                  </a:lnTo>
                  <a:lnTo>
                    <a:pt x="1029" y="1495"/>
                  </a:lnTo>
                  <a:lnTo>
                    <a:pt x="1007" y="1512"/>
                  </a:lnTo>
                  <a:lnTo>
                    <a:pt x="982" y="1526"/>
                  </a:lnTo>
                  <a:lnTo>
                    <a:pt x="954" y="1535"/>
                  </a:lnTo>
                  <a:lnTo>
                    <a:pt x="925" y="1538"/>
                  </a:lnTo>
                  <a:lnTo>
                    <a:pt x="900" y="1536"/>
                  </a:lnTo>
                  <a:lnTo>
                    <a:pt x="876" y="1530"/>
                  </a:lnTo>
                  <a:lnTo>
                    <a:pt x="854" y="1520"/>
                  </a:lnTo>
                  <a:lnTo>
                    <a:pt x="835" y="1508"/>
                  </a:lnTo>
                  <a:lnTo>
                    <a:pt x="835" y="2456"/>
                  </a:lnTo>
                  <a:lnTo>
                    <a:pt x="833" y="2486"/>
                  </a:lnTo>
                  <a:lnTo>
                    <a:pt x="824" y="2515"/>
                  </a:lnTo>
                  <a:lnTo>
                    <a:pt x="810" y="2539"/>
                  </a:lnTo>
                  <a:lnTo>
                    <a:pt x="792" y="2561"/>
                  </a:lnTo>
                  <a:lnTo>
                    <a:pt x="770" y="2579"/>
                  </a:lnTo>
                  <a:lnTo>
                    <a:pt x="744" y="2593"/>
                  </a:lnTo>
                  <a:lnTo>
                    <a:pt x="717" y="2602"/>
                  </a:lnTo>
                  <a:lnTo>
                    <a:pt x="687" y="2605"/>
                  </a:lnTo>
                  <a:lnTo>
                    <a:pt x="657" y="2602"/>
                  </a:lnTo>
                  <a:lnTo>
                    <a:pt x="629" y="2593"/>
                  </a:lnTo>
                  <a:lnTo>
                    <a:pt x="604" y="2579"/>
                  </a:lnTo>
                  <a:lnTo>
                    <a:pt x="582" y="2561"/>
                  </a:lnTo>
                  <a:lnTo>
                    <a:pt x="564" y="2539"/>
                  </a:lnTo>
                  <a:lnTo>
                    <a:pt x="551" y="2515"/>
                  </a:lnTo>
                  <a:lnTo>
                    <a:pt x="542" y="2486"/>
                  </a:lnTo>
                  <a:lnTo>
                    <a:pt x="539" y="2456"/>
                  </a:lnTo>
                  <a:lnTo>
                    <a:pt x="535" y="2456"/>
                  </a:lnTo>
                  <a:lnTo>
                    <a:pt x="532" y="2486"/>
                  </a:lnTo>
                  <a:lnTo>
                    <a:pt x="523" y="2515"/>
                  </a:lnTo>
                  <a:lnTo>
                    <a:pt x="509" y="2539"/>
                  </a:lnTo>
                  <a:lnTo>
                    <a:pt x="492" y="2561"/>
                  </a:lnTo>
                  <a:lnTo>
                    <a:pt x="469" y="2579"/>
                  </a:lnTo>
                  <a:lnTo>
                    <a:pt x="444" y="2593"/>
                  </a:lnTo>
                  <a:lnTo>
                    <a:pt x="416" y="2602"/>
                  </a:lnTo>
                  <a:lnTo>
                    <a:pt x="386" y="2605"/>
                  </a:lnTo>
                  <a:lnTo>
                    <a:pt x="357" y="2602"/>
                  </a:lnTo>
                  <a:lnTo>
                    <a:pt x="328" y="2593"/>
                  </a:lnTo>
                  <a:lnTo>
                    <a:pt x="304" y="2579"/>
                  </a:lnTo>
                  <a:lnTo>
                    <a:pt x="281" y="2561"/>
                  </a:lnTo>
                  <a:lnTo>
                    <a:pt x="263" y="2539"/>
                  </a:lnTo>
                  <a:lnTo>
                    <a:pt x="250" y="2515"/>
                  </a:lnTo>
                  <a:lnTo>
                    <a:pt x="241" y="2486"/>
                  </a:lnTo>
                  <a:lnTo>
                    <a:pt x="238" y="2456"/>
                  </a:lnTo>
                  <a:lnTo>
                    <a:pt x="238" y="1507"/>
                  </a:lnTo>
                  <a:lnTo>
                    <a:pt x="218" y="1520"/>
                  </a:lnTo>
                  <a:lnTo>
                    <a:pt x="197" y="1530"/>
                  </a:lnTo>
                  <a:lnTo>
                    <a:pt x="173" y="1536"/>
                  </a:lnTo>
                  <a:lnTo>
                    <a:pt x="148" y="1538"/>
                  </a:lnTo>
                  <a:lnTo>
                    <a:pt x="119" y="1535"/>
                  </a:lnTo>
                  <a:lnTo>
                    <a:pt x="91" y="1526"/>
                  </a:lnTo>
                  <a:lnTo>
                    <a:pt x="66" y="1512"/>
                  </a:lnTo>
                  <a:lnTo>
                    <a:pt x="43" y="1495"/>
                  </a:lnTo>
                  <a:lnTo>
                    <a:pt x="25" y="1472"/>
                  </a:lnTo>
                  <a:lnTo>
                    <a:pt x="12" y="1447"/>
                  </a:lnTo>
                  <a:lnTo>
                    <a:pt x="3" y="1419"/>
                  </a:lnTo>
                  <a:lnTo>
                    <a:pt x="0" y="138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2" y="46"/>
                  </a:lnTo>
                  <a:lnTo>
                    <a:pt x="64" y="27"/>
                  </a:lnTo>
                  <a:lnTo>
                    <a:pt x="89" y="13"/>
                  </a:lnTo>
                  <a:lnTo>
                    <a:pt x="116" y="5"/>
                  </a:lnTo>
                  <a:lnTo>
                    <a:pt x="145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14"/>
            <p:cNvSpPr>
              <a:spLocks/>
            </p:cNvSpPr>
            <p:nvPr/>
          </p:nvSpPr>
          <p:spPr bwMode="auto">
            <a:xfrm>
              <a:off x="9232901" y="5059363"/>
              <a:ext cx="74613" cy="82550"/>
            </a:xfrm>
            <a:custGeom>
              <a:avLst/>
              <a:gdLst>
                <a:gd name="T0" fmla="*/ 314 w 565"/>
                <a:gd name="T1" fmla="*/ 0 h 629"/>
                <a:gd name="T2" fmla="*/ 358 w 565"/>
                <a:gd name="T3" fmla="*/ 3 h 629"/>
                <a:gd name="T4" fmla="*/ 400 w 565"/>
                <a:gd name="T5" fmla="*/ 12 h 629"/>
                <a:gd name="T6" fmla="*/ 439 w 565"/>
                <a:gd name="T7" fmla="*/ 25 h 629"/>
                <a:gd name="T8" fmla="*/ 474 w 565"/>
                <a:gd name="T9" fmla="*/ 44 h 629"/>
                <a:gd name="T10" fmla="*/ 508 w 565"/>
                <a:gd name="T11" fmla="*/ 67 h 629"/>
                <a:gd name="T12" fmla="*/ 538 w 565"/>
                <a:gd name="T13" fmla="*/ 94 h 629"/>
                <a:gd name="T14" fmla="*/ 565 w 565"/>
                <a:gd name="T15" fmla="*/ 125 h 629"/>
                <a:gd name="T16" fmla="*/ 545 w 565"/>
                <a:gd name="T17" fmla="*/ 165 h 629"/>
                <a:gd name="T18" fmla="*/ 528 w 565"/>
                <a:gd name="T19" fmla="*/ 206 h 629"/>
                <a:gd name="T20" fmla="*/ 516 w 565"/>
                <a:gd name="T21" fmla="*/ 250 h 629"/>
                <a:gd name="T22" fmla="*/ 509 w 565"/>
                <a:gd name="T23" fmla="*/ 296 h 629"/>
                <a:gd name="T24" fmla="*/ 507 w 565"/>
                <a:gd name="T25" fmla="*/ 342 h 629"/>
                <a:gd name="T26" fmla="*/ 509 w 565"/>
                <a:gd name="T27" fmla="*/ 391 h 629"/>
                <a:gd name="T28" fmla="*/ 518 w 565"/>
                <a:gd name="T29" fmla="*/ 437 h 629"/>
                <a:gd name="T30" fmla="*/ 530 w 565"/>
                <a:gd name="T31" fmla="*/ 483 h 629"/>
                <a:gd name="T32" fmla="*/ 548 w 565"/>
                <a:gd name="T33" fmla="*/ 525 h 629"/>
                <a:gd name="T34" fmla="*/ 518 w 565"/>
                <a:gd name="T35" fmla="*/ 555 h 629"/>
                <a:gd name="T36" fmla="*/ 483 w 565"/>
                <a:gd name="T37" fmla="*/ 581 h 629"/>
                <a:gd name="T38" fmla="*/ 445 w 565"/>
                <a:gd name="T39" fmla="*/ 601 h 629"/>
                <a:gd name="T40" fmla="*/ 404 w 565"/>
                <a:gd name="T41" fmla="*/ 616 h 629"/>
                <a:gd name="T42" fmla="*/ 361 w 565"/>
                <a:gd name="T43" fmla="*/ 626 h 629"/>
                <a:gd name="T44" fmla="*/ 314 w 565"/>
                <a:gd name="T45" fmla="*/ 629 h 629"/>
                <a:gd name="T46" fmla="*/ 272 w 565"/>
                <a:gd name="T47" fmla="*/ 627 h 629"/>
                <a:gd name="T48" fmla="*/ 231 w 565"/>
                <a:gd name="T49" fmla="*/ 619 h 629"/>
                <a:gd name="T50" fmla="*/ 192 w 565"/>
                <a:gd name="T51" fmla="*/ 605 h 629"/>
                <a:gd name="T52" fmla="*/ 156 w 565"/>
                <a:gd name="T53" fmla="*/ 587 h 629"/>
                <a:gd name="T54" fmla="*/ 122 w 565"/>
                <a:gd name="T55" fmla="*/ 565 h 629"/>
                <a:gd name="T56" fmla="*/ 92 w 565"/>
                <a:gd name="T57" fmla="*/ 538 h 629"/>
                <a:gd name="T58" fmla="*/ 66 w 565"/>
                <a:gd name="T59" fmla="*/ 507 h 629"/>
                <a:gd name="T60" fmla="*/ 43 w 565"/>
                <a:gd name="T61" fmla="*/ 474 h 629"/>
                <a:gd name="T62" fmla="*/ 25 w 565"/>
                <a:gd name="T63" fmla="*/ 437 h 629"/>
                <a:gd name="T64" fmla="*/ 11 w 565"/>
                <a:gd name="T65" fmla="*/ 398 h 629"/>
                <a:gd name="T66" fmla="*/ 2 w 565"/>
                <a:gd name="T67" fmla="*/ 357 h 629"/>
                <a:gd name="T68" fmla="*/ 0 w 565"/>
                <a:gd name="T69" fmla="*/ 315 h 629"/>
                <a:gd name="T70" fmla="*/ 3 w 565"/>
                <a:gd name="T71" fmla="*/ 269 h 629"/>
                <a:gd name="T72" fmla="*/ 13 w 565"/>
                <a:gd name="T73" fmla="*/ 223 h 629"/>
                <a:gd name="T74" fmla="*/ 29 w 565"/>
                <a:gd name="T75" fmla="*/ 182 h 629"/>
                <a:gd name="T76" fmla="*/ 51 w 565"/>
                <a:gd name="T77" fmla="*/ 143 h 629"/>
                <a:gd name="T78" fmla="*/ 77 w 565"/>
                <a:gd name="T79" fmla="*/ 108 h 629"/>
                <a:gd name="T80" fmla="*/ 108 w 565"/>
                <a:gd name="T81" fmla="*/ 76 h 629"/>
                <a:gd name="T82" fmla="*/ 144 w 565"/>
                <a:gd name="T83" fmla="*/ 51 h 629"/>
                <a:gd name="T84" fmla="*/ 183 w 565"/>
                <a:gd name="T85" fmla="*/ 29 h 629"/>
                <a:gd name="T86" fmla="*/ 224 w 565"/>
                <a:gd name="T87" fmla="*/ 13 h 629"/>
                <a:gd name="T88" fmla="*/ 268 w 565"/>
                <a:gd name="T89" fmla="*/ 3 h 629"/>
                <a:gd name="T90" fmla="*/ 314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314" y="0"/>
                  </a:moveTo>
                  <a:lnTo>
                    <a:pt x="358" y="3"/>
                  </a:lnTo>
                  <a:lnTo>
                    <a:pt x="400" y="12"/>
                  </a:lnTo>
                  <a:lnTo>
                    <a:pt x="439" y="25"/>
                  </a:lnTo>
                  <a:lnTo>
                    <a:pt x="474" y="44"/>
                  </a:lnTo>
                  <a:lnTo>
                    <a:pt x="508" y="67"/>
                  </a:lnTo>
                  <a:lnTo>
                    <a:pt x="538" y="94"/>
                  </a:lnTo>
                  <a:lnTo>
                    <a:pt x="565" y="125"/>
                  </a:lnTo>
                  <a:lnTo>
                    <a:pt x="545" y="165"/>
                  </a:lnTo>
                  <a:lnTo>
                    <a:pt x="528" y="206"/>
                  </a:lnTo>
                  <a:lnTo>
                    <a:pt x="516" y="250"/>
                  </a:lnTo>
                  <a:lnTo>
                    <a:pt x="509" y="296"/>
                  </a:lnTo>
                  <a:lnTo>
                    <a:pt x="507" y="342"/>
                  </a:lnTo>
                  <a:lnTo>
                    <a:pt x="509" y="391"/>
                  </a:lnTo>
                  <a:lnTo>
                    <a:pt x="518" y="437"/>
                  </a:lnTo>
                  <a:lnTo>
                    <a:pt x="530" y="483"/>
                  </a:lnTo>
                  <a:lnTo>
                    <a:pt x="548" y="525"/>
                  </a:lnTo>
                  <a:lnTo>
                    <a:pt x="518" y="555"/>
                  </a:lnTo>
                  <a:lnTo>
                    <a:pt x="483" y="581"/>
                  </a:lnTo>
                  <a:lnTo>
                    <a:pt x="445" y="601"/>
                  </a:lnTo>
                  <a:lnTo>
                    <a:pt x="404" y="616"/>
                  </a:lnTo>
                  <a:lnTo>
                    <a:pt x="361" y="626"/>
                  </a:lnTo>
                  <a:lnTo>
                    <a:pt x="314" y="629"/>
                  </a:lnTo>
                  <a:lnTo>
                    <a:pt x="272" y="627"/>
                  </a:lnTo>
                  <a:lnTo>
                    <a:pt x="231" y="619"/>
                  </a:lnTo>
                  <a:lnTo>
                    <a:pt x="192" y="605"/>
                  </a:lnTo>
                  <a:lnTo>
                    <a:pt x="156" y="587"/>
                  </a:lnTo>
                  <a:lnTo>
                    <a:pt x="122" y="565"/>
                  </a:lnTo>
                  <a:lnTo>
                    <a:pt x="92" y="538"/>
                  </a:lnTo>
                  <a:lnTo>
                    <a:pt x="66" y="507"/>
                  </a:lnTo>
                  <a:lnTo>
                    <a:pt x="43" y="474"/>
                  </a:lnTo>
                  <a:lnTo>
                    <a:pt x="25" y="437"/>
                  </a:lnTo>
                  <a:lnTo>
                    <a:pt x="11" y="398"/>
                  </a:lnTo>
                  <a:lnTo>
                    <a:pt x="2" y="357"/>
                  </a:lnTo>
                  <a:lnTo>
                    <a:pt x="0" y="315"/>
                  </a:lnTo>
                  <a:lnTo>
                    <a:pt x="3" y="269"/>
                  </a:lnTo>
                  <a:lnTo>
                    <a:pt x="13" y="223"/>
                  </a:lnTo>
                  <a:lnTo>
                    <a:pt x="29" y="182"/>
                  </a:lnTo>
                  <a:lnTo>
                    <a:pt x="51" y="143"/>
                  </a:lnTo>
                  <a:lnTo>
                    <a:pt x="77" y="108"/>
                  </a:lnTo>
                  <a:lnTo>
                    <a:pt x="108" y="76"/>
                  </a:lnTo>
                  <a:lnTo>
                    <a:pt x="144" y="51"/>
                  </a:lnTo>
                  <a:lnTo>
                    <a:pt x="183" y="29"/>
                  </a:lnTo>
                  <a:lnTo>
                    <a:pt x="224" y="13"/>
                  </a:lnTo>
                  <a:lnTo>
                    <a:pt x="268" y="3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5"/>
            <p:cNvSpPr>
              <a:spLocks/>
            </p:cNvSpPr>
            <p:nvPr/>
          </p:nvSpPr>
          <p:spPr bwMode="auto">
            <a:xfrm>
              <a:off x="9209088" y="5148263"/>
              <a:ext cx="96838" cy="317500"/>
            </a:xfrm>
            <a:custGeom>
              <a:avLst/>
              <a:gdLst>
                <a:gd name="T0" fmla="*/ 373 w 729"/>
                <a:gd name="T1" fmla="*/ 0 h 2394"/>
                <a:gd name="T2" fmla="*/ 510 w 729"/>
                <a:gd name="T3" fmla="*/ 0 h 2394"/>
                <a:gd name="T4" fmla="*/ 600 w 729"/>
                <a:gd name="T5" fmla="*/ 0 h 2394"/>
                <a:gd name="T6" fmla="*/ 550 w 729"/>
                <a:gd name="T7" fmla="*/ 46 h 2394"/>
                <a:gd name="T8" fmla="*/ 513 w 729"/>
                <a:gd name="T9" fmla="*/ 105 h 2394"/>
                <a:gd name="T10" fmla="*/ 494 w 729"/>
                <a:gd name="T11" fmla="*/ 172 h 2394"/>
                <a:gd name="T12" fmla="*/ 490 w 729"/>
                <a:gd name="T13" fmla="*/ 1448 h 2394"/>
                <a:gd name="T14" fmla="*/ 502 w 729"/>
                <a:gd name="T15" fmla="*/ 1526 h 2394"/>
                <a:gd name="T16" fmla="*/ 536 w 729"/>
                <a:gd name="T17" fmla="*/ 1594 h 2394"/>
                <a:gd name="T18" fmla="*/ 588 w 729"/>
                <a:gd name="T19" fmla="*/ 1648 h 2394"/>
                <a:gd name="T20" fmla="*/ 652 w 729"/>
                <a:gd name="T21" fmla="*/ 1685 h 2394"/>
                <a:gd name="T22" fmla="*/ 729 w 729"/>
                <a:gd name="T23" fmla="*/ 1702 h 2394"/>
                <a:gd name="T24" fmla="*/ 708 w 729"/>
                <a:gd name="T25" fmla="*/ 2370 h 2394"/>
                <a:gd name="T26" fmla="*/ 659 w 729"/>
                <a:gd name="T27" fmla="*/ 2392 h 2394"/>
                <a:gd name="T28" fmla="*/ 604 w 729"/>
                <a:gd name="T29" fmla="*/ 2392 h 2394"/>
                <a:gd name="T30" fmla="*/ 555 w 729"/>
                <a:gd name="T31" fmla="*/ 2372 h 2394"/>
                <a:gd name="T32" fmla="*/ 518 w 729"/>
                <a:gd name="T33" fmla="*/ 2335 h 2394"/>
                <a:gd name="T34" fmla="*/ 498 w 729"/>
                <a:gd name="T35" fmla="*/ 2285 h 2394"/>
                <a:gd name="T36" fmla="*/ 491 w 729"/>
                <a:gd name="T37" fmla="*/ 2258 h 2394"/>
                <a:gd name="T38" fmla="*/ 481 w 729"/>
                <a:gd name="T39" fmla="*/ 2311 h 2394"/>
                <a:gd name="T40" fmla="*/ 451 w 729"/>
                <a:gd name="T41" fmla="*/ 2354 h 2394"/>
                <a:gd name="T42" fmla="*/ 408 w 729"/>
                <a:gd name="T43" fmla="*/ 2383 h 2394"/>
                <a:gd name="T44" fmla="*/ 355 w 729"/>
                <a:gd name="T45" fmla="*/ 2394 h 2394"/>
                <a:gd name="T46" fmla="*/ 301 w 729"/>
                <a:gd name="T47" fmla="*/ 2383 h 2394"/>
                <a:gd name="T48" fmla="*/ 258 w 729"/>
                <a:gd name="T49" fmla="*/ 2354 h 2394"/>
                <a:gd name="T50" fmla="*/ 229 w 729"/>
                <a:gd name="T51" fmla="*/ 2311 h 2394"/>
                <a:gd name="T52" fmla="*/ 218 w 729"/>
                <a:gd name="T53" fmla="*/ 2258 h 2394"/>
                <a:gd name="T54" fmla="*/ 201 w 729"/>
                <a:gd name="T55" fmla="*/ 1397 h 2394"/>
                <a:gd name="T56" fmla="*/ 159 w 729"/>
                <a:gd name="T57" fmla="*/ 1411 h 2394"/>
                <a:gd name="T58" fmla="*/ 109 w 729"/>
                <a:gd name="T59" fmla="*/ 1410 h 2394"/>
                <a:gd name="T60" fmla="*/ 60 w 729"/>
                <a:gd name="T61" fmla="*/ 1390 h 2394"/>
                <a:gd name="T62" fmla="*/ 24 w 729"/>
                <a:gd name="T63" fmla="*/ 1353 h 2394"/>
                <a:gd name="T64" fmla="*/ 3 w 729"/>
                <a:gd name="T65" fmla="*/ 1305 h 2394"/>
                <a:gd name="T66" fmla="*/ 0 w 729"/>
                <a:gd name="T67" fmla="*/ 137 h 2394"/>
                <a:gd name="T68" fmla="*/ 11 w 729"/>
                <a:gd name="T69" fmla="*/ 84 h 2394"/>
                <a:gd name="T70" fmla="*/ 39 w 729"/>
                <a:gd name="T71" fmla="*/ 42 h 2394"/>
                <a:gd name="T72" fmla="*/ 81 w 729"/>
                <a:gd name="T73" fmla="*/ 12 h 2394"/>
                <a:gd name="T74" fmla="*/ 133 w 729"/>
                <a:gd name="T75" fmla="*/ 1 h 2394"/>
                <a:gd name="T76" fmla="*/ 289 w 729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9" h="2394">
                  <a:moveTo>
                    <a:pt x="329" y="0"/>
                  </a:moveTo>
                  <a:lnTo>
                    <a:pt x="373" y="0"/>
                  </a:lnTo>
                  <a:lnTo>
                    <a:pt x="463" y="0"/>
                  </a:lnTo>
                  <a:lnTo>
                    <a:pt x="510" y="0"/>
                  </a:lnTo>
                  <a:lnTo>
                    <a:pt x="556" y="0"/>
                  </a:lnTo>
                  <a:lnTo>
                    <a:pt x="600" y="0"/>
                  </a:lnTo>
                  <a:lnTo>
                    <a:pt x="573" y="21"/>
                  </a:lnTo>
                  <a:lnTo>
                    <a:pt x="550" y="46"/>
                  </a:lnTo>
                  <a:lnTo>
                    <a:pt x="529" y="74"/>
                  </a:lnTo>
                  <a:lnTo>
                    <a:pt x="513" y="105"/>
                  </a:lnTo>
                  <a:lnTo>
                    <a:pt x="501" y="137"/>
                  </a:lnTo>
                  <a:lnTo>
                    <a:pt x="494" y="172"/>
                  </a:lnTo>
                  <a:lnTo>
                    <a:pt x="490" y="208"/>
                  </a:lnTo>
                  <a:lnTo>
                    <a:pt x="490" y="1448"/>
                  </a:lnTo>
                  <a:lnTo>
                    <a:pt x="494" y="1488"/>
                  </a:lnTo>
                  <a:lnTo>
                    <a:pt x="502" y="1526"/>
                  </a:lnTo>
                  <a:lnTo>
                    <a:pt x="516" y="1562"/>
                  </a:lnTo>
                  <a:lnTo>
                    <a:pt x="536" y="1594"/>
                  </a:lnTo>
                  <a:lnTo>
                    <a:pt x="559" y="1622"/>
                  </a:lnTo>
                  <a:lnTo>
                    <a:pt x="588" y="1648"/>
                  </a:lnTo>
                  <a:lnTo>
                    <a:pt x="619" y="1668"/>
                  </a:lnTo>
                  <a:lnTo>
                    <a:pt x="652" y="1685"/>
                  </a:lnTo>
                  <a:lnTo>
                    <a:pt x="690" y="1697"/>
                  </a:lnTo>
                  <a:lnTo>
                    <a:pt x="729" y="1702"/>
                  </a:lnTo>
                  <a:lnTo>
                    <a:pt x="729" y="2354"/>
                  </a:lnTo>
                  <a:lnTo>
                    <a:pt x="708" y="2370"/>
                  </a:lnTo>
                  <a:lnTo>
                    <a:pt x="685" y="2383"/>
                  </a:lnTo>
                  <a:lnTo>
                    <a:pt x="659" y="2392"/>
                  </a:lnTo>
                  <a:lnTo>
                    <a:pt x="632" y="2394"/>
                  </a:lnTo>
                  <a:lnTo>
                    <a:pt x="604" y="2392"/>
                  </a:lnTo>
                  <a:lnTo>
                    <a:pt x="579" y="2383"/>
                  </a:lnTo>
                  <a:lnTo>
                    <a:pt x="555" y="2372"/>
                  </a:lnTo>
                  <a:lnTo>
                    <a:pt x="535" y="2354"/>
                  </a:lnTo>
                  <a:lnTo>
                    <a:pt x="518" y="2335"/>
                  </a:lnTo>
                  <a:lnTo>
                    <a:pt x="505" y="2311"/>
                  </a:lnTo>
                  <a:lnTo>
                    <a:pt x="498" y="2285"/>
                  </a:lnTo>
                  <a:lnTo>
                    <a:pt x="495" y="2258"/>
                  </a:lnTo>
                  <a:lnTo>
                    <a:pt x="491" y="2258"/>
                  </a:lnTo>
                  <a:lnTo>
                    <a:pt x="488" y="2285"/>
                  </a:lnTo>
                  <a:lnTo>
                    <a:pt x="481" y="2311"/>
                  </a:lnTo>
                  <a:lnTo>
                    <a:pt x="469" y="2335"/>
                  </a:lnTo>
                  <a:lnTo>
                    <a:pt x="451" y="2354"/>
                  </a:lnTo>
                  <a:lnTo>
                    <a:pt x="431" y="2372"/>
                  </a:lnTo>
                  <a:lnTo>
                    <a:pt x="408" y="2383"/>
                  </a:lnTo>
                  <a:lnTo>
                    <a:pt x="382" y="2392"/>
                  </a:lnTo>
                  <a:lnTo>
                    <a:pt x="355" y="2394"/>
                  </a:lnTo>
                  <a:lnTo>
                    <a:pt x="327" y="2392"/>
                  </a:lnTo>
                  <a:lnTo>
                    <a:pt x="301" y="2383"/>
                  </a:lnTo>
                  <a:lnTo>
                    <a:pt x="279" y="2372"/>
                  </a:lnTo>
                  <a:lnTo>
                    <a:pt x="258" y="2354"/>
                  </a:lnTo>
                  <a:lnTo>
                    <a:pt x="242" y="2335"/>
                  </a:lnTo>
                  <a:lnTo>
                    <a:pt x="229" y="2311"/>
                  </a:lnTo>
                  <a:lnTo>
                    <a:pt x="221" y="2285"/>
                  </a:lnTo>
                  <a:lnTo>
                    <a:pt x="218" y="2258"/>
                  </a:lnTo>
                  <a:lnTo>
                    <a:pt x="218" y="1386"/>
                  </a:lnTo>
                  <a:lnTo>
                    <a:pt x="201" y="1397"/>
                  </a:lnTo>
                  <a:lnTo>
                    <a:pt x="180" y="1406"/>
                  </a:lnTo>
                  <a:lnTo>
                    <a:pt x="159" y="1411"/>
                  </a:lnTo>
                  <a:lnTo>
                    <a:pt x="137" y="1414"/>
                  </a:lnTo>
                  <a:lnTo>
                    <a:pt x="109" y="1410"/>
                  </a:lnTo>
                  <a:lnTo>
                    <a:pt x="83" y="1403"/>
                  </a:lnTo>
                  <a:lnTo>
                    <a:pt x="60" y="1390"/>
                  </a:lnTo>
                  <a:lnTo>
                    <a:pt x="40" y="1374"/>
                  </a:lnTo>
                  <a:lnTo>
                    <a:pt x="24" y="1353"/>
                  </a:lnTo>
                  <a:lnTo>
                    <a:pt x="11" y="1330"/>
                  </a:lnTo>
                  <a:lnTo>
                    <a:pt x="3" y="1305"/>
                  </a:lnTo>
                  <a:lnTo>
                    <a:pt x="0" y="1276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81" y="12"/>
                  </a:lnTo>
                  <a:lnTo>
                    <a:pt x="106" y="4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289" y="0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6"/>
            <p:cNvSpPr>
              <a:spLocks/>
            </p:cNvSpPr>
            <p:nvPr/>
          </p:nvSpPr>
          <p:spPr bwMode="auto">
            <a:xfrm>
              <a:off x="9410701" y="5059363"/>
              <a:ext cx="74613" cy="82550"/>
            </a:xfrm>
            <a:custGeom>
              <a:avLst/>
              <a:gdLst>
                <a:gd name="T0" fmla="*/ 249 w 565"/>
                <a:gd name="T1" fmla="*/ 0 h 629"/>
                <a:gd name="T2" fmla="*/ 297 w 565"/>
                <a:gd name="T3" fmla="*/ 3 h 629"/>
                <a:gd name="T4" fmla="*/ 341 w 565"/>
                <a:gd name="T5" fmla="*/ 13 h 629"/>
                <a:gd name="T6" fmla="*/ 382 w 565"/>
                <a:gd name="T7" fmla="*/ 29 h 629"/>
                <a:gd name="T8" fmla="*/ 421 w 565"/>
                <a:gd name="T9" fmla="*/ 51 h 629"/>
                <a:gd name="T10" fmla="*/ 457 w 565"/>
                <a:gd name="T11" fmla="*/ 76 h 629"/>
                <a:gd name="T12" fmla="*/ 488 w 565"/>
                <a:gd name="T13" fmla="*/ 108 h 629"/>
                <a:gd name="T14" fmla="*/ 514 w 565"/>
                <a:gd name="T15" fmla="*/ 143 h 629"/>
                <a:gd name="T16" fmla="*/ 535 w 565"/>
                <a:gd name="T17" fmla="*/ 182 h 629"/>
                <a:gd name="T18" fmla="*/ 552 w 565"/>
                <a:gd name="T19" fmla="*/ 223 h 629"/>
                <a:gd name="T20" fmla="*/ 561 w 565"/>
                <a:gd name="T21" fmla="*/ 269 h 629"/>
                <a:gd name="T22" fmla="*/ 565 w 565"/>
                <a:gd name="T23" fmla="*/ 315 h 629"/>
                <a:gd name="T24" fmla="*/ 562 w 565"/>
                <a:gd name="T25" fmla="*/ 357 h 629"/>
                <a:gd name="T26" fmla="*/ 554 w 565"/>
                <a:gd name="T27" fmla="*/ 398 h 629"/>
                <a:gd name="T28" fmla="*/ 540 w 565"/>
                <a:gd name="T29" fmla="*/ 437 h 629"/>
                <a:gd name="T30" fmla="*/ 521 w 565"/>
                <a:gd name="T31" fmla="*/ 474 h 629"/>
                <a:gd name="T32" fmla="*/ 499 w 565"/>
                <a:gd name="T33" fmla="*/ 507 h 629"/>
                <a:gd name="T34" fmla="*/ 473 w 565"/>
                <a:gd name="T35" fmla="*/ 538 h 629"/>
                <a:gd name="T36" fmla="*/ 443 w 565"/>
                <a:gd name="T37" fmla="*/ 565 h 629"/>
                <a:gd name="T38" fmla="*/ 409 w 565"/>
                <a:gd name="T39" fmla="*/ 587 h 629"/>
                <a:gd name="T40" fmla="*/ 372 w 565"/>
                <a:gd name="T41" fmla="*/ 605 h 629"/>
                <a:gd name="T42" fmla="*/ 333 w 565"/>
                <a:gd name="T43" fmla="*/ 619 h 629"/>
                <a:gd name="T44" fmla="*/ 292 w 565"/>
                <a:gd name="T45" fmla="*/ 627 h 629"/>
                <a:gd name="T46" fmla="*/ 249 w 565"/>
                <a:gd name="T47" fmla="*/ 629 h 629"/>
                <a:gd name="T48" fmla="*/ 204 w 565"/>
                <a:gd name="T49" fmla="*/ 626 h 629"/>
                <a:gd name="T50" fmla="*/ 161 w 565"/>
                <a:gd name="T51" fmla="*/ 616 h 629"/>
                <a:gd name="T52" fmla="*/ 120 w 565"/>
                <a:gd name="T53" fmla="*/ 601 h 629"/>
                <a:gd name="T54" fmla="*/ 82 w 565"/>
                <a:gd name="T55" fmla="*/ 581 h 629"/>
                <a:gd name="T56" fmla="*/ 47 w 565"/>
                <a:gd name="T57" fmla="*/ 555 h 629"/>
                <a:gd name="T58" fmla="*/ 17 w 565"/>
                <a:gd name="T59" fmla="*/ 526 h 629"/>
                <a:gd name="T60" fmla="*/ 34 w 565"/>
                <a:gd name="T61" fmla="*/ 483 h 629"/>
                <a:gd name="T62" fmla="*/ 47 w 565"/>
                <a:gd name="T63" fmla="*/ 438 h 629"/>
                <a:gd name="T64" fmla="*/ 56 w 565"/>
                <a:gd name="T65" fmla="*/ 391 h 629"/>
                <a:gd name="T66" fmla="*/ 59 w 565"/>
                <a:gd name="T67" fmla="*/ 342 h 629"/>
                <a:gd name="T68" fmla="*/ 56 w 565"/>
                <a:gd name="T69" fmla="*/ 296 h 629"/>
                <a:gd name="T70" fmla="*/ 48 w 565"/>
                <a:gd name="T71" fmla="*/ 250 h 629"/>
                <a:gd name="T72" fmla="*/ 36 w 565"/>
                <a:gd name="T73" fmla="*/ 206 h 629"/>
                <a:gd name="T74" fmla="*/ 20 w 565"/>
                <a:gd name="T75" fmla="*/ 164 h 629"/>
                <a:gd name="T76" fmla="*/ 0 w 565"/>
                <a:gd name="T77" fmla="*/ 124 h 629"/>
                <a:gd name="T78" fmla="*/ 27 w 565"/>
                <a:gd name="T79" fmla="*/ 94 h 629"/>
                <a:gd name="T80" fmla="*/ 57 w 565"/>
                <a:gd name="T81" fmla="*/ 67 h 629"/>
                <a:gd name="T82" fmla="*/ 90 w 565"/>
                <a:gd name="T83" fmla="*/ 44 h 629"/>
                <a:gd name="T84" fmla="*/ 126 w 565"/>
                <a:gd name="T85" fmla="*/ 25 h 629"/>
                <a:gd name="T86" fmla="*/ 165 w 565"/>
                <a:gd name="T87" fmla="*/ 12 h 629"/>
                <a:gd name="T88" fmla="*/ 207 w 565"/>
                <a:gd name="T89" fmla="*/ 3 h 629"/>
                <a:gd name="T90" fmla="*/ 249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249" y="0"/>
                  </a:moveTo>
                  <a:lnTo>
                    <a:pt x="297" y="3"/>
                  </a:lnTo>
                  <a:lnTo>
                    <a:pt x="341" y="13"/>
                  </a:lnTo>
                  <a:lnTo>
                    <a:pt x="382" y="29"/>
                  </a:lnTo>
                  <a:lnTo>
                    <a:pt x="421" y="51"/>
                  </a:lnTo>
                  <a:lnTo>
                    <a:pt x="457" y="76"/>
                  </a:lnTo>
                  <a:lnTo>
                    <a:pt x="488" y="108"/>
                  </a:lnTo>
                  <a:lnTo>
                    <a:pt x="514" y="143"/>
                  </a:lnTo>
                  <a:lnTo>
                    <a:pt x="535" y="182"/>
                  </a:lnTo>
                  <a:lnTo>
                    <a:pt x="552" y="223"/>
                  </a:lnTo>
                  <a:lnTo>
                    <a:pt x="561" y="269"/>
                  </a:lnTo>
                  <a:lnTo>
                    <a:pt x="565" y="315"/>
                  </a:lnTo>
                  <a:lnTo>
                    <a:pt x="562" y="357"/>
                  </a:lnTo>
                  <a:lnTo>
                    <a:pt x="554" y="398"/>
                  </a:lnTo>
                  <a:lnTo>
                    <a:pt x="540" y="437"/>
                  </a:lnTo>
                  <a:lnTo>
                    <a:pt x="521" y="474"/>
                  </a:lnTo>
                  <a:lnTo>
                    <a:pt x="499" y="507"/>
                  </a:lnTo>
                  <a:lnTo>
                    <a:pt x="473" y="538"/>
                  </a:lnTo>
                  <a:lnTo>
                    <a:pt x="443" y="565"/>
                  </a:lnTo>
                  <a:lnTo>
                    <a:pt x="409" y="587"/>
                  </a:lnTo>
                  <a:lnTo>
                    <a:pt x="372" y="605"/>
                  </a:lnTo>
                  <a:lnTo>
                    <a:pt x="333" y="619"/>
                  </a:lnTo>
                  <a:lnTo>
                    <a:pt x="292" y="627"/>
                  </a:lnTo>
                  <a:lnTo>
                    <a:pt x="249" y="629"/>
                  </a:lnTo>
                  <a:lnTo>
                    <a:pt x="204" y="626"/>
                  </a:lnTo>
                  <a:lnTo>
                    <a:pt x="161" y="616"/>
                  </a:lnTo>
                  <a:lnTo>
                    <a:pt x="120" y="601"/>
                  </a:lnTo>
                  <a:lnTo>
                    <a:pt x="82" y="581"/>
                  </a:lnTo>
                  <a:lnTo>
                    <a:pt x="47" y="555"/>
                  </a:lnTo>
                  <a:lnTo>
                    <a:pt x="17" y="526"/>
                  </a:lnTo>
                  <a:lnTo>
                    <a:pt x="34" y="483"/>
                  </a:lnTo>
                  <a:lnTo>
                    <a:pt x="47" y="438"/>
                  </a:lnTo>
                  <a:lnTo>
                    <a:pt x="56" y="391"/>
                  </a:lnTo>
                  <a:lnTo>
                    <a:pt x="59" y="342"/>
                  </a:lnTo>
                  <a:lnTo>
                    <a:pt x="56" y="296"/>
                  </a:lnTo>
                  <a:lnTo>
                    <a:pt x="48" y="250"/>
                  </a:lnTo>
                  <a:lnTo>
                    <a:pt x="36" y="206"/>
                  </a:lnTo>
                  <a:lnTo>
                    <a:pt x="20" y="164"/>
                  </a:lnTo>
                  <a:lnTo>
                    <a:pt x="0" y="124"/>
                  </a:lnTo>
                  <a:lnTo>
                    <a:pt x="27" y="94"/>
                  </a:lnTo>
                  <a:lnTo>
                    <a:pt x="57" y="67"/>
                  </a:lnTo>
                  <a:lnTo>
                    <a:pt x="90" y="44"/>
                  </a:lnTo>
                  <a:lnTo>
                    <a:pt x="126" y="25"/>
                  </a:lnTo>
                  <a:lnTo>
                    <a:pt x="165" y="12"/>
                  </a:lnTo>
                  <a:lnTo>
                    <a:pt x="207" y="3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7"/>
            <p:cNvSpPr>
              <a:spLocks/>
            </p:cNvSpPr>
            <p:nvPr/>
          </p:nvSpPr>
          <p:spPr bwMode="auto">
            <a:xfrm>
              <a:off x="9412288" y="5148263"/>
              <a:ext cx="96838" cy="317500"/>
            </a:xfrm>
            <a:custGeom>
              <a:avLst/>
              <a:gdLst>
                <a:gd name="T0" fmla="*/ 510 w 728"/>
                <a:gd name="T1" fmla="*/ 0 h 2394"/>
                <a:gd name="T2" fmla="*/ 579 w 728"/>
                <a:gd name="T3" fmla="*/ 0 h 2394"/>
                <a:gd name="T4" fmla="*/ 594 w 728"/>
                <a:gd name="T5" fmla="*/ 0 h 2394"/>
                <a:gd name="T6" fmla="*/ 621 w 728"/>
                <a:gd name="T7" fmla="*/ 4 h 2394"/>
                <a:gd name="T8" fmla="*/ 669 w 728"/>
                <a:gd name="T9" fmla="*/ 25 h 2394"/>
                <a:gd name="T10" fmla="*/ 705 w 728"/>
                <a:gd name="T11" fmla="*/ 61 h 2394"/>
                <a:gd name="T12" fmla="*/ 725 w 728"/>
                <a:gd name="T13" fmla="*/ 110 h 2394"/>
                <a:gd name="T14" fmla="*/ 728 w 728"/>
                <a:gd name="T15" fmla="*/ 1276 h 2394"/>
                <a:gd name="T16" fmla="*/ 717 w 728"/>
                <a:gd name="T17" fmla="*/ 1330 h 2394"/>
                <a:gd name="T18" fmla="*/ 688 w 728"/>
                <a:gd name="T19" fmla="*/ 1374 h 2394"/>
                <a:gd name="T20" fmla="*/ 645 w 728"/>
                <a:gd name="T21" fmla="*/ 1403 h 2394"/>
                <a:gd name="T22" fmla="*/ 592 w 728"/>
                <a:gd name="T23" fmla="*/ 1414 h 2394"/>
                <a:gd name="T24" fmla="*/ 547 w 728"/>
                <a:gd name="T25" fmla="*/ 1406 h 2394"/>
                <a:gd name="T26" fmla="*/ 509 w 728"/>
                <a:gd name="T27" fmla="*/ 1386 h 2394"/>
                <a:gd name="T28" fmla="*/ 506 w 728"/>
                <a:gd name="T29" fmla="*/ 2285 h 2394"/>
                <a:gd name="T30" fmla="*/ 486 w 728"/>
                <a:gd name="T31" fmla="*/ 2335 h 2394"/>
                <a:gd name="T32" fmla="*/ 449 w 728"/>
                <a:gd name="T33" fmla="*/ 2372 h 2394"/>
                <a:gd name="T34" fmla="*/ 401 w 728"/>
                <a:gd name="T35" fmla="*/ 2392 h 2394"/>
                <a:gd name="T36" fmla="*/ 345 w 728"/>
                <a:gd name="T37" fmla="*/ 2392 h 2394"/>
                <a:gd name="T38" fmla="*/ 297 w 728"/>
                <a:gd name="T39" fmla="*/ 2372 h 2394"/>
                <a:gd name="T40" fmla="*/ 260 w 728"/>
                <a:gd name="T41" fmla="*/ 2335 h 2394"/>
                <a:gd name="T42" fmla="*/ 240 w 728"/>
                <a:gd name="T43" fmla="*/ 2285 h 2394"/>
                <a:gd name="T44" fmla="*/ 233 w 728"/>
                <a:gd name="T45" fmla="*/ 2258 h 2394"/>
                <a:gd name="T46" fmla="*/ 222 w 728"/>
                <a:gd name="T47" fmla="*/ 2311 h 2394"/>
                <a:gd name="T48" fmla="*/ 192 w 728"/>
                <a:gd name="T49" fmla="*/ 2354 h 2394"/>
                <a:gd name="T50" fmla="*/ 149 w 728"/>
                <a:gd name="T51" fmla="*/ 2383 h 2394"/>
                <a:gd name="T52" fmla="*/ 96 w 728"/>
                <a:gd name="T53" fmla="*/ 2394 h 2394"/>
                <a:gd name="T54" fmla="*/ 43 w 728"/>
                <a:gd name="T55" fmla="*/ 2383 h 2394"/>
                <a:gd name="T56" fmla="*/ 0 w 728"/>
                <a:gd name="T57" fmla="*/ 2354 h 2394"/>
                <a:gd name="T58" fmla="*/ 39 w 728"/>
                <a:gd name="T59" fmla="*/ 1697 h 2394"/>
                <a:gd name="T60" fmla="*/ 109 w 728"/>
                <a:gd name="T61" fmla="*/ 1668 h 2394"/>
                <a:gd name="T62" fmla="*/ 168 w 728"/>
                <a:gd name="T63" fmla="*/ 1622 h 2394"/>
                <a:gd name="T64" fmla="*/ 210 w 728"/>
                <a:gd name="T65" fmla="*/ 1560 h 2394"/>
                <a:gd name="T66" fmla="*/ 234 w 728"/>
                <a:gd name="T67" fmla="*/ 1488 h 2394"/>
                <a:gd name="T68" fmla="*/ 236 w 728"/>
                <a:gd name="T69" fmla="*/ 208 h 2394"/>
                <a:gd name="T70" fmla="*/ 227 w 728"/>
                <a:gd name="T71" fmla="*/ 137 h 2394"/>
                <a:gd name="T72" fmla="*/ 199 w 728"/>
                <a:gd name="T73" fmla="*/ 74 h 2394"/>
                <a:gd name="T74" fmla="*/ 155 w 728"/>
                <a:gd name="T75" fmla="*/ 21 h 2394"/>
                <a:gd name="T76" fmla="*/ 438 w 728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2394">
                  <a:moveTo>
                    <a:pt x="476" y="0"/>
                  </a:moveTo>
                  <a:lnTo>
                    <a:pt x="510" y="0"/>
                  </a:lnTo>
                  <a:lnTo>
                    <a:pt x="561" y="0"/>
                  </a:lnTo>
                  <a:lnTo>
                    <a:pt x="579" y="0"/>
                  </a:lnTo>
                  <a:lnTo>
                    <a:pt x="591" y="0"/>
                  </a:lnTo>
                  <a:lnTo>
                    <a:pt x="594" y="0"/>
                  </a:lnTo>
                  <a:lnTo>
                    <a:pt x="594" y="1"/>
                  </a:lnTo>
                  <a:lnTo>
                    <a:pt x="621" y="4"/>
                  </a:lnTo>
                  <a:lnTo>
                    <a:pt x="647" y="12"/>
                  </a:lnTo>
                  <a:lnTo>
                    <a:pt x="669" y="25"/>
                  </a:lnTo>
                  <a:lnTo>
                    <a:pt x="689" y="42"/>
                  </a:lnTo>
                  <a:lnTo>
                    <a:pt x="705" y="61"/>
                  </a:lnTo>
                  <a:lnTo>
                    <a:pt x="717" y="84"/>
                  </a:lnTo>
                  <a:lnTo>
                    <a:pt x="725" y="110"/>
                  </a:lnTo>
                  <a:lnTo>
                    <a:pt x="728" y="137"/>
                  </a:lnTo>
                  <a:lnTo>
                    <a:pt x="728" y="1276"/>
                  </a:lnTo>
                  <a:lnTo>
                    <a:pt x="725" y="1305"/>
                  </a:lnTo>
                  <a:lnTo>
                    <a:pt x="717" y="1330"/>
                  </a:lnTo>
                  <a:lnTo>
                    <a:pt x="704" y="1353"/>
                  </a:lnTo>
                  <a:lnTo>
                    <a:pt x="688" y="1374"/>
                  </a:lnTo>
                  <a:lnTo>
                    <a:pt x="667" y="1390"/>
                  </a:lnTo>
                  <a:lnTo>
                    <a:pt x="645" y="1403"/>
                  </a:lnTo>
                  <a:lnTo>
                    <a:pt x="619" y="1410"/>
                  </a:lnTo>
                  <a:lnTo>
                    <a:pt x="592" y="1414"/>
                  </a:lnTo>
                  <a:lnTo>
                    <a:pt x="569" y="1411"/>
                  </a:lnTo>
                  <a:lnTo>
                    <a:pt x="547" y="1406"/>
                  </a:lnTo>
                  <a:lnTo>
                    <a:pt x="527" y="1397"/>
                  </a:lnTo>
                  <a:lnTo>
                    <a:pt x="509" y="1386"/>
                  </a:lnTo>
                  <a:lnTo>
                    <a:pt x="509" y="2258"/>
                  </a:lnTo>
                  <a:lnTo>
                    <a:pt x="506" y="2285"/>
                  </a:lnTo>
                  <a:lnTo>
                    <a:pt x="499" y="2311"/>
                  </a:lnTo>
                  <a:lnTo>
                    <a:pt x="486" y="2335"/>
                  </a:lnTo>
                  <a:lnTo>
                    <a:pt x="470" y="2354"/>
                  </a:lnTo>
                  <a:lnTo>
                    <a:pt x="449" y="2372"/>
                  </a:lnTo>
                  <a:lnTo>
                    <a:pt x="426" y="2383"/>
                  </a:lnTo>
                  <a:lnTo>
                    <a:pt x="401" y="2392"/>
                  </a:lnTo>
                  <a:lnTo>
                    <a:pt x="372" y="2394"/>
                  </a:lnTo>
                  <a:lnTo>
                    <a:pt x="345" y="2392"/>
                  </a:lnTo>
                  <a:lnTo>
                    <a:pt x="320" y="2383"/>
                  </a:lnTo>
                  <a:lnTo>
                    <a:pt x="297" y="2372"/>
                  </a:lnTo>
                  <a:lnTo>
                    <a:pt x="276" y="2354"/>
                  </a:lnTo>
                  <a:lnTo>
                    <a:pt x="260" y="2335"/>
                  </a:lnTo>
                  <a:lnTo>
                    <a:pt x="247" y="2311"/>
                  </a:lnTo>
                  <a:lnTo>
                    <a:pt x="240" y="2285"/>
                  </a:lnTo>
                  <a:lnTo>
                    <a:pt x="236" y="2258"/>
                  </a:lnTo>
                  <a:lnTo>
                    <a:pt x="233" y="2258"/>
                  </a:lnTo>
                  <a:lnTo>
                    <a:pt x="230" y="2285"/>
                  </a:lnTo>
                  <a:lnTo>
                    <a:pt x="222" y="2311"/>
                  </a:lnTo>
                  <a:lnTo>
                    <a:pt x="209" y="2335"/>
                  </a:lnTo>
                  <a:lnTo>
                    <a:pt x="192" y="2354"/>
                  </a:lnTo>
                  <a:lnTo>
                    <a:pt x="173" y="2372"/>
                  </a:lnTo>
                  <a:lnTo>
                    <a:pt x="149" y="2383"/>
                  </a:lnTo>
                  <a:lnTo>
                    <a:pt x="123" y="2392"/>
                  </a:lnTo>
                  <a:lnTo>
                    <a:pt x="96" y="2394"/>
                  </a:lnTo>
                  <a:lnTo>
                    <a:pt x="69" y="2392"/>
                  </a:lnTo>
                  <a:lnTo>
                    <a:pt x="43" y="2383"/>
                  </a:lnTo>
                  <a:lnTo>
                    <a:pt x="19" y="2372"/>
                  </a:lnTo>
                  <a:lnTo>
                    <a:pt x="0" y="2354"/>
                  </a:lnTo>
                  <a:lnTo>
                    <a:pt x="0" y="1702"/>
                  </a:lnTo>
                  <a:lnTo>
                    <a:pt x="39" y="1697"/>
                  </a:lnTo>
                  <a:lnTo>
                    <a:pt x="75" y="1685"/>
                  </a:lnTo>
                  <a:lnTo>
                    <a:pt x="109" y="1668"/>
                  </a:lnTo>
                  <a:lnTo>
                    <a:pt x="140" y="1648"/>
                  </a:lnTo>
                  <a:lnTo>
                    <a:pt x="168" y="1622"/>
                  </a:lnTo>
                  <a:lnTo>
                    <a:pt x="191" y="1593"/>
                  </a:lnTo>
                  <a:lnTo>
                    <a:pt x="210" y="1560"/>
                  </a:lnTo>
                  <a:lnTo>
                    <a:pt x="224" y="1526"/>
                  </a:lnTo>
                  <a:lnTo>
                    <a:pt x="234" y="1488"/>
                  </a:lnTo>
                  <a:lnTo>
                    <a:pt x="236" y="1448"/>
                  </a:lnTo>
                  <a:lnTo>
                    <a:pt x="236" y="208"/>
                  </a:lnTo>
                  <a:lnTo>
                    <a:pt x="234" y="172"/>
                  </a:lnTo>
                  <a:lnTo>
                    <a:pt x="227" y="137"/>
                  </a:lnTo>
                  <a:lnTo>
                    <a:pt x="215" y="105"/>
                  </a:lnTo>
                  <a:lnTo>
                    <a:pt x="199" y="74"/>
                  </a:lnTo>
                  <a:lnTo>
                    <a:pt x="178" y="46"/>
                  </a:lnTo>
                  <a:lnTo>
                    <a:pt x="155" y="21"/>
                  </a:lnTo>
                  <a:lnTo>
                    <a:pt x="128" y="0"/>
                  </a:lnTo>
                  <a:lnTo>
                    <a:pt x="438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Freeform 66"/>
          <p:cNvSpPr>
            <a:spLocks noEditPoints="1"/>
          </p:cNvSpPr>
          <p:nvPr/>
        </p:nvSpPr>
        <p:spPr bwMode="auto">
          <a:xfrm>
            <a:off x="10037680" y="3662957"/>
            <a:ext cx="590704" cy="588579"/>
          </a:xfrm>
          <a:custGeom>
            <a:avLst/>
            <a:gdLst>
              <a:gd name="T0" fmla="*/ 3130 w 3331"/>
              <a:gd name="T1" fmla="*/ 1290 h 3328"/>
              <a:gd name="T2" fmla="*/ 3082 w 3331"/>
              <a:gd name="T3" fmla="*/ 1039 h 3328"/>
              <a:gd name="T4" fmla="*/ 2984 w 3331"/>
              <a:gd name="T5" fmla="*/ 809 h 3328"/>
              <a:gd name="T6" fmla="*/ 2841 w 3331"/>
              <a:gd name="T7" fmla="*/ 606 h 3328"/>
              <a:gd name="T8" fmla="*/ 2661 w 3331"/>
              <a:gd name="T9" fmla="*/ 438 h 3328"/>
              <a:gd name="T10" fmla="*/ 2449 w 3331"/>
              <a:gd name="T11" fmla="*/ 310 h 3328"/>
              <a:gd name="T12" fmla="*/ 2210 w 3331"/>
              <a:gd name="T13" fmla="*/ 227 h 3328"/>
              <a:gd name="T14" fmla="*/ 1571 w 3331"/>
              <a:gd name="T15" fmla="*/ 185 h 3328"/>
              <a:gd name="T16" fmla="*/ 1632 w 3331"/>
              <a:gd name="T17" fmla="*/ 207 h 3328"/>
              <a:gd name="T18" fmla="*/ 1666 w 3331"/>
              <a:gd name="T19" fmla="*/ 261 h 3328"/>
              <a:gd name="T20" fmla="*/ 1672 w 3331"/>
              <a:gd name="T21" fmla="*/ 1578 h 3328"/>
              <a:gd name="T22" fmla="*/ 1708 w 3331"/>
              <a:gd name="T23" fmla="*/ 1635 h 3328"/>
              <a:gd name="T24" fmla="*/ 1773 w 3331"/>
              <a:gd name="T25" fmla="*/ 1659 h 3328"/>
              <a:gd name="T26" fmla="*/ 3087 w 3331"/>
              <a:gd name="T27" fmla="*/ 1669 h 3328"/>
              <a:gd name="T28" fmla="*/ 3132 w 3331"/>
              <a:gd name="T29" fmla="*/ 1714 h 3328"/>
              <a:gd name="T30" fmla="*/ 3139 w 3331"/>
              <a:gd name="T31" fmla="*/ 1846 h 3328"/>
              <a:gd name="T32" fmla="*/ 3103 w 3331"/>
              <a:gd name="T33" fmla="*/ 2109 h 3328"/>
              <a:gd name="T34" fmla="*/ 3023 w 3331"/>
              <a:gd name="T35" fmla="*/ 2358 h 3328"/>
              <a:gd name="T36" fmla="*/ 2903 w 3331"/>
              <a:gd name="T37" fmla="*/ 2590 h 3328"/>
              <a:gd name="T38" fmla="*/ 2743 w 3331"/>
              <a:gd name="T39" fmla="*/ 2802 h 3328"/>
              <a:gd name="T40" fmla="*/ 2549 w 3331"/>
              <a:gd name="T41" fmla="*/ 2986 h 3328"/>
              <a:gd name="T42" fmla="*/ 2330 w 3331"/>
              <a:gd name="T43" fmla="*/ 3133 h 3328"/>
              <a:gd name="T44" fmla="*/ 2091 w 3331"/>
              <a:gd name="T45" fmla="*/ 3240 h 3328"/>
              <a:gd name="T46" fmla="*/ 1837 w 3331"/>
              <a:gd name="T47" fmla="*/ 3305 h 3328"/>
              <a:gd name="T48" fmla="*/ 1571 w 3331"/>
              <a:gd name="T49" fmla="*/ 3328 h 3328"/>
              <a:gd name="T50" fmla="*/ 1440 w 3331"/>
              <a:gd name="T51" fmla="*/ 3322 h 3328"/>
              <a:gd name="T52" fmla="*/ 1169 w 3331"/>
              <a:gd name="T53" fmla="*/ 3276 h 3328"/>
              <a:gd name="T54" fmla="*/ 912 w 3331"/>
              <a:gd name="T55" fmla="*/ 3182 h 3328"/>
              <a:gd name="T56" fmla="*/ 674 w 3331"/>
              <a:gd name="T57" fmla="*/ 3046 h 3328"/>
              <a:gd name="T58" fmla="*/ 460 w 3331"/>
              <a:gd name="T59" fmla="*/ 2866 h 3328"/>
              <a:gd name="T60" fmla="*/ 281 w 3331"/>
              <a:gd name="T61" fmla="*/ 2653 h 3328"/>
              <a:gd name="T62" fmla="*/ 145 w 3331"/>
              <a:gd name="T63" fmla="*/ 2415 h 3328"/>
              <a:gd name="T64" fmla="*/ 51 w 3331"/>
              <a:gd name="T65" fmla="*/ 2158 h 3328"/>
              <a:gd name="T66" fmla="*/ 4 w 3331"/>
              <a:gd name="T67" fmla="*/ 1887 h 3328"/>
              <a:gd name="T68" fmla="*/ 5 w 3331"/>
              <a:gd name="T69" fmla="*/ 1613 h 3328"/>
              <a:gd name="T70" fmla="*/ 52 w 3331"/>
              <a:gd name="T71" fmla="*/ 1349 h 3328"/>
              <a:gd name="T72" fmla="*/ 142 w 3331"/>
              <a:gd name="T73" fmla="*/ 1100 h 3328"/>
              <a:gd name="T74" fmla="*/ 274 w 3331"/>
              <a:gd name="T75" fmla="*/ 868 h 3328"/>
              <a:gd name="T76" fmla="*/ 446 w 3331"/>
              <a:gd name="T77" fmla="*/ 659 h 3328"/>
              <a:gd name="T78" fmla="*/ 651 w 3331"/>
              <a:gd name="T79" fmla="*/ 482 h 3328"/>
              <a:gd name="T80" fmla="*/ 880 w 3331"/>
              <a:gd name="T81" fmla="*/ 344 h 3328"/>
              <a:gd name="T82" fmla="*/ 1128 w 3331"/>
              <a:gd name="T83" fmla="*/ 249 h 3328"/>
              <a:gd name="T84" fmla="*/ 1389 w 3331"/>
              <a:gd name="T85" fmla="*/ 196 h 3328"/>
              <a:gd name="T86" fmla="*/ 1943 w 3331"/>
              <a:gd name="T87" fmla="*/ 0 h 3328"/>
              <a:gd name="T88" fmla="*/ 2222 w 3331"/>
              <a:gd name="T89" fmla="*/ 29 h 3328"/>
              <a:gd name="T90" fmla="*/ 2482 w 3331"/>
              <a:gd name="T91" fmla="*/ 109 h 3328"/>
              <a:gd name="T92" fmla="*/ 2718 w 3331"/>
              <a:gd name="T93" fmla="*/ 237 h 3328"/>
              <a:gd name="T94" fmla="*/ 2923 w 3331"/>
              <a:gd name="T95" fmla="*/ 407 h 3328"/>
              <a:gd name="T96" fmla="*/ 3094 w 3331"/>
              <a:gd name="T97" fmla="*/ 613 h 3328"/>
              <a:gd name="T98" fmla="*/ 3222 w 3331"/>
              <a:gd name="T99" fmla="*/ 848 h 3328"/>
              <a:gd name="T100" fmla="*/ 3302 w 3331"/>
              <a:gd name="T101" fmla="*/ 1109 h 3328"/>
              <a:gd name="T102" fmla="*/ 3331 w 3331"/>
              <a:gd name="T103" fmla="*/ 1388 h 3328"/>
              <a:gd name="T104" fmla="*/ 3310 w 3331"/>
              <a:gd name="T105" fmla="*/ 1449 h 3328"/>
              <a:gd name="T106" fmla="*/ 3256 w 3331"/>
              <a:gd name="T107" fmla="*/ 1484 h 3328"/>
              <a:gd name="T108" fmla="*/ 1920 w 3331"/>
              <a:gd name="T109" fmla="*/ 1484 h 3328"/>
              <a:gd name="T110" fmla="*/ 1866 w 3331"/>
              <a:gd name="T111" fmla="*/ 1449 h 3328"/>
              <a:gd name="T112" fmla="*/ 1844 w 3331"/>
              <a:gd name="T113" fmla="*/ 1388 h 3328"/>
              <a:gd name="T114" fmla="*/ 1854 w 3331"/>
              <a:gd name="T115" fmla="*/ 55 h 3328"/>
              <a:gd name="T116" fmla="*/ 1899 w 3331"/>
              <a:gd name="T117" fmla="*/ 10 h 3328"/>
              <a:gd name="T118" fmla="*/ 1943 w 3331"/>
              <a:gd name="T119" fmla="*/ 0 h 3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31" h="3328">
                <a:moveTo>
                  <a:pt x="2040" y="201"/>
                </a:moveTo>
                <a:lnTo>
                  <a:pt x="2040" y="1290"/>
                </a:lnTo>
                <a:lnTo>
                  <a:pt x="3130" y="1290"/>
                </a:lnTo>
                <a:lnTo>
                  <a:pt x="3120" y="1204"/>
                </a:lnTo>
                <a:lnTo>
                  <a:pt x="3104" y="1120"/>
                </a:lnTo>
                <a:lnTo>
                  <a:pt x="3082" y="1039"/>
                </a:lnTo>
                <a:lnTo>
                  <a:pt x="3055" y="959"/>
                </a:lnTo>
                <a:lnTo>
                  <a:pt x="3021" y="882"/>
                </a:lnTo>
                <a:lnTo>
                  <a:pt x="2984" y="809"/>
                </a:lnTo>
                <a:lnTo>
                  <a:pt x="2941" y="737"/>
                </a:lnTo>
                <a:lnTo>
                  <a:pt x="2893" y="670"/>
                </a:lnTo>
                <a:lnTo>
                  <a:pt x="2841" y="606"/>
                </a:lnTo>
                <a:lnTo>
                  <a:pt x="2785" y="546"/>
                </a:lnTo>
                <a:lnTo>
                  <a:pt x="2725" y="490"/>
                </a:lnTo>
                <a:lnTo>
                  <a:pt x="2661" y="438"/>
                </a:lnTo>
                <a:lnTo>
                  <a:pt x="2593" y="390"/>
                </a:lnTo>
                <a:lnTo>
                  <a:pt x="2522" y="347"/>
                </a:lnTo>
                <a:lnTo>
                  <a:pt x="2449" y="310"/>
                </a:lnTo>
                <a:lnTo>
                  <a:pt x="2371" y="276"/>
                </a:lnTo>
                <a:lnTo>
                  <a:pt x="2292" y="249"/>
                </a:lnTo>
                <a:lnTo>
                  <a:pt x="2210" y="227"/>
                </a:lnTo>
                <a:lnTo>
                  <a:pt x="2127" y="211"/>
                </a:lnTo>
                <a:lnTo>
                  <a:pt x="2040" y="201"/>
                </a:lnTo>
                <a:close/>
                <a:moveTo>
                  <a:pt x="1571" y="185"/>
                </a:moveTo>
                <a:lnTo>
                  <a:pt x="1593" y="189"/>
                </a:lnTo>
                <a:lnTo>
                  <a:pt x="1614" y="196"/>
                </a:lnTo>
                <a:lnTo>
                  <a:pt x="1632" y="207"/>
                </a:lnTo>
                <a:lnTo>
                  <a:pt x="1647" y="222"/>
                </a:lnTo>
                <a:lnTo>
                  <a:pt x="1658" y="240"/>
                </a:lnTo>
                <a:lnTo>
                  <a:pt x="1666" y="261"/>
                </a:lnTo>
                <a:lnTo>
                  <a:pt x="1669" y="284"/>
                </a:lnTo>
                <a:lnTo>
                  <a:pt x="1669" y="1555"/>
                </a:lnTo>
                <a:lnTo>
                  <a:pt x="1672" y="1578"/>
                </a:lnTo>
                <a:lnTo>
                  <a:pt x="1680" y="1600"/>
                </a:lnTo>
                <a:lnTo>
                  <a:pt x="1692" y="1619"/>
                </a:lnTo>
                <a:lnTo>
                  <a:pt x="1708" y="1635"/>
                </a:lnTo>
                <a:lnTo>
                  <a:pt x="1728" y="1648"/>
                </a:lnTo>
                <a:lnTo>
                  <a:pt x="1749" y="1656"/>
                </a:lnTo>
                <a:lnTo>
                  <a:pt x="1773" y="1659"/>
                </a:lnTo>
                <a:lnTo>
                  <a:pt x="3044" y="1659"/>
                </a:lnTo>
                <a:lnTo>
                  <a:pt x="3067" y="1661"/>
                </a:lnTo>
                <a:lnTo>
                  <a:pt x="3087" y="1669"/>
                </a:lnTo>
                <a:lnTo>
                  <a:pt x="3106" y="1680"/>
                </a:lnTo>
                <a:lnTo>
                  <a:pt x="3121" y="1695"/>
                </a:lnTo>
                <a:lnTo>
                  <a:pt x="3132" y="1714"/>
                </a:lnTo>
                <a:lnTo>
                  <a:pt x="3139" y="1734"/>
                </a:lnTo>
                <a:lnTo>
                  <a:pt x="3142" y="1757"/>
                </a:lnTo>
                <a:lnTo>
                  <a:pt x="3139" y="1846"/>
                </a:lnTo>
                <a:lnTo>
                  <a:pt x="3132" y="1935"/>
                </a:lnTo>
                <a:lnTo>
                  <a:pt x="3120" y="2022"/>
                </a:lnTo>
                <a:lnTo>
                  <a:pt x="3103" y="2109"/>
                </a:lnTo>
                <a:lnTo>
                  <a:pt x="3081" y="2193"/>
                </a:lnTo>
                <a:lnTo>
                  <a:pt x="3055" y="2277"/>
                </a:lnTo>
                <a:lnTo>
                  <a:pt x="3023" y="2358"/>
                </a:lnTo>
                <a:lnTo>
                  <a:pt x="2988" y="2438"/>
                </a:lnTo>
                <a:lnTo>
                  <a:pt x="2948" y="2515"/>
                </a:lnTo>
                <a:lnTo>
                  <a:pt x="2903" y="2590"/>
                </a:lnTo>
                <a:lnTo>
                  <a:pt x="2854" y="2664"/>
                </a:lnTo>
                <a:lnTo>
                  <a:pt x="2801" y="2734"/>
                </a:lnTo>
                <a:lnTo>
                  <a:pt x="2743" y="2802"/>
                </a:lnTo>
                <a:lnTo>
                  <a:pt x="2682" y="2867"/>
                </a:lnTo>
                <a:lnTo>
                  <a:pt x="2617" y="2928"/>
                </a:lnTo>
                <a:lnTo>
                  <a:pt x="2549" y="2986"/>
                </a:lnTo>
                <a:lnTo>
                  <a:pt x="2478" y="3039"/>
                </a:lnTo>
                <a:lnTo>
                  <a:pt x="2405" y="3088"/>
                </a:lnTo>
                <a:lnTo>
                  <a:pt x="2330" y="3133"/>
                </a:lnTo>
                <a:lnTo>
                  <a:pt x="2252" y="3173"/>
                </a:lnTo>
                <a:lnTo>
                  <a:pt x="2173" y="3208"/>
                </a:lnTo>
                <a:lnTo>
                  <a:pt x="2091" y="3240"/>
                </a:lnTo>
                <a:lnTo>
                  <a:pt x="2008" y="3266"/>
                </a:lnTo>
                <a:lnTo>
                  <a:pt x="1922" y="3288"/>
                </a:lnTo>
                <a:lnTo>
                  <a:pt x="1837" y="3305"/>
                </a:lnTo>
                <a:lnTo>
                  <a:pt x="1749" y="3317"/>
                </a:lnTo>
                <a:lnTo>
                  <a:pt x="1660" y="3325"/>
                </a:lnTo>
                <a:lnTo>
                  <a:pt x="1571" y="3328"/>
                </a:lnTo>
                <a:lnTo>
                  <a:pt x="1571" y="3328"/>
                </a:lnTo>
                <a:lnTo>
                  <a:pt x="1533" y="3328"/>
                </a:lnTo>
                <a:lnTo>
                  <a:pt x="1440" y="3322"/>
                </a:lnTo>
                <a:lnTo>
                  <a:pt x="1349" y="3312"/>
                </a:lnTo>
                <a:lnTo>
                  <a:pt x="1258" y="3296"/>
                </a:lnTo>
                <a:lnTo>
                  <a:pt x="1169" y="3276"/>
                </a:lnTo>
                <a:lnTo>
                  <a:pt x="1082" y="3249"/>
                </a:lnTo>
                <a:lnTo>
                  <a:pt x="995" y="3219"/>
                </a:lnTo>
                <a:lnTo>
                  <a:pt x="912" y="3182"/>
                </a:lnTo>
                <a:lnTo>
                  <a:pt x="830" y="3141"/>
                </a:lnTo>
                <a:lnTo>
                  <a:pt x="751" y="3095"/>
                </a:lnTo>
                <a:lnTo>
                  <a:pt x="674" y="3046"/>
                </a:lnTo>
                <a:lnTo>
                  <a:pt x="600" y="2990"/>
                </a:lnTo>
                <a:lnTo>
                  <a:pt x="529" y="2930"/>
                </a:lnTo>
                <a:lnTo>
                  <a:pt x="460" y="2866"/>
                </a:lnTo>
                <a:lnTo>
                  <a:pt x="396" y="2798"/>
                </a:lnTo>
                <a:lnTo>
                  <a:pt x="337" y="2727"/>
                </a:lnTo>
                <a:lnTo>
                  <a:pt x="281" y="2653"/>
                </a:lnTo>
                <a:lnTo>
                  <a:pt x="231" y="2576"/>
                </a:lnTo>
                <a:lnTo>
                  <a:pt x="185" y="2497"/>
                </a:lnTo>
                <a:lnTo>
                  <a:pt x="145" y="2415"/>
                </a:lnTo>
                <a:lnTo>
                  <a:pt x="108" y="2332"/>
                </a:lnTo>
                <a:lnTo>
                  <a:pt x="77" y="2245"/>
                </a:lnTo>
                <a:lnTo>
                  <a:pt x="51" y="2158"/>
                </a:lnTo>
                <a:lnTo>
                  <a:pt x="31" y="2069"/>
                </a:lnTo>
                <a:lnTo>
                  <a:pt x="14" y="1978"/>
                </a:lnTo>
                <a:lnTo>
                  <a:pt x="4" y="1887"/>
                </a:lnTo>
                <a:lnTo>
                  <a:pt x="0" y="1794"/>
                </a:lnTo>
                <a:lnTo>
                  <a:pt x="0" y="1704"/>
                </a:lnTo>
                <a:lnTo>
                  <a:pt x="5" y="1613"/>
                </a:lnTo>
                <a:lnTo>
                  <a:pt x="16" y="1524"/>
                </a:lnTo>
                <a:lnTo>
                  <a:pt x="32" y="1436"/>
                </a:lnTo>
                <a:lnTo>
                  <a:pt x="52" y="1349"/>
                </a:lnTo>
                <a:lnTo>
                  <a:pt x="77" y="1265"/>
                </a:lnTo>
                <a:lnTo>
                  <a:pt x="107" y="1181"/>
                </a:lnTo>
                <a:lnTo>
                  <a:pt x="142" y="1100"/>
                </a:lnTo>
                <a:lnTo>
                  <a:pt x="181" y="1020"/>
                </a:lnTo>
                <a:lnTo>
                  <a:pt x="225" y="943"/>
                </a:lnTo>
                <a:lnTo>
                  <a:pt x="274" y="868"/>
                </a:lnTo>
                <a:lnTo>
                  <a:pt x="327" y="795"/>
                </a:lnTo>
                <a:lnTo>
                  <a:pt x="384" y="726"/>
                </a:lnTo>
                <a:lnTo>
                  <a:pt x="446" y="659"/>
                </a:lnTo>
                <a:lnTo>
                  <a:pt x="511" y="596"/>
                </a:lnTo>
                <a:lnTo>
                  <a:pt x="580" y="537"/>
                </a:lnTo>
                <a:lnTo>
                  <a:pt x="651" y="482"/>
                </a:lnTo>
                <a:lnTo>
                  <a:pt x="725" y="432"/>
                </a:lnTo>
                <a:lnTo>
                  <a:pt x="801" y="386"/>
                </a:lnTo>
                <a:lnTo>
                  <a:pt x="880" y="344"/>
                </a:lnTo>
                <a:lnTo>
                  <a:pt x="961" y="308"/>
                </a:lnTo>
                <a:lnTo>
                  <a:pt x="1043" y="276"/>
                </a:lnTo>
                <a:lnTo>
                  <a:pt x="1128" y="249"/>
                </a:lnTo>
                <a:lnTo>
                  <a:pt x="1213" y="226"/>
                </a:lnTo>
                <a:lnTo>
                  <a:pt x="1301" y="209"/>
                </a:lnTo>
                <a:lnTo>
                  <a:pt x="1389" y="196"/>
                </a:lnTo>
                <a:lnTo>
                  <a:pt x="1480" y="189"/>
                </a:lnTo>
                <a:lnTo>
                  <a:pt x="1571" y="185"/>
                </a:lnTo>
                <a:close/>
                <a:moveTo>
                  <a:pt x="1943" y="0"/>
                </a:moveTo>
                <a:lnTo>
                  <a:pt x="2037" y="3"/>
                </a:lnTo>
                <a:lnTo>
                  <a:pt x="2130" y="13"/>
                </a:lnTo>
                <a:lnTo>
                  <a:pt x="2222" y="29"/>
                </a:lnTo>
                <a:lnTo>
                  <a:pt x="2311" y="50"/>
                </a:lnTo>
                <a:lnTo>
                  <a:pt x="2398" y="77"/>
                </a:lnTo>
                <a:lnTo>
                  <a:pt x="2482" y="109"/>
                </a:lnTo>
                <a:lnTo>
                  <a:pt x="2564" y="147"/>
                </a:lnTo>
                <a:lnTo>
                  <a:pt x="2642" y="190"/>
                </a:lnTo>
                <a:lnTo>
                  <a:pt x="2718" y="237"/>
                </a:lnTo>
                <a:lnTo>
                  <a:pt x="2790" y="289"/>
                </a:lnTo>
                <a:lnTo>
                  <a:pt x="2858" y="346"/>
                </a:lnTo>
                <a:lnTo>
                  <a:pt x="2923" y="407"/>
                </a:lnTo>
                <a:lnTo>
                  <a:pt x="2985" y="472"/>
                </a:lnTo>
                <a:lnTo>
                  <a:pt x="3041" y="541"/>
                </a:lnTo>
                <a:lnTo>
                  <a:pt x="3094" y="613"/>
                </a:lnTo>
                <a:lnTo>
                  <a:pt x="3140" y="688"/>
                </a:lnTo>
                <a:lnTo>
                  <a:pt x="3183" y="767"/>
                </a:lnTo>
                <a:lnTo>
                  <a:pt x="3222" y="848"/>
                </a:lnTo>
                <a:lnTo>
                  <a:pt x="3253" y="933"/>
                </a:lnTo>
                <a:lnTo>
                  <a:pt x="3281" y="1019"/>
                </a:lnTo>
                <a:lnTo>
                  <a:pt x="3302" y="1109"/>
                </a:lnTo>
                <a:lnTo>
                  <a:pt x="3318" y="1200"/>
                </a:lnTo>
                <a:lnTo>
                  <a:pt x="3328" y="1293"/>
                </a:lnTo>
                <a:lnTo>
                  <a:pt x="3331" y="1388"/>
                </a:lnTo>
                <a:lnTo>
                  <a:pt x="3328" y="1410"/>
                </a:lnTo>
                <a:lnTo>
                  <a:pt x="3321" y="1431"/>
                </a:lnTo>
                <a:lnTo>
                  <a:pt x="3310" y="1449"/>
                </a:lnTo>
                <a:lnTo>
                  <a:pt x="3294" y="1464"/>
                </a:lnTo>
                <a:lnTo>
                  <a:pt x="3276" y="1477"/>
                </a:lnTo>
                <a:lnTo>
                  <a:pt x="3256" y="1484"/>
                </a:lnTo>
                <a:lnTo>
                  <a:pt x="3232" y="1486"/>
                </a:lnTo>
                <a:lnTo>
                  <a:pt x="1943" y="1486"/>
                </a:lnTo>
                <a:lnTo>
                  <a:pt x="1920" y="1484"/>
                </a:lnTo>
                <a:lnTo>
                  <a:pt x="1899" y="1477"/>
                </a:lnTo>
                <a:lnTo>
                  <a:pt x="1881" y="1464"/>
                </a:lnTo>
                <a:lnTo>
                  <a:pt x="1866" y="1449"/>
                </a:lnTo>
                <a:lnTo>
                  <a:pt x="1854" y="1431"/>
                </a:lnTo>
                <a:lnTo>
                  <a:pt x="1847" y="1410"/>
                </a:lnTo>
                <a:lnTo>
                  <a:pt x="1844" y="1388"/>
                </a:lnTo>
                <a:lnTo>
                  <a:pt x="1844" y="98"/>
                </a:lnTo>
                <a:lnTo>
                  <a:pt x="1847" y="75"/>
                </a:lnTo>
                <a:lnTo>
                  <a:pt x="1854" y="55"/>
                </a:lnTo>
                <a:lnTo>
                  <a:pt x="1866" y="37"/>
                </a:lnTo>
                <a:lnTo>
                  <a:pt x="1881" y="22"/>
                </a:lnTo>
                <a:lnTo>
                  <a:pt x="1899" y="10"/>
                </a:lnTo>
                <a:lnTo>
                  <a:pt x="1920" y="3"/>
                </a:lnTo>
                <a:lnTo>
                  <a:pt x="1943" y="0"/>
                </a:lnTo>
                <a:lnTo>
                  <a:pt x="1943" y="0"/>
                </a:lnTo>
                <a:close/>
              </a:path>
            </a:pathLst>
          </a:custGeom>
          <a:solidFill>
            <a:srgbClr val="B2824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文本框 45"/>
          <p:cNvSpPr txBox="1"/>
          <p:nvPr/>
        </p:nvSpPr>
        <p:spPr>
          <a:xfrm>
            <a:off x="652056" y="5229521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实验设计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2772439" y="5229521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相机标定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892822" y="5229521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像素中心提取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7013205" y="5229521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数据拼接与数据融合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9133594" y="5229521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数据验证</a:t>
            </a:r>
          </a:p>
        </p:txBody>
      </p:sp>
    </p:spTree>
    <p:extLst>
      <p:ext uri="{BB962C8B-B14F-4D97-AF65-F5344CB8AC3E}">
        <p14:creationId xmlns:p14="http://schemas.microsoft.com/office/powerpoint/2010/main" val="34376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526205" y="2519870"/>
            <a:ext cx="3455471" cy="3455471"/>
          </a:xfrm>
          <a:prstGeom prst="ellipse">
            <a:avLst/>
          </a:prstGeom>
          <a:solidFill>
            <a:srgbClr val="1E21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46577" y="3321560"/>
            <a:ext cx="1852094" cy="1852092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/>
              <a:ea typeface="微软雅黑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576689" y="3388795"/>
            <a:ext cx="1498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7202227" y="2920382"/>
            <a:ext cx="2241974" cy="2737664"/>
            <a:chOff x="6613765" y="1590700"/>
            <a:chExt cx="2241974" cy="2737664"/>
          </a:xfrm>
        </p:grpSpPr>
        <p:sp>
          <p:nvSpPr>
            <p:cNvPr id="24" name="矩形 23"/>
            <p:cNvSpPr/>
            <p:nvPr/>
          </p:nvSpPr>
          <p:spPr>
            <a:xfrm>
              <a:off x="6638758" y="2188098"/>
              <a:ext cx="2191988" cy="214026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本系统设置</a:t>
              </a:r>
              <a:r>
                <a:rPr lang="en-US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CCD</a:t>
              </a:r>
              <a:r>
                <a:rPr lang="zh-CN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相机为连续拍照模式，连续拍照的时间间隔为</a:t>
              </a:r>
              <a:r>
                <a:rPr lang="en-US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1s</a:t>
              </a:r>
              <a:r>
                <a:rPr lang="zh-CN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。激光器安装位置相对于传送带的高度为</a:t>
              </a:r>
              <a:r>
                <a:rPr lang="en-US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1000mm</a:t>
              </a:r>
              <a:r>
                <a:rPr lang="zh-CN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处，光线边长</a:t>
              </a:r>
              <a:r>
                <a:rPr lang="en-US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460mm,</a:t>
              </a:r>
              <a:r>
                <a:rPr lang="zh-CN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边宽</a:t>
              </a:r>
              <a:r>
                <a:rPr lang="en-US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460mm,</a:t>
              </a:r>
              <a:r>
                <a:rPr lang="zh-CN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线距</a:t>
              </a:r>
              <a:r>
                <a:rPr lang="en-US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19.3mm,</a:t>
              </a:r>
              <a:r>
                <a:rPr lang="zh-CN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对角线长</a:t>
              </a:r>
              <a:r>
                <a:rPr lang="en-US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66mm</a:t>
              </a:r>
              <a:r>
                <a:rPr lang="zh-CN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613765" y="1590700"/>
              <a:ext cx="2241974" cy="403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</a:rPr>
                <a:t>实验设计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176EE2C-EE5C-43AE-A5A0-659F1BB9E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489" y="3183618"/>
            <a:ext cx="36766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6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3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1930FF-D8F8-46D6-8CCE-C230064A7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275" y="2959770"/>
            <a:ext cx="8239449" cy="2518609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26B36290-5B69-4AB8-AD6C-0ACE311C435E}"/>
              </a:ext>
            </a:extLst>
          </p:cNvPr>
          <p:cNvGrpSpPr/>
          <p:nvPr/>
        </p:nvGrpSpPr>
        <p:grpSpPr>
          <a:xfrm>
            <a:off x="443512" y="2268641"/>
            <a:ext cx="1148254" cy="981381"/>
            <a:chOff x="914713" y="4776540"/>
            <a:chExt cx="1181330" cy="1009650"/>
          </a:xfrm>
        </p:grpSpPr>
        <p:sp>
          <p:nvSpPr>
            <p:cNvPr id="39" name="ïšḻïďê-îṥļîḑé-Rectangle 120">
              <a:extLst>
                <a:ext uri="{FF2B5EF4-FFF2-40B4-BE49-F238E27FC236}">
                  <a16:creationId xmlns:a16="http://schemas.microsoft.com/office/drawing/2014/main" id="{962BCDD7-85D8-4876-B6F5-1A2EE3171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3" y="4776540"/>
              <a:ext cx="96414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l"/>
              <a:r>
                <a:rPr lang="en-US" sz="48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85</a:t>
              </a:r>
            </a:p>
          </p:txBody>
        </p:sp>
        <p:sp>
          <p:nvSpPr>
            <p:cNvPr id="40" name="ïšḻïďê-îṥļîḑé-Rectangle 65">
              <a:extLst>
                <a:ext uri="{FF2B5EF4-FFF2-40B4-BE49-F238E27FC236}">
                  <a16:creationId xmlns:a16="http://schemas.microsoft.com/office/drawing/2014/main" id="{0EBBFCE6-88B9-4D8C-8596-F450700E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688" y="5013985"/>
              <a:ext cx="36512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algn="l"/>
              <a:r>
                <a:rPr lang="en-US" sz="32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%</a:t>
              </a:r>
            </a:p>
          </p:txBody>
        </p:sp>
        <p:cxnSp>
          <p:nvCxnSpPr>
            <p:cNvPr id="41" name="ïšḻïďê-Straight Connector 27">
              <a:extLst>
                <a:ext uri="{FF2B5EF4-FFF2-40B4-BE49-F238E27FC236}">
                  <a16:creationId xmlns:a16="http://schemas.microsoft.com/office/drawing/2014/main" id="{AC2C4A9F-E4E9-422C-921F-73273B2C8BD3}"/>
                </a:ext>
              </a:extLst>
            </p:cNvPr>
            <p:cNvCxnSpPr/>
            <p:nvPr/>
          </p:nvCxnSpPr>
          <p:spPr>
            <a:xfrm>
              <a:off x="2096043" y="4955928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D9984DD8-00A7-4D5B-AF5F-73A2EA26CE06}"/>
              </a:ext>
            </a:extLst>
          </p:cNvPr>
          <p:cNvSpPr/>
          <p:nvPr/>
        </p:nvSpPr>
        <p:spPr>
          <a:xfrm>
            <a:off x="1802874" y="2558891"/>
            <a:ext cx="2050552" cy="40087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相机标定</a:t>
            </a:r>
          </a:p>
        </p:txBody>
      </p:sp>
    </p:spTree>
    <p:extLst>
      <p:ext uri="{BB962C8B-B14F-4D97-AF65-F5344CB8AC3E}">
        <p14:creationId xmlns:p14="http://schemas.microsoft.com/office/powerpoint/2010/main" val="21352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6B36290-5B69-4AB8-AD6C-0ACE311C435E}"/>
              </a:ext>
            </a:extLst>
          </p:cNvPr>
          <p:cNvGrpSpPr/>
          <p:nvPr/>
        </p:nvGrpSpPr>
        <p:grpSpPr>
          <a:xfrm>
            <a:off x="443512" y="2268641"/>
            <a:ext cx="1148254" cy="981381"/>
            <a:chOff x="914713" y="4776540"/>
            <a:chExt cx="1181330" cy="1009650"/>
          </a:xfrm>
        </p:grpSpPr>
        <p:sp>
          <p:nvSpPr>
            <p:cNvPr id="39" name="ïšḻïďê-îṥļîḑé-Rectangle 120">
              <a:extLst>
                <a:ext uri="{FF2B5EF4-FFF2-40B4-BE49-F238E27FC236}">
                  <a16:creationId xmlns:a16="http://schemas.microsoft.com/office/drawing/2014/main" id="{962BCDD7-85D8-4876-B6F5-1A2EE3171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3" y="4776540"/>
              <a:ext cx="96414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l"/>
              <a:r>
                <a:rPr lang="en-US" sz="48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85</a:t>
              </a:r>
            </a:p>
          </p:txBody>
        </p:sp>
        <p:sp>
          <p:nvSpPr>
            <p:cNvPr id="40" name="ïšḻïďê-îṥļîḑé-Rectangle 65">
              <a:extLst>
                <a:ext uri="{FF2B5EF4-FFF2-40B4-BE49-F238E27FC236}">
                  <a16:creationId xmlns:a16="http://schemas.microsoft.com/office/drawing/2014/main" id="{0EBBFCE6-88B9-4D8C-8596-F450700E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688" y="5013985"/>
              <a:ext cx="36512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algn="l"/>
              <a:r>
                <a:rPr lang="en-US" sz="32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%</a:t>
              </a:r>
            </a:p>
          </p:txBody>
        </p:sp>
        <p:cxnSp>
          <p:nvCxnSpPr>
            <p:cNvPr id="41" name="ïšḻïďê-Straight Connector 27">
              <a:extLst>
                <a:ext uri="{FF2B5EF4-FFF2-40B4-BE49-F238E27FC236}">
                  <a16:creationId xmlns:a16="http://schemas.microsoft.com/office/drawing/2014/main" id="{AC2C4A9F-E4E9-422C-921F-73273B2C8BD3}"/>
                </a:ext>
              </a:extLst>
            </p:cNvPr>
            <p:cNvCxnSpPr/>
            <p:nvPr/>
          </p:nvCxnSpPr>
          <p:spPr>
            <a:xfrm>
              <a:off x="2096043" y="4955928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D9984DD8-00A7-4D5B-AF5F-73A2EA26CE06}"/>
              </a:ext>
            </a:extLst>
          </p:cNvPr>
          <p:cNvSpPr/>
          <p:nvPr/>
        </p:nvSpPr>
        <p:spPr>
          <a:xfrm>
            <a:off x="1802874" y="2558891"/>
            <a:ext cx="2050552" cy="40087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相机标定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FDCFDC-3C9A-4667-8DE9-BBD99B98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814" y="3429000"/>
            <a:ext cx="6178575" cy="263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E8E4D4C-28F9-4C57-AFD7-63391F7CBBEB}"/>
              </a:ext>
            </a:extLst>
          </p:cNvPr>
          <p:cNvGrpSpPr/>
          <p:nvPr/>
        </p:nvGrpSpPr>
        <p:grpSpPr>
          <a:xfrm>
            <a:off x="443512" y="2268641"/>
            <a:ext cx="1148254" cy="981381"/>
            <a:chOff x="914713" y="4776540"/>
            <a:chExt cx="1181330" cy="1009650"/>
          </a:xfrm>
        </p:grpSpPr>
        <p:sp>
          <p:nvSpPr>
            <p:cNvPr id="10" name="ïšḻïďê-îṥļîḑé-Rectangle 120">
              <a:extLst>
                <a:ext uri="{FF2B5EF4-FFF2-40B4-BE49-F238E27FC236}">
                  <a16:creationId xmlns:a16="http://schemas.microsoft.com/office/drawing/2014/main" id="{3CF0C3A1-E605-4572-AF7E-C07A68AB3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3" y="4776540"/>
              <a:ext cx="96414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l"/>
              <a:r>
                <a:rPr lang="en-US" sz="48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90</a:t>
              </a:r>
            </a:p>
          </p:txBody>
        </p:sp>
        <p:sp>
          <p:nvSpPr>
            <p:cNvPr id="13" name="ïšḻïďê-îṥļîḑé-Rectangle 65">
              <a:extLst>
                <a:ext uri="{FF2B5EF4-FFF2-40B4-BE49-F238E27FC236}">
                  <a16:creationId xmlns:a16="http://schemas.microsoft.com/office/drawing/2014/main" id="{58317489-D11B-4F88-BB3A-11F5BC98A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688" y="5013985"/>
              <a:ext cx="36512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algn="l"/>
              <a:r>
                <a:rPr lang="en-US" sz="32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%</a:t>
              </a:r>
            </a:p>
          </p:txBody>
        </p:sp>
        <p:cxnSp>
          <p:nvCxnSpPr>
            <p:cNvPr id="14" name="ïšḻïďê-Straight Connector 27">
              <a:extLst>
                <a:ext uri="{FF2B5EF4-FFF2-40B4-BE49-F238E27FC236}">
                  <a16:creationId xmlns:a16="http://schemas.microsoft.com/office/drawing/2014/main" id="{8A8956F5-BE0F-46CF-9E09-EE0346014FCB}"/>
                </a:ext>
              </a:extLst>
            </p:cNvPr>
            <p:cNvCxnSpPr/>
            <p:nvPr/>
          </p:nvCxnSpPr>
          <p:spPr>
            <a:xfrm>
              <a:off x="2096043" y="4955928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A7F02EF-EFCE-475D-AD26-3E6354E7F306}"/>
              </a:ext>
            </a:extLst>
          </p:cNvPr>
          <p:cNvSpPr/>
          <p:nvPr/>
        </p:nvSpPr>
        <p:spPr>
          <a:xfrm>
            <a:off x="1802874" y="2558891"/>
            <a:ext cx="2050552" cy="40087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激光中心提取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EA3C82-B6F1-4CCF-8A99-33E586135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310" y="3591784"/>
            <a:ext cx="2050552" cy="21952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3EF8AD3-9E6F-4E93-AA00-1363BA79A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820" y="3591784"/>
            <a:ext cx="2042510" cy="21952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A5E1BD-0F7F-412F-90D5-88D758425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0234" y="3591784"/>
            <a:ext cx="2000880" cy="219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4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E8E4D4C-28F9-4C57-AFD7-63391F7CBBEB}"/>
              </a:ext>
            </a:extLst>
          </p:cNvPr>
          <p:cNvGrpSpPr/>
          <p:nvPr/>
        </p:nvGrpSpPr>
        <p:grpSpPr>
          <a:xfrm>
            <a:off x="443512" y="2268641"/>
            <a:ext cx="1148254" cy="981381"/>
            <a:chOff x="914713" y="4776540"/>
            <a:chExt cx="1181330" cy="1009650"/>
          </a:xfrm>
        </p:grpSpPr>
        <p:sp>
          <p:nvSpPr>
            <p:cNvPr id="10" name="ïšḻïďê-îṥļîḑé-Rectangle 120">
              <a:extLst>
                <a:ext uri="{FF2B5EF4-FFF2-40B4-BE49-F238E27FC236}">
                  <a16:creationId xmlns:a16="http://schemas.microsoft.com/office/drawing/2014/main" id="{3CF0C3A1-E605-4572-AF7E-C07A68AB3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3" y="4776540"/>
              <a:ext cx="96414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l"/>
              <a:r>
                <a:rPr lang="en-US" sz="48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95</a:t>
              </a:r>
            </a:p>
          </p:txBody>
        </p:sp>
        <p:sp>
          <p:nvSpPr>
            <p:cNvPr id="13" name="ïšḻïďê-îṥļîḑé-Rectangle 65">
              <a:extLst>
                <a:ext uri="{FF2B5EF4-FFF2-40B4-BE49-F238E27FC236}">
                  <a16:creationId xmlns:a16="http://schemas.microsoft.com/office/drawing/2014/main" id="{58317489-D11B-4F88-BB3A-11F5BC98A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688" y="5013985"/>
              <a:ext cx="36512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algn="l"/>
              <a:r>
                <a:rPr lang="en-US" sz="32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%</a:t>
              </a:r>
            </a:p>
          </p:txBody>
        </p:sp>
        <p:cxnSp>
          <p:nvCxnSpPr>
            <p:cNvPr id="14" name="ïšḻïďê-Straight Connector 27">
              <a:extLst>
                <a:ext uri="{FF2B5EF4-FFF2-40B4-BE49-F238E27FC236}">
                  <a16:creationId xmlns:a16="http://schemas.microsoft.com/office/drawing/2014/main" id="{8A8956F5-BE0F-46CF-9E09-EE0346014FCB}"/>
                </a:ext>
              </a:extLst>
            </p:cNvPr>
            <p:cNvCxnSpPr/>
            <p:nvPr/>
          </p:nvCxnSpPr>
          <p:spPr>
            <a:xfrm>
              <a:off x="2096043" y="4955928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A7F02EF-EFCE-475D-AD26-3E6354E7F306}"/>
              </a:ext>
            </a:extLst>
          </p:cNvPr>
          <p:cNvSpPr/>
          <p:nvPr/>
        </p:nvSpPr>
        <p:spPr>
          <a:xfrm>
            <a:off x="1802874" y="2558891"/>
            <a:ext cx="2535880" cy="40087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数据拼接与数据融合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F8EACF-B72B-4DB2-B0B8-F530312BD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26" y="3898231"/>
            <a:ext cx="5370501" cy="156027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B305931-D14D-4D4A-B79E-C147B23BE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999" y="3898231"/>
            <a:ext cx="45243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5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E8E4D4C-28F9-4C57-AFD7-63391F7CBBEB}"/>
              </a:ext>
            </a:extLst>
          </p:cNvPr>
          <p:cNvGrpSpPr/>
          <p:nvPr/>
        </p:nvGrpSpPr>
        <p:grpSpPr>
          <a:xfrm>
            <a:off x="443512" y="2268641"/>
            <a:ext cx="1148254" cy="981381"/>
            <a:chOff x="914713" y="4776540"/>
            <a:chExt cx="1181330" cy="1009650"/>
          </a:xfrm>
        </p:grpSpPr>
        <p:sp>
          <p:nvSpPr>
            <p:cNvPr id="10" name="ïšḻïďê-îṥļîḑé-Rectangle 120">
              <a:extLst>
                <a:ext uri="{FF2B5EF4-FFF2-40B4-BE49-F238E27FC236}">
                  <a16:creationId xmlns:a16="http://schemas.microsoft.com/office/drawing/2014/main" id="{3CF0C3A1-E605-4572-AF7E-C07A68AB3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3" y="4776540"/>
              <a:ext cx="96414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l"/>
              <a:r>
                <a:rPr lang="zh-CN" altLang="en-US" sz="48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？</a:t>
              </a:r>
              <a:endParaRPr lang="en-US" sz="4800" dirty="0">
                <a:solidFill>
                  <a:srgbClr val="2A2B2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ïšḻïďê-îṥļîḑé-Rectangle 65">
              <a:extLst>
                <a:ext uri="{FF2B5EF4-FFF2-40B4-BE49-F238E27FC236}">
                  <a16:creationId xmlns:a16="http://schemas.microsoft.com/office/drawing/2014/main" id="{58317489-D11B-4F88-BB3A-11F5BC98A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688" y="5013985"/>
              <a:ext cx="36512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algn="l"/>
              <a:r>
                <a:rPr lang="en-US" sz="32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%</a:t>
              </a:r>
            </a:p>
          </p:txBody>
        </p:sp>
        <p:cxnSp>
          <p:nvCxnSpPr>
            <p:cNvPr id="14" name="ïšḻïďê-Straight Connector 27">
              <a:extLst>
                <a:ext uri="{FF2B5EF4-FFF2-40B4-BE49-F238E27FC236}">
                  <a16:creationId xmlns:a16="http://schemas.microsoft.com/office/drawing/2014/main" id="{8A8956F5-BE0F-46CF-9E09-EE0346014FCB}"/>
                </a:ext>
              </a:extLst>
            </p:cNvPr>
            <p:cNvCxnSpPr/>
            <p:nvPr/>
          </p:nvCxnSpPr>
          <p:spPr>
            <a:xfrm>
              <a:off x="2096043" y="4955928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A7F02EF-EFCE-475D-AD26-3E6354E7F306}"/>
              </a:ext>
            </a:extLst>
          </p:cNvPr>
          <p:cNvSpPr/>
          <p:nvPr/>
        </p:nvSpPr>
        <p:spPr>
          <a:xfrm>
            <a:off x="1802874" y="2558891"/>
            <a:ext cx="2535880" cy="40087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实验数据验证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2BAF349-55FD-45E0-B7DD-3288C2582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195" y="3529439"/>
            <a:ext cx="5273497" cy="210330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D366292-0B95-4B77-B148-2919473DCDA0}"/>
              </a:ext>
            </a:extLst>
          </p:cNvPr>
          <p:cNvSpPr txBox="1"/>
          <p:nvPr/>
        </p:nvSpPr>
        <p:spPr>
          <a:xfrm>
            <a:off x="4338754" y="5814797"/>
            <a:ext cx="357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扫描重建时左右相机获得的图像</a:t>
            </a:r>
          </a:p>
        </p:txBody>
      </p:sp>
    </p:spTree>
    <p:extLst>
      <p:ext uri="{BB962C8B-B14F-4D97-AF65-F5344CB8AC3E}">
        <p14:creationId xmlns:p14="http://schemas.microsoft.com/office/powerpoint/2010/main" val="138624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E8E4D4C-28F9-4C57-AFD7-63391F7CBBEB}"/>
              </a:ext>
            </a:extLst>
          </p:cNvPr>
          <p:cNvGrpSpPr/>
          <p:nvPr/>
        </p:nvGrpSpPr>
        <p:grpSpPr>
          <a:xfrm>
            <a:off x="443512" y="2268641"/>
            <a:ext cx="1148254" cy="981381"/>
            <a:chOff x="914713" y="4776540"/>
            <a:chExt cx="1181330" cy="1009650"/>
          </a:xfrm>
        </p:grpSpPr>
        <p:sp>
          <p:nvSpPr>
            <p:cNvPr id="10" name="ïšḻïďê-îṥļîḑé-Rectangle 120">
              <a:extLst>
                <a:ext uri="{FF2B5EF4-FFF2-40B4-BE49-F238E27FC236}">
                  <a16:creationId xmlns:a16="http://schemas.microsoft.com/office/drawing/2014/main" id="{3CF0C3A1-E605-4572-AF7E-C07A68AB3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3" y="4776540"/>
              <a:ext cx="96414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l"/>
              <a:r>
                <a:rPr lang="zh-CN" altLang="en-US" sz="48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？</a:t>
              </a:r>
              <a:endParaRPr lang="en-US" sz="4800" dirty="0">
                <a:solidFill>
                  <a:srgbClr val="2A2B2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ïšḻïďê-îṥļîḑé-Rectangle 65">
              <a:extLst>
                <a:ext uri="{FF2B5EF4-FFF2-40B4-BE49-F238E27FC236}">
                  <a16:creationId xmlns:a16="http://schemas.microsoft.com/office/drawing/2014/main" id="{58317489-D11B-4F88-BB3A-11F5BC98A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688" y="5013985"/>
              <a:ext cx="36512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algn="l"/>
              <a:r>
                <a:rPr lang="en-US" sz="32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%</a:t>
              </a:r>
            </a:p>
          </p:txBody>
        </p:sp>
        <p:cxnSp>
          <p:nvCxnSpPr>
            <p:cNvPr id="14" name="ïšḻïďê-Straight Connector 27">
              <a:extLst>
                <a:ext uri="{FF2B5EF4-FFF2-40B4-BE49-F238E27FC236}">
                  <a16:creationId xmlns:a16="http://schemas.microsoft.com/office/drawing/2014/main" id="{8A8956F5-BE0F-46CF-9E09-EE0346014FCB}"/>
                </a:ext>
              </a:extLst>
            </p:cNvPr>
            <p:cNvCxnSpPr/>
            <p:nvPr/>
          </p:nvCxnSpPr>
          <p:spPr>
            <a:xfrm>
              <a:off x="2096043" y="4955928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A7F02EF-EFCE-475D-AD26-3E6354E7F306}"/>
              </a:ext>
            </a:extLst>
          </p:cNvPr>
          <p:cNvSpPr/>
          <p:nvPr/>
        </p:nvSpPr>
        <p:spPr>
          <a:xfrm>
            <a:off x="1802874" y="2558891"/>
            <a:ext cx="2535880" cy="40087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实验数据验证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F07344-DC66-4219-B649-8EBA7BD01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804" y="3529439"/>
            <a:ext cx="3432345" cy="23154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0FC6587-E627-4E51-A75E-B4995FADA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853" y="3529439"/>
            <a:ext cx="3346580" cy="23154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5F990B7-F386-4359-AA73-9A4AA77E41CE}"/>
              </a:ext>
            </a:extLst>
          </p:cNvPr>
          <p:cNvSpPr txBox="1"/>
          <p:nvPr/>
        </p:nvSpPr>
        <p:spPr>
          <a:xfrm>
            <a:off x="2436844" y="5844910"/>
            <a:ext cx="255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r>
              <a:rPr lang="zh-CN" altLang="en-US" dirty="0"/>
              <a:t>立体视觉系统点云图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1F787F-F128-4F03-AEE0-063A8C6192DC}"/>
              </a:ext>
            </a:extLst>
          </p:cNvPr>
          <p:cNvSpPr txBox="1"/>
          <p:nvPr/>
        </p:nvSpPr>
        <p:spPr>
          <a:xfrm>
            <a:off x="7089998" y="5844910"/>
            <a:ext cx="302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r>
              <a:rPr lang="zh-CN" altLang="en-US" dirty="0"/>
              <a:t>激光三角系统综合点云图</a:t>
            </a:r>
          </a:p>
        </p:txBody>
      </p:sp>
    </p:spTree>
    <p:extLst>
      <p:ext uri="{BB962C8B-B14F-4D97-AF65-F5344CB8AC3E}">
        <p14:creationId xmlns:p14="http://schemas.microsoft.com/office/powerpoint/2010/main" val="7952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-1" y="-2"/>
            <a:ext cx="12192001" cy="6858002"/>
            <a:chOff x="-1" y="-2"/>
            <a:chExt cx="12192001" cy="6858002"/>
          </a:xfrm>
        </p:grpSpPr>
        <p:sp>
          <p:nvSpPr>
            <p:cNvPr id="2" name="矩形 1"/>
            <p:cNvSpPr/>
            <p:nvPr/>
          </p:nvSpPr>
          <p:spPr>
            <a:xfrm>
              <a:off x="3930316" y="-2"/>
              <a:ext cx="8261684" cy="6858001"/>
            </a:xfrm>
            <a:prstGeom prst="rect">
              <a:avLst/>
            </a:prstGeom>
            <a:gradFill>
              <a:gsLst>
                <a:gs pos="0">
                  <a:srgbClr val="0D0C0C"/>
                </a:gs>
                <a:gs pos="38000">
                  <a:srgbClr val="2E313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1" t="59344" r="52273" b="12329"/>
            <a:stretch/>
          </p:blipFill>
          <p:spPr>
            <a:xfrm>
              <a:off x="-1" y="-1"/>
              <a:ext cx="5101389" cy="6858001"/>
            </a:xfrm>
            <a:custGeom>
              <a:avLst/>
              <a:gdLst>
                <a:gd name="connsiteX0" fmla="*/ 0 w 11861442"/>
                <a:gd name="connsiteY0" fmla="*/ 0 h 6767848"/>
                <a:gd name="connsiteX1" fmla="*/ 11861442 w 11861442"/>
                <a:gd name="connsiteY1" fmla="*/ 0 h 6767848"/>
                <a:gd name="connsiteX2" fmla="*/ 11861442 w 11861442"/>
                <a:gd name="connsiteY2" fmla="*/ 6767848 h 6767848"/>
                <a:gd name="connsiteX3" fmla="*/ 0 w 11861442"/>
                <a:gd name="connsiteY3" fmla="*/ 6767848 h 676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61442" h="6767848">
                  <a:moveTo>
                    <a:pt x="0" y="0"/>
                  </a:moveTo>
                  <a:lnTo>
                    <a:pt x="11861442" y="0"/>
                  </a:lnTo>
                  <a:lnTo>
                    <a:pt x="11861442" y="6767848"/>
                  </a:lnTo>
                  <a:lnTo>
                    <a:pt x="0" y="6767848"/>
                  </a:lnTo>
                  <a:close/>
                </a:path>
              </a:pathLst>
            </a:custGeom>
          </p:spPr>
        </p:pic>
      </p:grpSp>
      <p:sp>
        <p:nvSpPr>
          <p:cNvPr id="26" name="文本框 25"/>
          <p:cNvSpPr txBox="1"/>
          <p:nvPr/>
        </p:nvSpPr>
        <p:spPr>
          <a:xfrm>
            <a:off x="4022618" y="1429094"/>
            <a:ext cx="1661993" cy="39816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目   录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474703" y="1840467"/>
            <a:ext cx="861774" cy="282705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4400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CONTENTS</a:t>
            </a:r>
            <a:endParaRPr lang="zh-CN" altLang="en-US" sz="4400" dirty="0">
              <a:solidFill>
                <a:srgbClr val="B28247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 rot="16200000" flipV="1">
            <a:off x="7721985" y="1521076"/>
            <a:ext cx="419820" cy="361914"/>
          </a:xfrm>
          <a:prstGeom prst="triangle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6753284" y="1286534"/>
            <a:ext cx="838691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Kartika" panose="02020503030404060203" pitchFamily="18" charset="0"/>
              </a:rPr>
              <a:t>01</a:t>
            </a:r>
            <a:endParaRPr lang="zh-CN" altLang="en-US" sz="2000" dirty="0">
              <a:solidFill>
                <a:srgbClr val="B28247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30" name="等腰三角形 29"/>
          <p:cNvSpPr/>
          <p:nvPr/>
        </p:nvSpPr>
        <p:spPr>
          <a:xfrm rot="16200000" flipV="1">
            <a:off x="7745725" y="3643159"/>
            <a:ext cx="419820" cy="361914"/>
          </a:xfrm>
          <a:prstGeom prst="triangle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6756242" y="3408617"/>
            <a:ext cx="838691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Kartika" panose="02020503030404060203" pitchFamily="18" charset="0"/>
              </a:rPr>
              <a:t>03</a:t>
            </a:r>
            <a:endParaRPr lang="zh-CN" altLang="en-US" sz="2000" dirty="0">
              <a:solidFill>
                <a:srgbClr val="B28247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32" name="等腰三角形 31"/>
          <p:cNvSpPr/>
          <p:nvPr/>
        </p:nvSpPr>
        <p:spPr>
          <a:xfrm rot="16200000" flipV="1">
            <a:off x="7742767" y="2559947"/>
            <a:ext cx="419820" cy="361914"/>
          </a:xfrm>
          <a:prstGeom prst="triangle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6753284" y="2325405"/>
            <a:ext cx="838691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Kartika" panose="02020503030404060203" pitchFamily="18" charset="0"/>
              </a:rPr>
              <a:t>02</a:t>
            </a:r>
            <a:endParaRPr lang="zh-CN" altLang="en-US" sz="2000" dirty="0">
              <a:solidFill>
                <a:srgbClr val="B28247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34" name="等腰三角形 33"/>
          <p:cNvSpPr/>
          <p:nvPr/>
        </p:nvSpPr>
        <p:spPr>
          <a:xfrm rot="16200000" flipV="1">
            <a:off x="7739171" y="4695503"/>
            <a:ext cx="419820" cy="361914"/>
          </a:xfrm>
          <a:prstGeom prst="triangle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6749688" y="4460961"/>
            <a:ext cx="838691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Kartika" panose="02020503030404060203" pitchFamily="18" charset="0"/>
              </a:rPr>
              <a:t>04</a:t>
            </a:r>
            <a:endParaRPr lang="zh-CN" altLang="en-US" sz="2000" dirty="0">
              <a:solidFill>
                <a:srgbClr val="B28247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237544" y="14096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设计背景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284689" y="244851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测量原理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286375" y="353172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系统组成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275014" y="457127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实验及数据处理</a:t>
            </a:r>
          </a:p>
        </p:txBody>
      </p:sp>
    </p:spTree>
    <p:extLst>
      <p:ext uri="{BB962C8B-B14F-4D97-AF65-F5344CB8AC3E}">
        <p14:creationId xmlns:p14="http://schemas.microsoft.com/office/powerpoint/2010/main" val="355114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E8E4D4C-28F9-4C57-AFD7-63391F7CBBEB}"/>
              </a:ext>
            </a:extLst>
          </p:cNvPr>
          <p:cNvGrpSpPr/>
          <p:nvPr/>
        </p:nvGrpSpPr>
        <p:grpSpPr>
          <a:xfrm>
            <a:off x="443512" y="2268641"/>
            <a:ext cx="1148254" cy="981381"/>
            <a:chOff x="914713" y="4776540"/>
            <a:chExt cx="1181330" cy="1009650"/>
          </a:xfrm>
        </p:grpSpPr>
        <p:sp>
          <p:nvSpPr>
            <p:cNvPr id="10" name="ïšḻïďê-îṥļîḑé-Rectangle 120">
              <a:extLst>
                <a:ext uri="{FF2B5EF4-FFF2-40B4-BE49-F238E27FC236}">
                  <a16:creationId xmlns:a16="http://schemas.microsoft.com/office/drawing/2014/main" id="{3CF0C3A1-E605-4572-AF7E-C07A68AB3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3" y="4776540"/>
              <a:ext cx="96414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l"/>
              <a:r>
                <a:rPr lang="zh-CN" altLang="en-US" sz="48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？</a:t>
              </a:r>
              <a:endParaRPr lang="en-US" sz="4800" dirty="0">
                <a:solidFill>
                  <a:srgbClr val="2A2B2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ïšḻïďê-îṥļîḑé-Rectangle 65">
              <a:extLst>
                <a:ext uri="{FF2B5EF4-FFF2-40B4-BE49-F238E27FC236}">
                  <a16:creationId xmlns:a16="http://schemas.microsoft.com/office/drawing/2014/main" id="{58317489-D11B-4F88-BB3A-11F5BC98A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688" y="5013985"/>
              <a:ext cx="36512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algn="l"/>
              <a:r>
                <a:rPr lang="en-US" sz="32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%</a:t>
              </a:r>
            </a:p>
          </p:txBody>
        </p:sp>
        <p:cxnSp>
          <p:nvCxnSpPr>
            <p:cNvPr id="14" name="ïšḻïďê-Straight Connector 27">
              <a:extLst>
                <a:ext uri="{FF2B5EF4-FFF2-40B4-BE49-F238E27FC236}">
                  <a16:creationId xmlns:a16="http://schemas.microsoft.com/office/drawing/2014/main" id="{8A8956F5-BE0F-46CF-9E09-EE0346014FCB}"/>
                </a:ext>
              </a:extLst>
            </p:cNvPr>
            <p:cNvCxnSpPr/>
            <p:nvPr/>
          </p:nvCxnSpPr>
          <p:spPr>
            <a:xfrm>
              <a:off x="2096043" y="4955928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A7F02EF-EFCE-475D-AD26-3E6354E7F306}"/>
              </a:ext>
            </a:extLst>
          </p:cNvPr>
          <p:cNvSpPr/>
          <p:nvPr/>
        </p:nvSpPr>
        <p:spPr>
          <a:xfrm>
            <a:off x="1802874" y="2558891"/>
            <a:ext cx="2535880" cy="40087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实验数据验证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8D00D1-149E-464E-A165-5364283AD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304" y="3137777"/>
            <a:ext cx="5101389" cy="23588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AA155BD-A8C0-4884-8C65-2C7493CDF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917" y="5674612"/>
            <a:ext cx="8714164" cy="75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7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E8E4D4C-28F9-4C57-AFD7-63391F7CBBEB}"/>
              </a:ext>
            </a:extLst>
          </p:cNvPr>
          <p:cNvGrpSpPr/>
          <p:nvPr/>
        </p:nvGrpSpPr>
        <p:grpSpPr>
          <a:xfrm>
            <a:off x="2436844" y="2673925"/>
            <a:ext cx="7703127" cy="3422073"/>
            <a:chOff x="2171817" y="5111350"/>
            <a:chExt cx="2917510" cy="1841804"/>
          </a:xfrm>
        </p:grpSpPr>
        <p:sp>
          <p:nvSpPr>
            <p:cNvPr id="10" name="ïšḻïďê-îṥļîḑé-Rectangle 120">
              <a:extLst>
                <a:ext uri="{FF2B5EF4-FFF2-40B4-BE49-F238E27FC236}">
                  <a16:creationId xmlns:a16="http://schemas.microsoft.com/office/drawing/2014/main" id="{3CF0C3A1-E605-4572-AF7E-C07A68AB3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817" y="5111350"/>
              <a:ext cx="2553195" cy="1841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pPr algn="l"/>
              <a:r>
                <a:rPr lang="en-US" sz="239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100</a:t>
              </a:r>
            </a:p>
          </p:txBody>
        </p:sp>
        <p:sp>
          <p:nvSpPr>
            <p:cNvPr id="13" name="ïšḻïďê-îṥļîḑé-Rectangle 65">
              <a:extLst>
                <a:ext uri="{FF2B5EF4-FFF2-40B4-BE49-F238E27FC236}">
                  <a16:creationId xmlns:a16="http://schemas.microsoft.com/office/drawing/2014/main" id="{58317489-D11B-4F88-BB3A-11F5BC98A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523" y="5111350"/>
              <a:ext cx="789804" cy="1841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l"/>
              <a:r>
                <a:rPr lang="en-US" sz="164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74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24492" b="12329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9" name="文本框 8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2675958" y="3730866"/>
            <a:ext cx="5546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haroni" panose="02010803020104030203" pitchFamily="2" charset="-79"/>
              </a:rPr>
              <a:t>感谢在座各位聆听</a:t>
            </a:r>
          </a:p>
        </p:txBody>
      </p:sp>
      <p:sp>
        <p:nvSpPr>
          <p:cNvPr id="10" name="文本框 9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2727474" y="4525406"/>
            <a:ext cx="511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B2824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Aharoni" panose="02010803020104030203" pitchFamily="2" charset="-79"/>
              </a:rPr>
              <a:t>THANK      YOU      FOR      WATCHING</a:t>
            </a:r>
            <a:endParaRPr lang="zh-CN" altLang="en-US" b="1" dirty="0">
              <a:solidFill>
                <a:srgbClr val="B28247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227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9" t="16799" r="25289" b="55579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5731099"/>
              <a:gd name="connsiteY0" fmla="*/ 0 h 3400022"/>
              <a:gd name="connsiteX1" fmla="*/ 5731099 w 5731099"/>
              <a:gd name="connsiteY1" fmla="*/ 0 h 3400022"/>
              <a:gd name="connsiteX2" fmla="*/ 5731099 w 5731099"/>
              <a:gd name="connsiteY2" fmla="*/ 3400022 h 3400022"/>
              <a:gd name="connsiteX3" fmla="*/ 0 w 5731099"/>
              <a:gd name="connsiteY3" fmla="*/ 3400022 h 340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1099" h="3400022">
                <a:moveTo>
                  <a:pt x="0" y="0"/>
                </a:moveTo>
                <a:lnTo>
                  <a:pt x="5731099" y="0"/>
                </a:lnTo>
                <a:lnTo>
                  <a:pt x="5731099" y="3400022"/>
                </a:lnTo>
                <a:lnTo>
                  <a:pt x="0" y="3400022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/>
        </p:nvSpPr>
        <p:spPr>
          <a:xfrm>
            <a:off x="5020898" y="1258818"/>
            <a:ext cx="25773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01</a:t>
            </a:r>
            <a:endParaRPr lang="zh-CN" altLang="en-US" sz="13800" b="1" dirty="0">
              <a:solidFill>
                <a:srgbClr val="B28247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6070812" y="3241484"/>
            <a:ext cx="0" cy="756000"/>
          </a:xfrm>
          <a:prstGeom prst="line">
            <a:avLst/>
          </a:prstGeom>
          <a:ln w="31750">
            <a:solidFill>
              <a:srgbClr val="B28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22682" y="4044488"/>
            <a:ext cx="7096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设计背景</a:t>
            </a:r>
          </a:p>
        </p:txBody>
      </p:sp>
    </p:spTree>
    <p:extLst>
      <p:ext uri="{BB962C8B-B14F-4D97-AF65-F5344CB8AC3E}">
        <p14:creationId xmlns:p14="http://schemas.microsoft.com/office/powerpoint/2010/main" val="20565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2"/>
          <p:cNvSpPr/>
          <p:nvPr/>
        </p:nvSpPr>
        <p:spPr>
          <a:xfrm>
            <a:off x="758763" y="2716128"/>
            <a:ext cx="3308351" cy="3632200"/>
          </a:xfrm>
          <a:prstGeom prst="roundRect">
            <a:avLst>
              <a:gd name="adj" fmla="val 5151"/>
            </a:avLst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占位符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15" y="2716127"/>
            <a:ext cx="4908987" cy="3632200"/>
          </a:xfrm>
          <a:custGeom>
            <a:avLst/>
            <a:gdLst>
              <a:gd name="connsiteX0" fmla="*/ 187095 w 4773780"/>
              <a:gd name="connsiteY0" fmla="*/ 0 h 3632200"/>
              <a:gd name="connsiteX1" fmla="*/ 4586685 w 4773780"/>
              <a:gd name="connsiteY1" fmla="*/ 0 h 3632200"/>
              <a:gd name="connsiteX2" fmla="*/ 4773780 w 4773780"/>
              <a:gd name="connsiteY2" fmla="*/ 187095 h 3632200"/>
              <a:gd name="connsiteX3" fmla="*/ 4773780 w 4773780"/>
              <a:gd name="connsiteY3" fmla="*/ 3445105 h 3632200"/>
              <a:gd name="connsiteX4" fmla="*/ 4586685 w 4773780"/>
              <a:gd name="connsiteY4" fmla="*/ 3632200 h 3632200"/>
              <a:gd name="connsiteX5" fmla="*/ 187095 w 4773780"/>
              <a:gd name="connsiteY5" fmla="*/ 3632200 h 3632200"/>
              <a:gd name="connsiteX6" fmla="*/ 0 w 4773780"/>
              <a:gd name="connsiteY6" fmla="*/ 3445105 h 3632200"/>
              <a:gd name="connsiteX7" fmla="*/ 0 w 4773780"/>
              <a:gd name="connsiteY7" fmla="*/ 187095 h 3632200"/>
              <a:gd name="connsiteX8" fmla="*/ 187095 w 4773780"/>
              <a:gd name="connsiteY8" fmla="*/ 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3780" h="3632200">
                <a:moveTo>
                  <a:pt x="187095" y="0"/>
                </a:moveTo>
                <a:lnTo>
                  <a:pt x="4586685" y="0"/>
                </a:lnTo>
                <a:cubicBezTo>
                  <a:pt x="4690015" y="0"/>
                  <a:pt x="4773780" y="83765"/>
                  <a:pt x="4773780" y="187095"/>
                </a:cubicBezTo>
                <a:lnTo>
                  <a:pt x="4773780" y="3445105"/>
                </a:lnTo>
                <a:cubicBezTo>
                  <a:pt x="4773780" y="3548435"/>
                  <a:pt x="4690015" y="3632200"/>
                  <a:pt x="4586685" y="3632200"/>
                </a:cubicBezTo>
                <a:lnTo>
                  <a:pt x="187095" y="3632200"/>
                </a:lnTo>
                <a:cubicBezTo>
                  <a:pt x="83765" y="3632200"/>
                  <a:pt x="0" y="3548435"/>
                  <a:pt x="0" y="3445105"/>
                </a:cubicBezTo>
                <a:lnTo>
                  <a:pt x="0" y="187095"/>
                </a:lnTo>
                <a:cubicBezTo>
                  <a:pt x="0" y="83765"/>
                  <a:pt x="83765" y="0"/>
                  <a:pt x="187095" y="0"/>
                </a:cubicBezTo>
                <a:close/>
              </a:path>
            </a:pathLst>
          </a:custGeom>
        </p:spPr>
      </p:pic>
      <p:sp>
        <p:nvSpPr>
          <p:cNvPr id="14" name="文本框 13"/>
          <p:cNvSpPr txBox="1"/>
          <p:nvPr/>
        </p:nvSpPr>
        <p:spPr>
          <a:xfrm>
            <a:off x="879503" y="3284185"/>
            <a:ext cx="306686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三维重建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21726" y="4118568"/>
            <a:ext cx="2982424" cy="15658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Century Gothic" panose="020B0502020202020204" pitchFamily="34" charset="0"/>
                <a:ea typeface="+mj-ea"/>
              </a:rPr>
              <a:t>在物体的三维重建过程中，常用的立体视觉测量和激光三角测量都存在着一定的局限性，适用性不强。为了快速获取点云数据更为丰富、精度较高的三维模型，结合两种方法构建了一套扫描式三维测量系统。</a:t>
            </a:r>
            <a:endParaRPr lang="en-US" altLang="zh-CN" sz="1400" dirty="0">
              <a:solidFill>
                <a:srgbClr val="FFFFFF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6" name="矩形: 圆角 2"/>
          <p:cNvSpPr/>
          <p:nvPr/>
        </p:nvSpPr>
        <p:spPr>
          <a:xfrm>
            <a:off x="4230077" y="2735243"/>
            <a:ext cx="2118109" cy="1204058"/>
          </a:xfrm>
          <a:prstGeom prst="roundRect">
            <a:avLst>
              <a:gd name="adj" fmla="val 9824"/>
            </a:avLst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2"/>
          <p:cNvSpPr/>
          <p:nvPr/>
        </p:nvSpPr>
        <p:spPr>
          <a:xfrm>
            <a:off x="4242256" y="4086011"/>
            <a:ext cx="2118109" cy="2262316"/>
          </a:xfrm>
          <a:prstGeom prst="roundRect">
            <a:avLst>
              <a:gd name="adj" fmla="val 8496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99188" y="3044884"/>
            <a:ext cx="217988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工业</a:t>
            </a:r>
          </a:p>
        </p:txBody>
      </p:sp>
    </p:spTree>
    <p:extLst>
      <p:ext uri="{BB962C8B-B14F-4D97-AF65-F5344CB8AC3E}">
        <p14:creationId xmlns:p14="http://schemas.microsoft.com/office/powerpoint/2010/main" val="14811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9" t="16799" r="25289" b="55579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5731099"/>
              <a:gd name="connsiteY0" fmla="*/ 0 h 3400022"/>
              <a:gd name="connsiteX1" fmla="*/ 5731099 w 5731099"/>
              <a:gd name="connsiteY1" fmla="*/ 0 h 3400022"/>
              <a:gd name="connsiteX2" fmla="*/ 5731099 w 5731099"/>
              <a:gd name="connsiteY2" fmla="*/ 3400022 h 3400022"/>
              <a:gd name="connsiteX3" fmla="*/ 0 w 5731099"/>
              <a:gd name="connsiteY3" fmla="*/ 3400022 h 340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1099" h="3400022">
                <a:moveTo>
                  <a:pt x="0" y="0"/>
                </a:moveTo>
                <a:lnTo>
                  <a:pt x="5731099" y="0"/>
                </a:lnTo>
                <a:lnTo>
                  <a:pt x="5731099" y="3400022"/>
                </a:lnTo>
                <a:lnTo>
                  <a:pt x="0" y="3400022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/>
        </p:nvSpPr>
        <p:spPr>
          <a:xfrm>
            <a:off x="5020898" y="1258818"/>
            <a:ext cx="24031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02</a:t>
            </a:r>
            <a:endParaRPr lang="zh-CN" altLang="en-US" sz="13800" b="1" dirty="0">
              <a:solidFill>
                <a:srgbClr val="B28247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6070812" y="3241484"/>
            <a:ext cx="0" cy="756000"/>
          </a:xfrm>
          <a:prstGeom prst="line">
            <a:avLst/>
          </a:prstGeom>
          <a:ln w="31750">
            <a:solidFill>
              <a:srgbClr val="B28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22682" y="4044488"/>
            <a:ext cx="7096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测量原理</a:t>
            </a:r>
          </a:p>
        </p:txBody>
      </p:sp>
    </p:spTree>
    <p:extLst>
      <p:ext uri="{BB962C8B-B14F-4D97-AF65-F5344CB8AC3E}">
        <p14:creationId xmlns:p14="http://schemas.microsoft.com/office/powerpoint/2010/main" val="1767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>
            <a:off x="1460499" y="3473325"/>
            <a:ext cx="4769291" cy="1309174"/>
          </a:xfrm>
          <a:custGeom>
            <a:avLst/>
            <a:gdLst>
              <a:gd name="connsiteX0" fmla="*/ 1518707 w 4770580"/>
              <a:gd name="connsiteY0" fmla="*/ 68270 h 1309351"/>
              <a:gd name="connsiteX1" fmla="*/ 1341950 w 4770580"/>
              <a:gd name="connsiteY1" fmla="*/ 166412 h 1309351"/>
              <a:gd name="connsiteX2" fmla="*/ 1300229 w 4770580"/>
              <a:gd name="connsiteY2" fmla="*/ 236195 h 1309351"/>
              <a:gd name="connsiteX3" fmla="*/ 1266876 w 4770580"/>
              <a:gd name="connsiteY3" fmla="*/ 291983 h 1309351"/>
              <a:gd name="connsiteX4" fmla="*/ 1278103 w 4770580"/>
              <a:gd name="connsiteY4" fmla="*/ 311429 h 1309351"/>
              <a:gd name="connsiteX5" fmla="*/ 1413457 w 4770580"/>
              <a:gd name="connsiteY5" fmla="*/ 545868 h 1309351"/>
              <a:gd name="connsiteX6" fmla="*/ 1413571 w 4770580"/>
              <a:gd name="connsiteY6" fmla="*/ 763108 h 1309351"/>
              <a:gd name="connsiteX7" fmla="*/ 1267753 w 4770580"/>
              <a:gd name="connsiteY7" fmla="*/ 1015754 h 1309351"/>
              <a:gd name="connsiteX8" fmla="*/ 1263392 w 4770580"/>
              <a:gd name="connsiteY8" fmla="*/ 1023311 h 1309351"/>
              <a:gd name="connsiteX9" fmla="*/ 1264931 w 4770580"/>
              <a:gd name="connsiteY9" fmla="*/ 1025879 h 1309351"/>
              <a:gd name="connsiteX10" fmla="*/ 1341950 w 4770580"/>
              <a:gd name="connsiteY10" fmla="*/ 1154283 h 1309351"/>
              <a:gd name="connsiteX11" fmla="*/ 1518707 w 4770580"/>
              <a:gd name="connsiteY11" fmla="*/ 1252423 h 1309351"/>
              <a:gd name="connsiteX12" fmla="*/ 4267820 w 4770580"/>
              <a:gd name="connsiteY12" fmla="*/ 1252423 h 1309351"/>
              <a:gd name="connsiteX13" fmla="*/ 4443238 w 4770580"/>
              <a:gd name="connsiteY13" fmla="*/ 1154283 h 1309351"/>
              <a:gd name="connsiteX14" fmla="*/ 4681593 w 4770580"/>
              <a:gd name="connsiteY14" fmla="*/ 759135 h 1309351"/>
              <a:gd name="connsiteX15" fmla="*/ 4681593 w 4770580"/>
              <a:gd name="connsiteY15" fmla="*/ 562851 h 1309351"/>
              <a:gd name="connsiteX16" fmla="*/ 4443238 w 4770580"/>
              <a:gd name="connsiteY16" fmla="*/ 166412 h 1309351"/>
              <a:gd name="connsiteX17" fmla="*/ 4267820 w 4770580"/>
              <a:gd name="connsiteY17" fmla="*/ 68270 h 1309351"/>
              <a:gd name="connsiteX18" fmla="*/ 1518707 w 4770580"/>
              <a:gd name="connsiteY18" fmla="*/ 68270 h 1309351"/>
              <a:gd name="connsiteX19" fmla="*/ 720841 w 4770580"/>
              <a:gd name="connsiteY19" fmla="*/ 63932 h 1309351"/>
              <a:gd name="connsiteX20" fmla="*/ 631877 w 4770580"/>
              <a:gd name="connsiteY20" fmla="*/ 86206 h 1309351"/>
              <a:gd name="connsiteX21" fmla="*/ 273216 w 4770580"/>
              <a:gd name="connsiteY21" fmla="*/ 293279 h 1309351"/>
              <a:gd name="connsiteX22" fmla="*/ 184004 w 4770580"/>
              <a:gd name="connsiteY22" fmla="*/ 447613 h 1309351"/>
              <a:gd name="connsiteX23" fmla="*/ 183946 w 4770580"/>
              <a:gd name="connsiteY23" fmla="*/ 861660 h 1309351"/>
              <a:gd name="connsiteX24" fmla="*/ 273583 w 4770580"/>
              <a:gd name="connsiteY24" fmla="*/ 1016915 h 1309351"/>
              <a:gd name="connsiteX25" fmla="*/ 632187 w 4770580"/>
              <a:gd name="connsiteY25" fmla="*/ 1223889 h 1309351"/>
              <a:gd name="connsiteX26" fmla="*/ 810450 w 4770580"/>
              <a:gd name="connsiteY26" fmla="*/ 1223795 h 1309351"/>
              <a:gd name="connsiteX27" fmla="*/ 1169111 w 4770580"/>
              <a:gd name="connsiteY27" fmla="*/ 1016722 h 1309351"/>
              <a:gd name="connsiteX28" fmla="*/ 1258324 w 4770580"/>
              <a:gd name="connsiteY28" fmla="*/ 862389 h 1309351"/>
              <a:gd name="connsiteX29" fmla="*/ 1258381 w 4770580"/>
              <a:gd name="connsiteY29" fmla="*/ 448342 h 1309351"/>
              <a:gd name="connsiteX30" fmla="*/ 1168744 w 4770580"/>
              <a:gd name="connsiteY30" fmla="*/ 293086 h 1309351"/>
              <a:gd name="connsiteX31" fmla="*/ 810141 w 4770580"/>
              <a:gd name="connsiteY31" fmla="*/ 86112 h 1309351"/>
              <a:gd name="connsiteX32" fmla="*/ 720841 w 4770580"/>
              <a:gd name="connsiteY32" fmla="*/ 63932 h 1309351"/>
              <a:gd name="connsiteX33" fmla="*/ 468456 w 4770580"/>
              <a:gd name="connsiteY33" fmla="*/ 0 h 1309351"/>
              <a:gd name="connsiteX34" fmla="*/ 973030 w 4770580"/>
              <a:gd name="connsiteY34" fmla="*/ 70 h 1309351"/>
              <a:gd name="connsiteX35" fmla="*/ 1161109 w 4770580"/>
              <a:gd name="connsiteY35" fmla="*/ 108788 h 1309351"/>
              <a:gd name="connsiteX36" fmla="*/ 1205528 w 4770580"/>
              <a:gd name="connsiteY36" fmla="*/ 185726 h 1309351"/>
              <a:gd name="connsiteX37" fmla="*/ 1230238 w 4770580"/>
              <a:gd name="connsiteY37" fmla="*/ 228524 h 1309351"/>
              <a:gd name="connsiteX38" fmla="*/ 1244158 w 4770580"/>
              <a:gd name="connsiteY38" fmla="*/ 204345 h 1309351"/>
              <a:gd name="connsiteX39" fmla="*/ 1287348 w 4770580"/>
              <a:gd name="connsiteY39" fmla="*/ 129321 h 1309351"/>
              <a:gd name="connsiteX40" fmla="*/ 1470329 w 4770580"/>
              <a:gd name="connsiteY40" fmla="*/ 23809 h 1309351"/>
              <a:gd name="connsiteX41" fmla="*/ 4316245 w 4770580"/>
              <a:gd name="connsiteY41" fmla="*/ 23809 h 1309351"/>
              <a:gd name="connsiteX42" fmla="*/ 4497840 w 4770580"/>
              <a:gd name="connsiteY42" fmla="*/ 129321 h 1309351"/>
              <a:gd name="connsiteX43" fmla="*/ 4744589 w 4770580"/>
              <a:gd name="connsiteY43" fmla="*/ 555530 h 1309351"/>
              <a:gd name="connsiteX44" fmla="*/ 4744589 w 4770580"/>
              <a:gd name="connsiteY44" fmla="*/ 766553 h 1309351"/>
              <a:gd name="connsiteX45" fmla="*/ 4497840 w 4770580"/>
              <a:gd name="connsiteY45" fmla="*/ 1191374 h 1309351"/>
              <a:gd name="connsiteX46" fmla="*/ 4316245 w 4770580"/>
              <a:gd name="connsiteY46" fmla="*/ 1296885 h 1309351"/>
              <a:gd name="connsiteX47" fmla="*/ 1470329 w 4770580"/>
              <a:gd name="connsiteY47" fmla="*/ 1296885 h 1309351"/>
              <a:gd name="connsiteX48" fmla="*/ 1287348 w 4770580"/>
              <a:gd name="connsiteY48" fmla="*/ 1191374 h 1309351"/>
              <a:gd name="connsiteX49" fmla="*/ 1227445 w 4770580"/>
              <a:gd name="connsiteY49" fmla="*/ 1087658 h 1309351"/>
              <a:gd name="connsiteX50" fmla="*/ 1226848 w 4770580"/>
              <a:gd name="connsiteY50" fmla="*/ 1086624 h 1309351"/>
              <a:gd name="connsiteX51" fmla="*/ 1222923 w 4770580"/>
              <a:gd name="connsiteY51" fmla="*/ 1093425 h 1309351"/>
              <a:gd name="connsiteX52" fmla="*/ 1161344 w 4770580"/>
              <a:gd name="connsiteY52" fmla="*/ 1200117 h 1309351"/>
              <a:gd name="connsiteX53" fmla="*/ 972144 w 4770580"/>
              <a:gd name="connsiteY53" fmla="*/ 1309351 h 1309351"/>
              <a:gd name="connsiteX54" fmla="*/ 467570 w 4770580"/>
              <a:gd name="connsiteY54" fmla="*/ 1309282 h 1309351"/>
              <a:gd name="connsiteX55" fmla="*/ 279492 w 4770580"/>
              <a:gd name="connsiteY55" fmla="*/ 1200563 h 1309351"/>
              <a:gd name="connsiteX56" fmla="*/ 27144 w 4770580"/>
              <a:gd name="connsiteY56" fmla="*/ 763483 h 1309351"/>
              <a:gd name="connsiteX57" fmla="*/ 27030 w 4770580"/>
              <a:gd name="connsiteY57" fmla="*/ 546244 h 1309351"/>
              <a:gd name="connsiteX58" fmla="*/ 279256 w 4770580"/>
              <a:gd name="connsiteY58" fmla="*/ 109234 h 1309351"/>
              <a:gd name="connsiteX59" fmla="*/ 468456 w 4770580"/>
              <a:gd name="connsiteY59" fmla="*/ 0 h 130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770580" h="1309351">
                <a:moveTo>
                  <a:pt x="1518707" y="68270"/>
                </a:moveTo>
                <a:cubicBezTo>
                  <a:pt x="1450415" y="68270"/>
                  <a:pt x="1375427" y="109593"/>
                  <a:pt x="1341950" y="166412"/>
                </a:cubicBezTo>
                <a:cubicBezTo>
                  <a:pt x="1327137" y="191189"/>
                  <a:pt x="1313249" y="214418"/>
                  <a:pt x="1300229" y="236195"/>
                </a:cubicBezTo>
                <a:lnTo>
                  <a:pt x="1266876" y="291983"/>
                </a:lnTo>
                <a:lnTo>
                  <a:pt x="1278103" y="311429"/>
                </a:lnTo>
                <a:cubicBezTo>
                  <a:pt x="1413457" y="545868"/>
                  <a:pt x="1413457" y="545868"/>
                  <a:pt x="1413457" y="545868"/>
                </a:cubicBezTo>
                <a:cubicBezTo>
                  <a:pt x="1449812" y="608837"/>
                  <a:pt x="1450160" y="700826"/>
                  <a:pt x="1413571" y="763108"/>
                </a:cubicBezTo>
                <a:cubicBezTo>
                  <a:pt x="1350514" y="872360"/>
                  <a:pt x="1303222" y="954299"/>
                  <a:pt x="1267753" y="1015754"/>
                </a:cubicBezTo>
                <a:lnTo>
                  <a:pt x="1263392" y="1023311"/>
                </a:lnTo>
                <a:lnTo>
                  <a:pt x="1264931" y="1025879"/>
                </a:lnTo>
                <a:cubicBezTo>
                  <a:pt x="1341950" y="1154283"/>
                  <a:pt x="1341950" y="1154283"/>
                  <a:pt x="1341950" y="1154283"/>
                </a:cubicBezTo>
                <a:cubicBezTo>
                  <a:pt x="1375427" y="1211101"/>
                  <a:pt x="1450415" y="1252423"/>
                  <a:pt x="1518707" y="1252423"/>
                </a:cubicBezTo>
                <a:cubicBezTo>
                  <a:pt x="4267820" y="1252423"/>
                  <a:pt x="4267820" y="1252423"/>
                  <a:pt x="4267820" y="1252423"/>
                </a:cubicBezTo>
                <a:cubicBezTo>
                  <a:pt x="4336113" y="1252423"/>
                  <a:pt x="4409761" y="1211101"/>
                  <a:pt x="4443238" y="1154283"/>
                </a:cubicBezTo>
                <a:cubicBezTo>
                  <a:pt x="4681593" y="759135"/>
                  <a:pt x="4681593" y="759135"/>
                  <a:pt x="4681593" y="759135"/>
                </a:cubicBezTo>
                <a:cubicBezTo>
                  <a:pt x="4715069" y="702316"/>
                  <a:pt x="4715069" y="619669"/>
                  <a:pt x="4681593" y="562851"/>
                </a:cubicBezTo>
                <a:cubicBezTo>
                  <a:pt x="4443238" y="166412"/>
                  <a:pt x="4443238" y="166412"/>
                  <a:pt x="4443238" y="166412"/>
                </a:cubicBezTo>
                <a:cubicBezTo>
                  <a:pt x="4409761" y="109593"/>
                  <a:pt x="4336113" y="68270"/>
                  <a:pt x="4267820" y="68270"/>
                </a:cubicBezTo>
                <a:cubicBezTo>
                  <a:pt x="1518707" y="68270"/>
                  <a:pt x="1518707" y="68270"/>
                  <a:pt x="1518707" y="68270"/>
                </a:cubicBezTo>
                <a:close/>
                <a:moveTo>
                  <a:pt x="720841" y="63932"/>
                </a:moveTo>
                <a:cubicBezTo>
                  <a:pt x="689249" y="63906"/>
                  <a:pt x="657713" y="71290"/>
                  <a:pt x="631877" y="86206"/>
                </a:cubicBezTo>
                <a:lnTo>
                  <a:pt x="273216" y="293279"/>
                </a:lnTo>
                <a:cubicBezTo>
                  <a:pt x="221545" y="323111"/>
                  <a:pt x="183555" y="388340"/>
                  <a:pt x="184004" y="447613"/>
                </a:cubicBezTo>
                <a:cubicBezTo>
                  <a:pt x="184004" y="447613"/>
                  <a:pt x="184004" y="447613"/>
                  <a:pt x="183946" y="861660"/>
                </a:cubicBezTo>
                <a:cubicBezTo>
                  <a:pt x="183968" y="922532"/>
                  <a:pt x="221463" y="987475"/>
                  <a:pt x="273583" y="1016915"/>
                </a:cubicBezTo>
                <a:cubicBezTo>
                  <a:pt x="273583" y="1016915"/>
                  <a:pt x="273583" y="1016915"/>
                  <a:pt x="632187" y="1223889"/>
                </a:cubicBezTo>
                <a:cubicBezTo>
                  <a:pt x="683294" y="1253914"/>
                  <a:pt x="758779" y="1253628"/>
                  <a:pt x="810450" y="1223795"/>
                </a:cubicBezTo>
                <a:cubicBezTo>
                  <a:pt x="810450" y="1223795"/>
                  <a:pt x="810450" y="1223795"/>
                  <a:pt x="1169111" y="1016722"/>
                </a:cubicBezTo>
                <a:cubicBezTo>
                  <a:pt x="1220783" y="986890"/>
                  <a:pt x="1257759" y="922246"/>
                  <a:pt x="1258324" y="862389"/>
                </a:cubicBezTo>
                <a:cubicBezTo>
                  <a:pt x="1258324" y="862389"/>
                  <a:pt x="1258324" y="862389"/>
                  <a:pt x="1258381" y="448342"/>
                </a:cubicBezTo>
                <a:cubicBezTo>
                  <a:pt x="1257932" y="389069"/>
                  <a:pt x="1220437" y="324126"/>
                  <a:pt x="1168744" y="293086"/>
                </a:cubicBezTo>
                <a:cubicBezTo>
                  <a:pt x="1168744" y="293086"/>
                  <a:pt x="1168744" y="293086"/>
                  <a:pt x="810141" y="86112"/>
                </a:cubicBezTo>
                <a:cubicBezTo>
                  <a:pt x="784081" y="71392"/>
                  <a:pt x="752433" y="63958"/>
                  <a:pt x="720841" y="63932"/>
                </a:cubicBezTo>
                <a:close/>
                <a:moveTo>
                  <a:pt x="468456" y="0"/>
                </a:moveTo>
                <a:cubicBezTo>
                  <a:pt x="973030" y="70"/>
                  <a:pt x="973030" y="70"/>
                  <a:pt x="973030" y="70"/>
                </a:cubicBezTo>
                <a:cubicBezTo>
                  <a:pt x="1045975" y="758"/>
                  <a:pt x="1124753" y="45820"/>
                  <a:pt x="1161109" y="108788"/>
                </a:cubicBezTo>
                <a:cubicBezTo>
                  <a:pt x="1176881" y="136106"/>
                  <a:pt x="1191667" y="161717"/>
                  <a:pt x="1205528" y="185726"/>
                </a:cubicBezTo>
                <a:lnTo>
                  <a:pt x="1230238" y="228524"/>
                </a:lnTo>
                <a:lnTo>
                  <a:pt x="1244158" y="204345"/>
                </a:lnTo>
                <a:cubicBezTo>
                  <a:pt x="1257636" y="180932"/>
                  <a:pt x="1272013" y="155958"/>
                  <a:pt x="1287348" y="129321"/>
                </a:cubicBezTo>
                <a:cubicBezTo>
                  <a:pt x="1322004" y="68235"/>
                  <a:pt x="1399632" y="23809"/>
                  <a:pt x="1470329" y="23809"/>
                </a:cubicBezTo>
                <a:cubicBezTo>
                  <a:pt x="1470329" y="23809"/>
                  <a:pt x="1470329" y="23809"/>
                  <a:pt x="4316245" y="23809"/>
                </a:cubicBezTo>
                <a:cubicBezTo>
                  <a:pt x="4386943" y="23809"/>
                  <a:pt x="4463184" y="68235"/>
                  <a:pt x="4497840" y="129321"/>
                </a:cubicBezTo>
                <a:cubicBezTo>
                  <a:pt x="4497840" y="129321"/>
                  <a:pt x="4497840" y="129321"/>
                  <a:pt x="4744589" y="555530"/>
                </a:cubicBezTo>
                <a:cubicBezTo>
                  <a:pt x="4779244" y="616615"/>
                  <a:pt x="4779244" y="705467"/>
                  <a:pt x="4744589" y="766553"/>
                </a:cubicBezTo>
                <a:cubicBezTo>
                  <a:pt x="4744589" y="766553"/>
                  <a:pt x="4744589" y="766553"/>
                  <a:pt x="4497840" y="1191374"/>
                </a:cubicBezTo>
                <a:cubicBezTo>
                  <a:pt x="4463184" y="1252460"/>
                  <a:pt x="4386943" y="1296885"/>
                  <a:pt x="4316245" y="1296885"/>
                </a:cubicBezTo>
                <a:cubicBezTo>
                  <a:pt x="4316245" y="1296885"/>
                  <a:pt x="4316245" y="1296885"/>
                  <a:pt x="1470329" y="1296885"/>
                </a:cubicBezTo>
                <a:cubicBezTo>
                  <a:pt x="1399632" y="1296885"/>
                  <a:pt x="1322004" y="1252460"/>
                  <a:pt x="1287348" y="1191374"/>
                </a:cubicBezTo>
                <a:cubicBezTo>
                  <a:pt x="1287348" y="1191374"/>
                  <a:pt x="1287348" y="1191374"/>
                  <a:pt x="1227445" y="1087658"/>
                </a:cubicBezTo>
                <a:lnTo>
                  <a:pt x="1226848" y="1086624"/>
                </a:lnTo>
                <a:lnTo>
                  <a:pt x="1222923" y="1093425"/>
                </a:lnTo>
                <a:cubicBezTo>
                  <a:pt x="1161344" y="1200117"/>
                  <a:pt x="1161344" y="1200117"/>
                  <a:pt x="1161344" y="1200117"/>
                </a:cubicBezTo>
                <a:cubicBezTo>
                  <a:pt x="1125468" y="1263633"/>
                  <a:pt x="1046325" y="1309326"/>
                  <a:pt x="972144" y="1309351"/>
                </a:cubicBezTo>
                <a:cubicBezTo>
                  <a:pt x="467570" y="1309282"/>
                  <a:pt x="467570" y="1309282"/>
                  <a:pt x="467570" y="1309282"/>
                </a:cubicBezTo>
                <a:cubicBezTo>
                  <a:pt x="395338" y="1309828"/>
                  <a:pt x="315847" y="1263532"/>
                  <a:pt x="279492" y="1200563"/>
                </a:cubicBezTo>
                <a:lnTo>
                  <a:pt x="27144" y="763483"/>
                </a:lnTo>
                <a:cubicBezTo>
                  <a:pt x="-9211" y="700514"/>
                  <a:pt x="-8847" y="609760"/>
                  <a:pt x="27030" y="546244"/>
                </a:cubicBezTo>
                <a:cubicBezTo>
                  <a:pt x="279256" y="109234"/>
                  <a:pt x="279256" y="109234"/>
                  <a:pt x="279256" y="109234"/>
                </a:cubicBezTo>
                <a:cubicBezTo>
                  <a:pt x="317082" y="46239"/>
                  <a:pt x="396225" y="546"/>
                  <a:pt x="468456" y="0"/>
                </a:cubicBezTo>
                <a:close/>
              </a:path>
            </a:pathLst>
          </a:custGeom>
          <a:solidFill>
            <a:srgbClr val="B28247"/>
          </a:solidFill>
          <a:ln w="19050">
            <a:noFill/>
          </a:ln>
          <a:effectLst>
            <a:softEdge rad="0"/>
          </a:effectLst>
        </p:spPr>
        <p:txBody>
          <a:bodyPr vert="horz" wrap="square" lIns="121866" tIns="60933" rIns="121866" bIns="60933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333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30"/>
          <p:cNvGrpSpPr/>
          <p:nvPr/>
        </p:nvGrpSpPr>
        <p:grpSpPr>
          <a:xfrm>
            <a:off x="1971040" y="3868552"/>
            <a:ext cx="453484" cy="436168"/>
            <a:chOff x="9791183" y="5224434"/>
            <a:chExt cx="645684" cy="620945"/>
          </a:xfrm>
          <a:solidFill>
            <a:srgbClr val="B28247"/>
          </a:solidFill>
          <a:effectLst/>
        </p:grpSpPr>
        <p:sp>
          <p:nvSpPr>
            <p:cNvPr id="14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66" tIns="60933" rIns="121866" bIns="6093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33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134"/>
            <p:cNvSpPr>
              <a:spLocks/>
            </p:cNvSpPr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66" tIns="60933" rIns="121866" bIns="6093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33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任意多边形 15"/>
          <p:cNvSpPr>
            <a:spLocks/>
          </p:cNvSpPr>
          <p:nvPr/>
        </p:nvSpPr>
        <p:spPr bwMode="auto">
          <a:xfrm rot="10800000">
            <a:off x="6096000" y="4214191"/>
            <a:ext cx="4769292" cy="1309175"/>
          </a:xfrm>
          <a:custGeom>
            <a:avLst/>
            <a:gdLst>
              <a:gd name="connsiteX0" fmla="*/ 721107 w 4770580"/>
              <a:gd name="connsiteY0" fmla="*/ 1246288 h 1309351"/>
              <a:gd name="connsiteX1" fmla="*/ 810450 w 4770580"/>
              <a:gd name="connsiteY1" fmla="*/ 1223794 h 1309351"/>
              <a:gd name="connsiteX2" fmla="*/ 1169111 w 4770580"/>
              <a:gd name="connsiteY2" fmla="*/ 1016721 h 1309351"/>
              <a:gd name="connsiteX3" fmla="*/ 1258324 w 4770580"/>
              <a:gd name="connsiteY3" fmla="*/ 862388 h 1309351"/>
              <a:gd name="connsiteX4" fmla="*/ 1258381 w 4770580"/>
              <a:gd name="connsiteY4" fmla="*/ 448341 h 1309351"/>
              <a:gd name="connsiteX5" fmla="*/ 1168744 w 4770580"/>
              <a:gd name="connsiteY5" fmla="*/ 293085 h 1309351"/>
              <a:gd name="connsiteX6" fmla="*/ 810141 w 4770580"/>
              <a:gd name="connsiteY6" fmla="*/ 86111 h 1309351"/>
              <a:gd name="connsiteX7" fmla="*/ 631877 w 4770580"/>
              <a:gd name="connsiteY7" fmla="*/ 86205 h 1309351"/>
              <a:gd name="connsiteX8" fmla="*/ 273216 w 4770580"/>
              <a:gd name="connsiteY8" fmla="*/ 293278 h 1309351"/>
              <a:gd name="connsiteX9" fmla="*/ 184003 w 4770580"/>
              <a:gd name="connsiteY9" fmla="*/ 447612 h 1309351"/>
              <a:gd name="connsiteX10" fmla="*/ 183946 w 4770580"/>
              <a:gd name="connsiteY10" fmla="*/ 861659 h 1309351"/>
              <a:gd name="connsiteX11" fmla="*/ 273583 w 4770580"/>
              <a:gd name="connsiteY11" fmla="*/ 1016914 h 1309351"/>
              <a:gd name="connsiteX12" fmla="*/ 632187 w 4770580"/>
              <a:gd name="connsiteY12" fmla="*/ 1223888 h 1309351"/>
              <a:gd name="connsiteX13" fmla="*/ 721107 w 4770580"/>
              <a:gd name="connsiteY13" fmla="*/ 1246288 h 1309351"/>
              <a:gd name="connsiteX14" fmla="*/ 4267820 w 4770580"/>
              <a:gd name="connsiteY14" fmla="*/ 1252423 h 1309351"/>
              <a:gd name="connsiteX15" fmla="*/ 4443238 w 4770580"/>
              <a:gd name="connsiteY15" fmla="*/ 1154282 h 1309351"/>
              <a:gd name="connsiteX16" fmla="*/ 4681593 w 4770580"/>
              <a:gd name="connsiteY16" fmla="*/ 759135 h 1309351"/>
              <a:gd name="connsiteX17" fmla="*/ 4681593 w 4770580"/>
              <a:gd name="connsiteY17" fmla="*/ 562851 h 1309351"/>
              <a:gd name="connsiteX18" fmla="*/ 4443238 w 4770580"/>
              <a:gd name="connsiteY18" fmla="*/ 166412 h 1309351"/>
              <a:gd name="connsiteX19" fmla="*/ 4267820 w 4770580"/>
              <a:gd name="connsiteY19" fmla="*/ 68271 h 1309351"/>
              <a:gd name="connsiteX20" fmla="*/ 1518707 w 4770580"/>
              <a:gd name="connsiteY20" fmla="*/ 68271 h 1309351"/>
              <a:gd name="connsiteX21" fmla="*/ 1341950 w 4770580"/>
              <a:gd name="connsiteY21" fmla="*/ 166412 h 1309351"/>
              <a:gd name="connsiteX22" fmla="*/ 1300229 w 4770580"/>
              <a:gd name="connsiteY22" fmla="*/ 236195 h 1309351"/>
              <a:gd name="connsiteX23" fmla="*/ 1266876 w 4770580"/>
              <a:gd name="connsiteY23" fmla="*/ 291983 h 1309351"/>
              <a:gd name="connsiteX24" fmla="*/ 1278103 w 4770580"/>
              <a:gd name="connsiteY24" fmla="*/ 311429 h 1309351"/>
              <a:gd name="connsiteX25" fmla="*/ 1413457 w 4770580"/>
              <a:gd name="connsiteY25" fmla="*/ 545868 h 1309351"/>
              <a:gd name="connsiteX26" fmla="*/ 1413571 w 4770580"/>
              <a:gd name="connsiteY26" fmla="*/ 763108 h 1309351"/>
              <a:gd name="connsiteX27" fmla="*/ 1267753 w 4770580"/>
              <a:gd name="connsiteY27" fmla="*/ 1015754 h 1309351"/>
              <a:gd name="connsiteX28" fmla="*/ 1263390 w 4770580"/>
              <a:gd name="connsiteY28" fmla="*/ 1023310 h 1309351"/>
              <a:gd name="connsiteX29" fmla="*/ 1264931 w 4770580"/>
              <a:gd name="connsiteY29" fmla="*/ 1025879 h 1309351"/>
              <a:gd name="connsiteX30" fmla="*/ 1341950 w 4770580"/>
              <a:gd name="connsiteY30" fmla="*/ 1154283 h 1309351"/>
              <a:gd name="connsiteX31" fmla="*/ 1518707 w 4770580"/>
              <a:gd name="connsiteY31" fmla="*/ 1252423 h 1309351"/>
              <a:gd name="connsiteX32" fmla="*/ 4267820 w 4770580"/>
              <a:gd name="connsiteY32" fmla="*/ 1252423 h 1309351"/>
              <a:gd name="connsiteX33" fmla="*/ 972144 w 4770580"/>
              <a:gd name="connsiteY33" fmla="*/ 1309351 h 1309351"/>
              <a:gd name="connsiteX34" fmla="*/ 467570 w 4770580"/>
              <a:gd name="connsiteY34" fmla="*/ 1309282 h 1309351"/>
              <a:gd name="connsiteX35" fmla="*/ 279492 w 4770580"/>
              <a:gd name="connsiteY35" fmla="*/ 1200563 h 1309351"/>
              <a:gd name="connsiteX36" fmla="*/ 27144 w 4770580"/>
              <a:gd name="connsiteY36" fmla="*/ 763483 h 1309351"/>
              <a:gd name="connsiteX37" fmla="*/ 27029 w 4770580"/>
              <a:gd name="connsiteY37" fmla="*/ 546244 h 1309351"/>
              <a:gd name="connsiteX38" fmla="*/ 279256 w 4770580"/>
              <a:gd name="connsiteY38" fmla="*/ 109234 h 1309351"/>
              <a:gd name="connsiteX39" fmla="*/ 468456 w 4770580"/>
              <a:gd name="connsiteY39" fmla="*/ 0 h 1309351"/>
              <a:gd name="connsiteX40" fmla="*/ 973030 w 4770580"/>
              <a:gd name="connsiteY40" fmla="*/ 70 h 1309351"/>
              <a:gd name="connsiteX41" fmla="*/ 1161108 w 4770580"/>
              <a:gd name="connsiteY41" fmla="*/ 108789 h 1309351"/>
              <a:gd name="connsiteX42" fmla="*/ 1205528 w 4770580"/>
              <a:gd name="connsiteY42" fmla="*/ 185726 h 1309351"/>
              <a:gd name="connsiteX43" fmla="*/ 1230238 w 4770580"/>
              <a:gd name="connsiteY43" fmla="*/ 228524 h 1309351"/>
              <a:gd name="connsiteX44" fmla="*/ 1244158 w 4770580"/>
              <a:gd name="connsiteY44" fmla="*/ 204345 h 1309351"/>
              <a:gd name="connsiteX45" fmla="*/ 1287348 w 4770580"/>
              <a:gd name="connsiteY45" fmla="*/ 129321 h 1309351"/>
              <a:gd name="connsiteX46" fmla="*/ 1470329 w 4770580"/>
              <a:gd name="connsiteY46" fmla="*/ 23809 h 1309351"/>
              <a:gd name="connsiteX47" fmla="*/ 4316245 w 4770580"/>
              <a:gd name="connsiteY47" fmla="*/ 23809 h 1309351"/>
              <a:gd name="connsiteX48" fmla="*/ 4497840 w 4770580"/>
              <a:gd name="connsiteY48" fmla="*/ 129321 h 1309351"/>
              <a:gd name="connsiteX49" fmla="*/ 4744589 w 4770580"/>
              <a:gd name="connsiteY49" fmla="*/ 555530 h 1309351"/>
              <a:gd name="connsiteX50" fmla="*/ 4744589 w 4770580"/>
              <a:gd name="connsiteY50" fmla="*/ 766553 h 1309351"/>
              <a:gd name="connsiteX51" fmla="*/ 4497840 w 4770580"/>
              <a:gd name="connsiteY51" fmla="*/ 1191374 h 1309351"/>
              <a:gd name="connsiteX52" fmla="*/ 4316245 w 4770580"/>
              <a:gd name="connsiteY52" fmla="*/ 1296885 h 1309351"/>
              <a:gd name="connsiteX53" fmla="*/ 1470329 w 4770580"/>
              <a:gd name="connsiteY53" fmla="*/ 1296885 h 1309351"/>
              <a:gd name="connsiteX54" fmla="*/ 1287348 w 4770580"/>
              <a:gd name="connsiteY54" fmla="*/ 1191374 h 1309351"/>
              <a:gd name="connsiteX55" fmla="*/ 1227445 w 4770580"/>
              <a:gd name="connsiteY55" fmla="*/ 1087658 h 1309351"/>
              <a:gd name="connsiteX56" fmla="*/ 1226848 w 4770580"/>
              <a:gd name="connsiteY56" fmla="*/ 1086624 h 1309351"/>
              <a:gd name="connsiteX57" fmla="*/ 1222923 w 4770580"/>
              <a:gd name="connsiteY57" fmla="*/ 1093425 h 1309351"/>
              <a:gd name="connsiteX58" fmla="*/ 1161344 w 4770580"/>
              <a:gd name="connsiteY58" fmla="*/ 1200117 h 1309351"/>
              <a:gd name="connsiteX59" fmla="*/ 972144 w 4770580"/>
              <a:gd name="connsiteY59" fmla="*/ 1309351 h 130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770580" h="1309351">
                <a:moveTo>
                  <a:pt x="721107" y="1246288"/>
                </a:moveTo>
                <a:cubicBezTo>
                  <a:pt x="752826" y="1246240"/>
                  <a:pt x="784615" y="1238711"/>
                  <a:pt x="810450" y="1223794"/>
                </a:cubicBezTo>
                <a:cubicBezTo>
                  <a:pt x="810450" y="1223794"/>
                  <a:pt x="810450" y="1223794"/>
                  <a:pt x="1169111" y="1016721"/>
                </a:cubicBezTo>
                <a:cubicBezTo>
                  <a:pt x="1220783" y="986889"/>
                  <a:pt x="1257759" y="922245"/>
                  <a:pt x="1258324" y="862388"/>
                </a:cubicBezTo>
                <a:cubicBezTo>
                  <a:pt x="1258324" y="862388"/>
                  <a:pt x="1258324" y="862388"/>
                  <a:pt x="1258381" y="448341"/>
                </a:cubicBezTo>
                <a:cubicBezTo>
                  <a:pt x="1257932" y="389068"/>
                  <a:pt x="1220437" y="324125"/>
                  <a:pt x="1168744" y="293085"/>
                </a:cubicBezTo>
                <a:cubicBezTo>
                  <a:pt x="1168744" y="293085"/>
                  <a:pt x="1168744" y="293085"/>
                  <a:pt x="810141" y="86111"/>
                </a:cubicBezTo>
                <a:cubicBezTo>
                  <a:pt x="758020" y="56672"/>
                  <a:pt x="683549" y="56372"/>
                  <a:pt x="631877" y="86205"/>
                </a:cubicBezTo>
                <a:lnTo>
                  <a:pt x="273216" y="293278"/>
                </a:lnTo>
                <a:cubicBezTo>
                  <a:pt x="221545" y="323110"/>
                  <a:pt x="183555" y="388339"/>
                  <a:pt x="184003" y="447612"/>
                </a:cubicBezTo>
                <a:cubicBezTo>
                  <a:pt x="184003" y="447612"/>
                  <a:pt x="184003" y="447612"/>
                  <a:pt x="183946" y="861659"/>
                </a:cubicBezTo>
                <a:cubicBezTo>
                  <a:pt x="183968" y="922531"/>
                  <a:pt x="221463" y="987474"/>
                  <a:pt x="273583" y="1016914"/>
                </a:cubicBezTo>
                <a:cubicBezTo>
                  <a:pt x="273583" y="1016914"/>
                  <a:pt x="273583" y="1016914"/>
                  <a:pt x="632187" y="1223888"/>
                </a:cubicBezTo>
                <a:cubicBezTo>
                  <a:pt x="657740" y="1238900"/>
                  <a:pt x="689388" y="1246335"/>
                  <a:pt x="721107" y="1246288"/>
                </a:cubicBezTo>
                <a:close/>
                <a:moveTo>
                  <a:pt x="4267820" y="1252423"/>
                </a:moveTo>
                <a:cubicBezTo>
                  <a:pt x="4336113" y="1252423"/>
                  <a:pt x="4409761" y="1211101"/>
                  <a:pt x="4443238" y="1154282"/>
                </a:cubicBezTo>
                <a:cubicBezTo>
                  <a:pt x="4681593" y="759135"/>
                  <a:pt x="4681593" y="759135"/>
                  <a:pt x="4681593" y="759135"/>
                </a:cubicBezTo>
                <a:cubicBezTo>
                  <a:pt x="4715069" y="702316"/>
                  <a:pt x="4715069" y="619669"/>
                  <a:pt x="4681593" y="562851"/>
                </a:cubicBezTo>
                <a:cubicBezTo>
                  <a:pt x="4443238" y="166412"/>
                  <a:pt x="4443238" y="166412"/>
                  <a:pt x="4443238" y="166412"/>
                </a:cubicBezTo>
                <a:cubicBezTo>
                  <a:pt x="4409761" y="109594"/>
                  <a:pt x="4336113" y="68271"/>
                  <a:pt x="4267820" y="68271"/>
                </a:cubicBezTo>
                <a:cubicBezTo>
                  <a:pt x="1518707" y="68271"/>
                  <a:pt x="1518707" y="68271"/>
                  <a:pt x="1518707" y="68271"/>
                </a:cubicBezTo>
                <a:cubicBezTo>
                  <a:pt x="1450414" y="68271"/>
                  <a:pt x="1375426" y="109594"/>
                  <a:pt x="1341950" y="166412"/>
                </a:cubicBezTo>
                <a:cubicBezTo>
                  <a:pt x="1327136" y="191189"/>
                  <a:pt x="1313249" y="214418"/>
                  <a:pt x="1300229" y="236195"/>
                </a:cubicBezTo>
                <a:lnTo>
                  <a:pt x="1266876" y="291983"/>
                </a:lnTo>
                <a:lnTo>
                  <a:pt x="1278103" y="311429"/>
                </a:lnTo>
                <a:cubicBezTo>
                  <a:pt x="1413457" y="545868"/>
                  <a:pt x="1413457" y="545868"/>
                  <a:pt x="1413457" y="545868"/>
                </a:cubicBezTo>
                <a:cubicBezTo>
                  <a:pt x="1449811" y="608837"/>
                  <a:pt x="1450160" y="700826"/>
                  <a:pt x="1413571" y="763108"/>
                </a:cubicBezTo>
                <a:cubicBezTo>
                  <a:pt x="1350514" y="872360"/>
                  <a:pt x="1303222" y="954299"/>
                  <a:pt x="1267753" y="1015754"/>
                </a:cubicBezTo>
                <a:lnTo>
                  <a:pt x="1263390" y="1023310"/>
                </a:lnTo>
                <a:lnTo>
                  <a:pt x="1264931" y="1025879"/>
                </a:lnTo>
                <a:cubicBezTo>
                  <a:pt x="1341950" y="1154283"/>
                  <a:pt x="1341950" y="1154283"/>
                  <a:pt x="1341950" y="1154283"/>
                </a:cubicBezTo>
                <a:cubicBezTo>
                  <a:pt x="1375426" y="1211101"/>
                  <a:pt x="1450414" y="1252423"/>
                  <a:pt x="1518707" y="1252423"/>
                </a:cubicBezTo>
                <a:cubicBezTo>
                  <a:pt x="4267820" y="1252423"/>
                  <a:pt x="4267820" y="1252423"/>
                  <a:pt x="4267820" y="1252423"/>
                </a:cubicBezTo>
                <a:close/>
                <a:moveTo>
                  <a:pt x="972144" y="1309351"/>
                </a:moveTo>
                <a:cubicBezTo>
                  <a:pt x="467570" y="1309282"/>
                  <a:pt x="467570" y="1309282"/>
                  <a:pt x="467570" y="1309282"/>
                </a:cubicBezTo>
                <a:cubicBezTo>
                  <a:pt x="395338" y="1309828"/>
                  <a:pt x="315847" y="1263532"/>
                  <a:pt x="279492" y="1200563"/>
                </a:cubicBezTo>
                <a:lnTo>
                  <a:pt x="27144" y="763483"/>
                </a:lnTo>
                <a:cubicBezTo>
                  <a:pt x="-9211" y="700514"/>
                  <a:pt x="-8847" y="609760"/>
                  <a:pt x="27029" y="546244"/>
                </a:cubicBezTo>
                <a:cubicBezTo>
                  <a:pt x="279256" y="109234"/>
                  <a:pt x="279256" y="109234"/>
                  <a:pt x="279256" y="109234"/>
                </a:cubicBezTo>
                <a:cubicBezTo>
                  <a:pt x="317082" y="46239"/>
                  <a:pt x="396224" y="546"/>
                  <a:pt x="468456" y="0"/>
                </a:cubicBezTo>
                <a:cubicBezTo>
                  <a:pt x="973030" y="70"/>
                  <a:pt x="973030" y="70"/>
                  <a:pt x="973030" y="70"/>
                </a:cubicBezTo>
                <a:cubicBezTo>
                  <a:pt x="1045975" y="758"/>
                  <a:pt x="1124753" y="45820"/>
                  <a:pt x="1161108" y="108789"/>
                </a:cubicBezTo>
                <a:cubicBezTo>
                  <a:pt x="1176880" y="136106"/>
                  <a:pt x="1191666" y="161717"/>
                  <a:pt x="1205528" y="185726"/>
                </a:cubicBezTo>
                <a:lnTo>
                  <a:pt x="1230238" y="228524"/>
                </a:lnTo>
                <a:lnTo>
                  <a:pt x="1244158" y="204345"/>
                </a:lnTo>
                <a:cubicBezTo>
                  <a:pt x="1257636" y="180932"/>
                  <a:pt x="1272013" y="155958"/>
                  <a:pt x="1287348" y="129321"/>
                </a:cubicBezTo>
                <a:cubicBezTo>
                  <a:pt x="1322004" y="68235"/>
                  <a:pt x="1399632" y="23809"/>
                  <a:pt x="1470329" y="23809"/>
                </a:cubicBezTo>
                <a:cubicBezTo>
                  <a:pt x="1470329" y="23809"/>
                  <a:pt x="1470329" y="23809"/>
                  <a:pt x="4316245" y="23809"/>
                </a:cubicBezTo>
                <a:cubicBezTo>
                  <a:pt x="4386943" y="23809"/>
                  <a:pt x="4463184" y="68235"/>
                  <a:pt x="4497840" y="129321"/>
                </a:cubicBezTo>
                <a:cubicBezTo>
                  <a:pt x="4497840" y="129321"/>
                  <a:pt x="4497840" y="129321"/>
                  <a:pt x="4744589" y="555530"/>
                </a:cubicBezTo>
                <a:cubicBezTo>
                  <a:pt x="4779244" y="616615"/>
                  <a:pt x="4779244" y="705467"/>
                  <a:pt x="4744589" y="766553"/>
                </a:cubicBezTo>
                <a:cubicBezTo>
                  <a:pt x="4744589" y="766553"/>
                  <a:pt x="4744589" y="766553"/>
                  <a:pt x="4497840" y="1191374"/>
                </a:cubicBezTo>
                <a:cubicBezTo>
                  <a:pt x="4463184" y="1252459"/>
                  <a:pt x="4386943" y="1296885"/>
                  <a:pt x="4316245" y="1296885"/>
                </a:cubicBezTo>
                <a:cubicBezTo>
                  <a:pt x="4316245" y="1296885"/>
                  <a:pt x="4316245" y="1296885"/>
                  <a:pt x="1470329" y="1296885"/>
                </a:cubicBezTo>
                <a:cubicBezTo>
                  <a:pt x="1399632" y="1296885"/>
                  <a:pt x="1322004" y="1252460"/>
                  <a:pt x="1287348" y="1191374"/>
                </a:cubicBezTo>
                <a:cubicBezTo>
                  <a:pt x="1287348" y="1191374"/>
                  <a:pt x="1287348" y="1191374"/>
                  <a:pt x="1227445" y="1087658"/>
                </a:cubicBezTo>
                <a:lnTo>
                  <a:pt x="1226848" y="1086624"/>
                </a:lnTo>
                <a:lnTo>
                  <a:pt x="1222923" y="1093425"/>
                </a:lnTo>
                <a:cubicBezTo>
                  <a:pt x="1161344" y="1200117"/>
                  <a:pt x="1161344" y="1200117"/>
                  <a:pt x="1161344" y="1200117"/>
                </a:cubicBezTo>
                <a:cubicBezTo>
                  <a:pt x="1125468" y="1263633"/>
                  <a:pt x="1046325" y="1309326"/>
                  <a:pt x="972144" y="1309351"/>
                </a:cubicBezTo>
                <a:close/>
              </a:path>
            </a:pathLst>
          </a:custGeom>
          <a:solidFill>
            <a:srgbClr val="1E2121"/>
          </a:solidFill>
          <a:ln w="19050">
            <a:noFill/>
          </a:ln>
          <a:effectLst>
            <a:softEdge rad="0"/>
          </a:effectLst>
        </p:spPr>
        <p:txBody>
          <a:bodyPr vert="horz" wrap="square" lIns="121866" tIns="60933" rIns="121866" bIns="60933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333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223"/>
          <p:cNvSpPr>
            <a:spLocks/>
          </p:cNvSpPr>
          <p:nvPr/>
        </p:nvSpPr>
        <p:spPr bwMode="auto">
          <a:xfrm>
            <a:off x="9944500" y="4681970"/>
            <a:ext cx="442628" cy="359030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solidFill>
            <a:srgbClr val="1E2121"/>
          </a:solidFill>
          <a:ln>
            <a:noFill/>
          </a:ln>
          <a:effectLst/>
        </p:spPr>
        <p:txBody>
          <a:bodyPr vert="horz" wrap="square" lIns="121866" tIns="60933" rIns="121866" bIns="60933" numCol="1" anchor="t" anchorCtr="0" compatLnSpc="1">
            <a:prstTxWarp prst="textNoShape">
              <a:avLst/>
            </a:prstTxWarp>
          </a:bodyPr>
          <a:lstStyle/>
          <a:p>
            <a:endParaRPr lang="zh-CN" altLang="en-US" sz="1333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90073" y="3938219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立体视觉测量原理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820813" y="4650217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激光三角测量原理</a:t>
            </a:r>
          </a:p>
        </p:txBody>
      </p:sp>
    </p:spTree>
    <p:extLst>
      <p:ext uri="{BB962C8B-B14F-4D97-AF65-F5344CB8AC3E}">
        <p14:creationId xmlns:p14="http://schemas.microsoft.com/office/powerpoint/2010/main" val="40643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图表, 图示, 示意图&#10;&#10;描述已自动生成">
            <a:extLst>
              <a:ext uri="{FF2B5EF4-FFF2-40B4-BE49-F238E27FC236}">
                <a16:creationId xmlns:a16="http://schemas.microsoft.com/office/drawing/2014/main" id="{B7A34AEE-2AD2-4DD5-B88A-C60F7C6AA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08799"/>
            <a:ext cx="5679453" cy="2970328"/>
          </a:xfrm>
          <a:prstGeom prst="rect">
            <a:avLst/>
          </a:prstGeom>
        </p:spPr>
      </p:pic>
      <p:grpSp>
        <p:nvGrpSpPr>
          <p:cNvPr id="19" name="Group 21">
            <a:extLst>
              <a:ext uri="{FF2B5EF4-FFF2-40B4-BE49-F238E27FC236}">
                <a16:creationId xmlns:a16="http://schemas.microsoft.com/office/drawing/2014/main" id="{920D5F04-E17B-4EC3-B23C-4F68835DE576}"/>
              </a:ext>
            </a:extLst>
          </p:cNvPr>
          <p:cNvGrpSpPr/>
          <p:nvPr/>
        </p:nvGrpSpPr>
        <p:grpSpPr>
          <a:xfrm>
            <a:off x="719068" y="2070224"/>
            <a:ext cx="552884" cy="615462"/>
            <a:chOff x="5676900" y="2482850"/>
            <a:chExt cx="615950" cy="7032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86DA3FDB-55E6-4325-B8E4-7559F71E6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2868613"/>
              <a:ext cx="114300" cy="317500"/>
            </a:xfrm>
            <a:custGeom>
              <a:avLst/>
              <a:gdLst>
                <a:gd name="T0" fmla="*/ 0 w 72"/>
                <a:gd name="T1" fmla="*/ 0 h 200"/>
                <a:gd name="T2" fmla="*/ 72 w 72"/>
                <a:gd name="T3" fmla="*/ 200 h 200"/>
                <a:gd name="T4" fmla="*/ 10 w 72"/>
                <a:gd name="T5" fmla="*/ 200 h 200"/>
                <a:gd name="T6" fmla="*/ 10 w 72"/>
                <a:gd name="T7" fmla="*/ 200 h 200"/>
                <a:gd name="T8" fmla="*/ 6 w 72"/>
                <a:gd name="T9" fmla="*/ 200 h 200"/>
                <a:gd name="T10" fmla="*/ 4 w 72"/>
                <a:gd name="T11" fmla="*/ 198 h 200"/>
                <a:gd name="T12" fmla="*/ 4 w 72"/>
                <a:gd name="T13" fmla="*/ 198 h 200"/>
                <a:gd name="T14" fmla="*/ 2 w 72"/>
                <a:gd name="T15" fmla="*/ 194 h 200"/>
                <a:gd name="T16" fmla="*/ 0 w 72"/>
                <a:gd name="T17" fmla="*/ 190 h 200"/>
                <a:gd name="T18" fmla="*/ 0 w 72"/>
                <a:gd name="T1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00">
                  <a:moveTo>
                    <a:pt x="0" y="0"/>
                  </a:moveTo>
                  <a:lnTo>
                    <a:pt x="72" y="200"/>
                  </a:lnTo>
                  <a:lnTo>
                    <a:pt x="10" y="200"/>
                  </a:lnTo>
                  <a:lnTo>
                    <a:pt x="10" y="200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AU" sz="3599"/>
            </a:p>
          </p:txBody>
        </p:sp>
        <p:grpSp>
          <p:nvGrpSpPr>
            <p:cNvPr id="21" name="Group 23">
              <a:extLst>
                <a:ext uri="{FF2B5EF4-FFF2-40B4-BE49-F238E27FC236}">
                  <a16:creationId xmlns:a16="http://schemas.microsoft.com/office/drawing/2014/main" id="{D20087C1-AC5E-492C-A5ED-11F82408CA3E}"/>
                </a:ext>
              </a:extLst>
            </p:cNvPr>
            <p:cNvGrpSpPr/>
            <p:nvPr/>
          </p:nvGrpSpPr>
          <p:grpSpPr>
            <a:xfrm>
              <a:off x="5676900" y="2482850"/>
              <a:ext cx="615950" cy="619125"/>
              <a:chOff x="6242050" y="3457575"/>
              <a:chExt cx="615950" cy="619125"/>
            </a:xfrm>
          </p:grpSpPr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8571975A-1A46-4E66-B9BB-B197250A1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2050" y="3457575"/>
                <a:ext cx="615950" cy="619125"/>
              </a:xfrm>
              <a:custGeom>
                <a:avLst/>
                <a:gdLst>
                  <a:gd name="T0" fmla="*/ 0 w 388"/>
                  <a:gd name="T1" fmla="*/ 140 h 390"/>
                  <a:gd name="T2" fmla="*/ 0 w 388"/>
                  <a:gd name="T3" fmla="*/ 20 h 390"/>
                  <a:gd name="T4" fmla="*/ 0 w 388"/>
                  <a:gd name="T5" fmla="*/ 20 h 390"/>
                  <a:gd name="T6" fmla="*/ 0 w 388"/>
                  <a:gd name="T7" fmla="*/ 12 h 390"/>
                  <a:gd name="T8" fmla="*/ 4 w 388"/>
                  <a:gd name="T9" fmla="*/ 6 h 390"/>
                  <a:gd name="T10" fmla="*/ 4 w 388"/>
                  <a:gd name="T11" fmla="*/ 6 h 390"/>
                  <a:gd name="T12" fmla="*/ 12 w 388"/>
                  <a:gd name="T13" fmla="*/ 2 h 390"/>
                  <a:gd name="T14" fmla="*/ 20 w 388"/>
                  <a:gd name="T15" fmla="*/ 0 h 390"/>
                  <a:gd name="T16" fmla="*/ 140 w 388"/>
                  <a:gd name="T17" fmla="*/ 0 h 390"/>
                  <a:gd name="T18" fmla="*/ 140 w 388"/>
                  <a:gd name="T19" fmla="*/ 0 h 390"/>
                  <a:gd name="T20" fmla="*/ 140 w 388"/>
                  <a:gd name="T21" fmla="*/ 0 h 390"/>
                  <a:gd name="T22" fmla="*/ 144 w 388"/>
                  <a:gd name="T23" fmla="*/ 0 h 390"/>
                  <a:gd name="T24" fmla="*/ 148 w 388"/>
                  <a:gd name="T25" fmla="*/ 2 h 390"/>
                  <a:gd name="T26" fmla="*/ 386 w 388"/>
                  <a:gd name="T27" fmla="*/ 240 h 390"/>
                  <a:gd name="T28" fmla="*/ 386 w 388"/>
                  <a:gd name="T29" fmla="*/ 240 h 390"/>
                  <a:gd name="T30" fmla="*/ 388 w 388"/>
                  <a:gd name="T31" fmla="*/ 244 h 390"/>
                  <a:gd name="T32" fmla="*/ 388 w 388"/>
                  <a:gd name="T33" fmla="*/ 248 h 390"/>
                  <a:gd name="T34" fmla="*/ 388 w 388"/>
                  <a:gd name="T35" fmla="*/ 248 h 390"/>
                  <a:gd name="T36" fmla="*/ 388 w 388"/>
                  <a:gd name="T37" fmla="*/ 252 h 390"/>
                  <a:gd name="T38" fmla="*/ 386 w 388"/>
                  <a:gd name="T39" fmla="*/ 256 h 390"/>
                  <a:gd name="T40" fmla="*/ 254 w 388"/>
                  <a:gd name="T41" fmla="*/ 388 h 390"/>
                  <a:gd name="T42" fmla="*/ 254 w 388"/>
                  <a:gd name="T43" fmla="*/ 388 h 390"/>
                  <a:gd name="T44" fmla="*/ 250 w 388"/>
                  <a:gd name="T45" fmla="*/ 390 h 390"/>
                  <a:gd name="T46" fmla="*/ 248 w 388"/>
                  <a:gd name="T47" fmla="*/ 390 h 390"/>
                  <a:gd name="T48" fmla="*/ 248 w 388"/>
                  <a:gd name="T49" fmla="*/ 390 h 390"/>
                  <a:gd name="T50" fmla="*/ 242 w 388"/>
                  <a:gd name="T51" fmla="*/ 388 h 390"/>
                  <a:gd name="T52" fmla="*/ 240 w 388"/>
                  <a:gd name="T53" fmla="*/ 386 h 390"/>
                  <a:gd name="T54" fmla="*/ 240 w 388"/>
                  <a:gd name="T55" fmla="*/ 386 h 390"/>
                  <a:gd name="T56" fmla="*/ 2 w 388"/>
                  <a:gd name="T57" fmla="*/ 148 h 390"/>
                  <a:gd name="T58" fmla="*/ 2 w 388"/>
                  <a:gd name="T59" fmla="*/ 148 h 390"/>
                  <a:gd name="T60" fmla="*/ 0 w 388"/>
                  <a:gd name="T61" fmla="*/ 146 h 390"/>
                  <a:gd name="T62" fmla="*/ 0 w 388"/>
                  <a:gd name="T63" fmla="*/ 142 h 390"/>
                  <a:gd name="T64" fmla="*/ 0 w 388"/>
                  <a:gd name="T65" fmla="*/ 14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8" h="390">
                    <a:moveTo>
                      <a:pt x="0" y="140"/>
                    </a:moveTo>
                    <a:lnTo>
                      <a:pt x="0" y="2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4" y="0"/>
                    </a:lnTo>
                    <a:lnTo>
                      <a:pt x="148" y="2"/>
                    </a:lnTo>
                    <a:lnTo>
                      <a:pt x="386" y="240"/>
                    </a:lnTo>
                    <a:lnTo>
                      <a:pt x="386" y="240"/>
                    </a:lnTo>
                    <a:lnTo>
                      <a:pt x="388" y="244"/>
                    </a:lnTo>
                    <a:lnTo>
                      <a:pt x="388" y="248"/>
                    </a:lnTo>
                    <a:lnTo>
                      <a:pt x="388" y="248"/>
                    </a:lnTo>
                    <a:lnTo>
                      <a:pt x="388" y="252"/>
                    </a:lnTo>
                    <a:lnTo>
                      <a:pt x="386" y="256"/>
                    </a:lnTo>
                    <a:lnTo>
                      <a:pt x="254" y="388"/>
                    </a:lnTo>
                    <a:lnTo>
                      <a:pt x="254" y="388"/>
                    </a:lnTo>
                    <a:lnTo>
                      <a:pt x="250" y="390"/>
                    </a:lnTo>
                    <a:lnTo>
                      <a:pt x="248" y="390"/>
                    </a:lnTo>
                    <a:lnTo>
                      <a:pt x="248" y="390"/>
                    </a:lnTo>
                    <a:lnTo>
                      <a:pt x="242" y="388"/>
                    </a:lnTo>
                    <a:lnTo>
                      <a:pt x="240" y="386"/>
                    </a:lnTo>
                    <a:lnTo>
                      <a:pt x="240" y="386"/>
                    </a:lnTo>
                    <a:lnTo>
                      <a:pt x="2" y="148"/>
                    </a:lnTo>
                    <a:lnTo>
                      <a:pt x="2" y="148"/>
                    </a:lnTo>
                    <a:lnTo>
                      <a:pt x="0" y="146"/>
                    </a:lnTo>
                    <a:lnTo>
                      <a:pt x="0" y="142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B282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3599"/>
              </a:p>
            </p:txBody>
          </p:sp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1F2A2FE5-52E6-4BD4-91B0-F2A997DE1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5550" y="3524250"/>
                <a:ext cx="66675" cy="63500"/>
              </a:xfrm>
              <a:custGeom>
                <a:avLst/>
                <a:gdLst>
                  <a:gd name="T0" fmla="*/ 6 w 42"/>
                  <a:gd name="T1" fmla="*/ 6 h 40"/>
                  <a:gd name="T2" fmla="*/ 6 w 42"/>
                  <a:gd name="T3" fmla="*/ 6 h 40"/>
                  <a:gd name="T4" fmla="*/ 2 w 42"/>
                  <a:gd name="T5" fmla="*/ 12 h 40"/>
                  <a:gd name="T6" fmla="*/ 2 w 42"/>
                  <a:gd name="T7" fmla="*/ 12 h 40"/>
                  <a:gd name="T8" fmla="*/ 0 w 42"/>
                  <a:gd name="T9" fmla="*/ 20 h 40"/>
                  <a:gd name="T10" fmla="*/ 0 w 42"/>
                  <a:gd name="T11" fmla="*/ 20 h 40"/>
                  <a:gd name="T12" fmla="*/ 2 w 42"/>
                  <a:gd name="T13" fmla="*/ 28 h 40"/>
                  <a:gd name="T14" fmla="*/ 2 w 42"/>
                  <a:gd name="T15" fmla="*/ 28 h 40"/>
                  <a:gd name="T16" fmla="*/ 6 w 42"/>
                  <a:gd name="T17" fmla="*/ 34 h 40"/>
                  <a:gd name="T18" fmla="*/ 6 w 42"/>
                  <a:gd name="T19" fmla="*/ 34 h 40"/>
                  <a:gd name="T20" fmla="*/ 14 w 42"/>
                  <a:gd name="T21" fmla="*/ 38 h 40"/>
                  <a:gd name="T22" fmla="*/ 14 w 42"/>
                  <a:gd name="T23" fmla="*/ 38 h 40"/>
                  <a:gd name="T24" fmla="*/ 20 w 42"/>
                  <a:gd name="T25" fmla="*/ 40 h 40"/>
                  <a:gd name="T26" fmla="*/ 20 w 42"/>
                  <a:gd name="T27" fmla="*/ 40 h 40"/>
                  <a:gd name="T28" fmla="*/ 28 w 42"/>
                  <a:gd name="T29" fmla="*/ 38 h 40"/>
                  <a:gd name="T30" fmla="*/ 28 w 42"/>
                  <a:gd name="T31" fmla="*/ 38 h 40"/>
                  <a:gd name="T32" fmla="*/ 36 w 42"/>
                  <a:gd name="T33" fmla="*/ 34 h 40"/>
                  <a:gd name="T34" fmla="*/ 36 w 42"/>
                  <a:gd name="T35" fmla="*/ 34 h 40"/>
                  <a:gd name="T36" fmla="*/ 40 w 42"/>
                  <a:gd name="T37" fmla="*/ 28 h 40"/>
                  <a:gd name="T38" fmla="*/ 42 w 42"/>
                  <a:gd name="T39" fmla="*/ 20 h 40"/>
                  <a:gd name="T40" fmla="*/ 42 w 42"/>
                  <a:gd name="T41" fmla="*/ 20 h 40"/>
                  <a:gd name="T42" fmla="*/ 40 w 42"/>
                  <a:gd name="T43" fmla="*/ 12 h 40"/>
                  <a:gd name="T44" fmla="*/ 36 w 42"/>
                  <a:gd name="T45" fmla="*/ 6 h 40"/>
                  <a:gd name="T46" fmla="*/ 36 w 42"/>
                  <a:gd name="T47" fmla="*/ 6 h 40"/>
                  <a:gd name="T48" fmla="*/ 28 w 42"/>
                  <a:gd name="T49" fmla="*/ 0 h 40"/>
                  <a:gd name="T50" fmla="*/ 20 w 42"/>
                  <a:gd name="T51" fmla="*/ 0 h 40"/>
                  <a:gd name="T52" fmla="*/ 20 w 42"/>
                  <a:gd name="T53" fmla="*/ 0 h 40"/>
                  <a:gd name="T54" fmla="*/ 14 w 42"/>
                  <a:gd name="T55" fmla="*/ 0 h 40"/>
                  <a:gd name="T56" fmla="*/ 6 w 42"/>
                  <a:gd name="T57" fmla="*/ 6 h 40"/>
                  <a:gd name="T58" fmla="*/ 6 w 42"/>
                  <a:gd name="T59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40">
                    <a:moveTo>
                      <a:pt x="6" y="6"/>
                    </a:moveTo>
                    <a:lnTo>
                      <a:pt x="6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36" y="34"/>
                    </a:lnTo>
                    <a:lnTo>
                      <a:pt x="36" y="34"/>
                    </a:lnTo>
                    <a:lnTo>
                      <a:pt x="40" y="28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0" y="12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3599"/>
              </a:p>
            </p:txBody>
          </p:sp>
        </p:grp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541D58-59CA-416F-93F4-CBC70748B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2781300"/>
              <a:ext cx="298450" cy="387350"/>
            </a:xfrm>
            <a:custGeom>
              <a:avLst/>
              <a:gdLst>
                <a:gd name="T0" fmla="*/ 0 w 188"/>
                <a:gd name="T1" fmla="*/ 0 h 244"/>
                <a:gd name="T2" fmla="*/ 188 w 188"/>
                <a:gd name="T3" fmla="*/ 220 h 244"/>
                <a:gd name="T4" fmla="*/ 128 w 188"/>
                <a:gd name="T5" fmla="*/ 244 h 244"/>
                <a:gd name="T6" fmla="*/ 128 w 188"/>
                <a:gd name="T7" fmla="*/ 244 h 244"/>
                <a:gd name="T8" fmla="*/ 124 w 188"/>
                <a:gd name="T9" fmla="*/ 244 h 244"/>
                <a:gd name="T10" fmla="*/ 124 w 188"/>
                <a:gd name="T11" fmla="*/ 244 h 244"/>
                <a:gd name="T12" fmla="*/ 118 w 188"/>
                <a:gd name="T13" fmla="*/ 244 h 244"/>
                <a:gd name="T14" fmla="*/ 114 w 188"/>
                <a:gd name="T15" fmla="*/ 238 h 244"/>
                <a:gd name="T16" fmla="*/ 114 w 188"/>
                <a:gd name="T17" fmla="*/ 238 h 244"/>
                <a:gd name="T18" fmla="*/ 0 w 188"/>
                <a:gd name="T1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244">
                  <a:moveTo>
                    <a:pt x="0" y="0"/>
                  </a:moveTo>
                  <a:lnTo>
                    <a:pt x="188" y="220"/>
                  </a:lnTo>
                  <a:lnTo>
                    <a:pt x="128" y="244"/>
                  </a:lnTo>
                  <a:lnTo>
                    <a:pt x="128" y="244"/>
                  </a:lnTo>
                  <a:lnTo>
                    <a:pt x="124" y="244"/>
                  </a:lnTo>
                  <a:lnTo>
                    <a:pt x="124" y="244"/>
                  </a:lnTo>
                  <a:lnTo>
                    <a:pt x="118" y="244"/>
                  </a:lnTo>
                  <a:lnTo>
                    <a:pt x="114" y="238"/>
                  </a:lnTo>
                  <a:lnTo>
                    <a:pt x="114" y="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AU" sz="3599"/>
            </a:p>
          </p:txBody>
        </p:sp>
      </p:grpSp>
      <p:grpSp>
        <p:nvGrpSpPr>
          <p:cNvPr id="25" name="Group 21">
            <a:extLst>
              <a:ext uri="{FF2B5EF4-FFF2-40B4-BE49-F238E27FC236}">
                <a16:creationId xmlns:a16="http://schemas.microsoft.com/office/drawing/2014/main" id="{3984187A-0CFA-45B0-9639-7591133F655B}"/>
              </a:ext>
            </a:extLst>
          </p:cNvPr>
          <p:cNvGrpSpPr/>
          <p:nvPr/>
        </p:nvGrpSpPr>
        <p:grpSpPr>
          <a:xfrm>
            <a:off x="5922156" y="2028585"/>
            <a:ext cx="552884" cy="615462"/>
            <a:chOff x="5676900" y="2482850"/>
            <a:chExt cx="615950" cy="703263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024C449E-454C-4EAE-9CD3-23E7C527C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2868613"/>
              <a:ext cx="114300" cy="317500"/>
            </a:xfrm>
            <a:custGeom>
              <a:avLst/>
              <a:gdLst>
                <a:gd name="T0" fmla="*/ 0 w 72"/>
                <a:gd name="T1" fmla="*/ 0 h 200"/>
                <a:gd name="T2" fmla="*/ 72 w 72"/>
                <a:gd name="T3" fmla="*/ 200 h 200"/>
                <a:gd name="T4" fmla="*/ 10 w 72"/>
                <a:gd name="T5" fmla="*/ 200 h 200"/>
                <a:gd name="T6" fmla="*/ 10 w 72"/>
                <a:gd name="T7" fmla="*/ 200 h 200"/>
                <a:gd name="T8" fmla="*/ 6 w 72"/>
                <a:gd name="T9" fmla="*/ 200 h 200"/>
                <a:gd name="T10" fmla="*/ 4 w 72"/>
                <a:gd name="T11" fmla="*/ 198 h 200"/>
                <a:gd name="T12" fmla="*/ 4 w 72"/>
                <a:gd name="T13" fmla="*/ 198 h 200"/>
                <a:gd name="T14" fmla="*/ 2 w 72"/>
                <a:gd name="T15" fmla="*/ 194 h 200"/>
                <a:gd name="T16" fmla="*/ 0 w 72"/>
                <a:gd name="T17" fmla="*/ 190 h 200"/>
                <a:gd name="T18" fmla="*/ 0 w 72"/>
                <a:gd name="T1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00">
                  <a:moveTo>
                    <a:pt x="0" y="0"/>
                  </a:moveTo>
                  <a:lnTo>
                    <a:pt x="72" y="200"/>
                  </a:lnTo>
                  <a:lnTo>
                    <a:pt x="10" y="200"/>
                  </a:lnTo>
                  <a:lnTo>
                    <a:pt x="10" y="200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AU" sz="3599"/>
            </a:p>
          </p:txBody>
        </p:sp>
        <p:grpSp>
          <p:nvGrpSpPr>
            <p:cNvPr id="27" name="Group 23">
              <a:extLst>
                <a:ext uri="{FF2B5EF4-FFF2-40B4-BE49-F238E27FC236}">
                  <a16:creationId xmlns:a16="http://schemas.microsoft.com/office/drawing/2014/main" id="{C74CA643-C364-4F3C-A54F-4520DDC23F3D}"/>
                </a:ext>
              </a:extLst>
            </p:cNvPr>
            <p:cNvGrpSpPr/>
            <p:nvPr/>
          </p:nvGrpSpPr>
          <p:grpSpPr>
            <a:xfrm>
              <a:off x="5676900" y="2482850"/>
              <a:ext cx="615950" cy="619125"/>
              <a:chOff x="6242050" y="3457575"/>
              <a:chExt cx="615950" cy="619125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F5B8D548-EBEF-4679-A107-B0152B489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2050" y="3457575"/>
                <a:ext cx="615950" cy="619125"/>
              </a:xfrm>
              <a:custGeom>
                <a:avLst/>
                <a:gdLst>
                  <a:gd name="T0" fmla="*/ 0 w 388"/>
                  <a:gd name="T1" fmla="*/ 140 h 390"/>
                  <a:gd name="T2" fmla="*/ 0 w 388"/>
                  <a:gd name="T3" fmla="*/ 20 h 390"/>
                  <a:gd name="T4" fmla="*/ 0 w 388"/>
                  <a:gd name="T5" fmla="*/ 20 h 390"/>
                  <a:gd name="T6" fmla="*/ 0 w 388"/>
                  <a:gd name="T7" fmla="*/ 12 h 390"/>
                  <a:gd name="T8" fmla="*/ 4 w 388"/>
                  <a:gd name="T9" fmla="*/ 6 h 390"/>
                  <a:gd name="T10" fmla="*/ 4 w 388"/>
                  <a:gd name="T11" fmla="*/ 6 h 390"/>
                  <a:gd name="T12" fmla="*/ 12 w 388"/>
                  <a:gd name="T13" fmla="*/ 2 h 390"/>
                  <a:gd name="T14" fmla="*/ 20 w 388"/>
                  <a:gd name="T15" fmla="*/ 0 h 390"/>
                  <a:gd name="T16" fmla="*/ 140 w 388"/>
                  <a:gd name="T17" fmla="*/ 0 h 390"/>
                  <a:gd name="T18" fmla="*/ 140 w 388"/>
                  <a:gd name="T19" fmla="*/ 0 h 390"/>
                  <a:gd name="T20" fmla="*/ 140 w 388"/>
                  <a:gd name="T21" fmla="*/ 0 h 390"/>
                  <a:gd name="T22" fmla="*/ 144 w 388"/>
                  <a:gd name="T23" fmla="*/ 0 h 390"/>
                  <a:gd name="T24" fmla="*/ 148 w 388"/>
                  <a:gd name="T25" fmla="*/ 2 h 390"/>
                  <a:gd name="T26" fmla="*/ 386 w 388"/>
                  <a:gd name="T27" fmla="*/ 240 h 390"/>
                  <a:gd name="T28" fmla="*/ 386 w 388"/>
                  <a:gd name="T29" fmla="*/ 240 h 390"/>
                  <a:gd name="T30" fmla="*/ 388 w 388"/>
                  <a:gd name="T31" fmla="*/ 244 h 390"/>
                  <a:gd name="T32" fmla="*/ 388 w 388"/>
                  <a:gd name="T33" fmla="*/ 248 h 390"/>
                  <a:gd name="T34" fmla="*/ 388 w 388"/>
                  <a:gd name="T35" fmla="*/ 248 h 390"/>
                  <a:gd name="T36" fmla="*/ 388 w 388"/>
                  <a:gd name="T37" fmla="*/ 252 h 390"/>
                  <a:gd name="T38" fmla="*/ 386 w 388"/>
                  <a:gd name="T39" fmla="*/ 256 h 390"/>
                  <a:gd name="T40" fmla="*/ 254 w 388"/>
                  <a:gd name="T41" fmla="*/ 388 h 390"/>
                  <a:gd name="T42" fmla="*/ 254 w 388"/>
                  <a:gd name="T43" fmla="*/ 388 h 390"/>
                  <a:gd name="T44" fmla="*/ 250 w 388"/>
                  <a:gd name="T45" fmla="*/ 390 h 390"/>
                  <a:gd name="T46" fmla="*/ 248 w 388"/>
                  <a:gd name="T47" fmla="*/ 390 h 390"/>
                  <a:gd name="T48" fmla="*/ 248 w 388"/>
                  <a:gd name="T49" fmla="*/ 390 h 390"/>
                  <a:gd name="T50" fmla="*/ 242 w 388"/>
                  <a:gd name="T51" fmla="*/ 388 h 390"/>
                  <a:gd name="T52" fmla="*/ 240 w 388"/>
                  <a:gd name="T53" fmla="*/ 386 h 390"/>
                  <a:gd name="T54" fmla="*/ 240 w 388"/>
                  <a:gd name="T55" fmla="*/ 386 h 390"/>
                  <a:gd name="T56" fmla="*/ 2 w 388"/>
                  <a:gd name="T57" fmla="*/ 148 h 390"/>
                  <a:gd name="T58" fmla="*/ 2 w 388"/>
                  <a:gd name="T59" fmla="*/ 148 h 390"/>
                  <a:gd name="T60" fmla="*/ 0 w 388"/>
                  <a:gd name="T61" fmla="*/ 146 h 390"/>
                  <a:gd name="T62" fmla="*/ 0 w 388"/>
                  <a:gd name="T63" fmla="*/ 142 h 390"/>
                  <a:gd name="T64" fmla="*/ 0 w 388"/>
                  <a:gd name="T65" fmla="*/ 14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8" h="390">
                    <a:moveTo>
                      <a:pt x="0" y="140"/>
                    </a:moveTo>
                    <a:lnTo>
                      <a:pt x="0" y="2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4" y="0"/>
                    </a:lnTo>
                    <a:lnTo>
                      <a:pt x="148" y="2"/>
                    </a:lnTo>
                    <a:lnTo>
                      <a:pt x="386" y="240"/>
                    </a:lnTo>
                    <a:lnTo>
                      <a:pt x="386" y="240"/>
                    </a:lnTo>
                    <a:lnTo>
                      <a:pt x="388" y="244"/>
                    </a:lnTo>
                    <a:lnTo>
                      <a:pt x="388" y="248"/>
                    </a:lnTo>
                    <a:lnTo>
                      <a:pt x="388" y="248"/>
                    </a:lnTo>
                    <a:lnTo>
                      <a:pt x="388" y="252"/>
                    </a:lnTo>
                    <a:lnTo>
                      <a:pt x="386" y="256"/>
                    </a:lnTo>
                    <a:lnTo>
                      <a:pt x="254" y="388"/>
                    </a:lnTo>
                    <a:lnTo>
                      <a:pt x="254" y="388"/>
                    </a:lnTo>
                    <a:lnTo>
                      <a:pt x="250" y="390"/>
                    </a:lnTo>
                    <a:lnTo>
                      <a:pt x="248" y="390"/>
                    </a:lnTo>
                    <a:lnTo>
                      <a:pt x="248" y="390"/>
                    </a:lnTo>
                    <a:lnTo>
                      <a:pt x="242" y="388"/>
                    </a:lnTo>
                    <a:lnTo>
                      <a:pt x="240" y="386"/>
                    </a:lnTo>
                    <a:lnTo>
                      <a:pt x="240" y="386"/>
                    </a:lnTo>
                    <a:lnTo>
                      <a:pt x="2" y="148"/>
                    </a:lnTo>
                    <a:lnTo>
                      <a:pt x="2" y="148"/>
                    </a:lnTo>
                    <a:lnTo>
                      <a:pt x="0" y="146"/>
                    </a:lnTo>
                    <a:lnTo>
                      <a:pt x="0" y="142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B282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3599"/>
              </a:p>
            </p:txBody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B208B564-ADB1-4EA8-8186-0C6569E5B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5550" y="3524250"/>
                <a:ext cx="66675" cy="63500"/>
              </a:xfrm>
              <a:custGeom>
                <a:avLst/>
                <a:gdLst>
                  <a:gd name="T0" fmla="*/ 6 w 42"/>
                  <a:gd name="T1" fmla="*/ 6 h 40"/>
                  <a:gd name="T2" fmla="*/ 6 w 42"/>
                  <a:gd name="T3" fmla="*/ 6 h 40"/>
                  <a:gd name="T4" fmla="*/ 2 w 42"/>
                  <a:gd name="T5" fmla="*/ 12 h 40"/>
                  <a:gd name="T6" fmla="*/ 2 w 42"/>
                  <a:gd name="T7" fmla="*/ 12 h 40"/>
                  <a:gd name="T8" fmla="*/ 0 w 42"/>
                  <a:gd name="T9" fmla="*/ 20 h 40"/>
                  <a:gd name="T10" fmla="*/ 0 w 42"/>
                  <a:gd name="T11" fmla="*/ 20 h 40"/>
                  <a:gd name="T12" fmla="*/ 2 w 42"/>
                  <a:gd name="T13" fmla="*/ 28 h 40"/>
                  <a:gd name="T14" fmla="*/ 2 w 42"/>
                  <a:gd name="T15" fmla="*/ 28 h 40"/>
                  <a:gd name="T16" fmla="*/ 6 w 42"/>
                  <a:gd name="T17" fmla="*/ 34 h 40"/>
                  <a:gd name="T18" fmla="*/ 6 w 42"/>
                  <a:gd name="T19" fmla="*/ 34 h 40"/>
                  <a:gd name="T20" fmla="*/ 14 w 42"/>
                  <a:gd name="T21" fmla="*/ 38 h 40"/>
                  <a:gd name="T22" fmla="*/ 14 w 42"/>
                  <a:gd name="T23" fmla="*/ 38 h 40"/>
                  <a:gd name="T24" fmla="*/ 20 w 42"/>
                  <a:gd name="T25" fmla="*/ 40 h 40"/>
                  <a:gd name="T26" fmla="*/ 20 w 42"/>
                  <a:gd name="T27" fmla="*/ 40 h 40"/>
                  <a:gd name="T28" fmla="*/ 28 w 42"/>
                  <a:gd name="T29" fmla="*/ 38 h 40"/>
                  <a:gd name="T30" fmla="*/ 28 w 42"/>
                  <a:gd name="T31" fmla="*/ 38 h 40"/>
                  <a:gd name="T32" fmla="*/ 36 w 42"/>
                  <a:gd name="T33" fmla="*/ 34 h 40"/>
                  <a:gd name="T34" fmla="*/ 36 w 42"/>
                  <a:gd name="T35" fmla="*/ 34 h 40"/>
                  <a:gd name="T36" fmla="*/ 40 w 42"/>
                  <a:gd name="T37" fmla="*/ 28 h 40"/>
                  <a:gd name="T38" fmla="*/ 42 w 42"/>
                  <a:gd name="T39" fmla="*/ 20 h 40"/>
                  <a:gd name="T40" fmla="*/ 42 w 42"/>
                  <a:gd name="T41" fmla="*/ 20 h 40"/>
                  <a:gd name="T42" fmla="*/ 40 w 42"/>
                  <a:gd name="T43" fmla="*/ 12 h 40"/>
                  <a:gd name="T44" fmla="*/ 36 w 42"/>
                  <a:gd name="T45" fmla="*/ 6 h 40"/>
                  <a:gd name="T46" fmla="*/ 36 w 42"/>
                  <a:gd name="T47" fmla="*/ 6 h 40"/>
                  <a:gd name="T48" fmla="*/ 28 w 42"/>
                  <a:gd name="T49" fmla="*/ 0 h 40"/>
                  <a:gd name="T50" fmla="*/ 20 w 42"/>
                  <a:gd name="T51" fmla="*/ 0 h 40"/>
                  <a:gd name="T52" fmla="*/ 20 w 42"/>
                  <a:gd name="T53" fmla="*/ 0 h 40"/>
                  <a:gd name="T54" fmla="*/ 14 w 42"/>
                  <a:gd name="T55" fmla="*/ 0 h 40"/>
                  <a:gd name="T56" fmla="*/ 6 w 42"/>
                  <a:gd name="T57" fmla="*/ 6 h 40"/>
                  <a:gd name="T58" fmla="*/ 6 w 42"/>
                  <a:gd name="T59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40">
                    <a:moveTo>
                      <a:pt x="6" y="6"/>
                    </a:moveTo>
                    <a:lnTo>
                      <a:pt x="6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36" y="34"/>
                    </a:lnTo>
                    <a:lnTo>
                      <a:pt x="36" y="34"/>
                    </a:lnTo>
                    <a:lnTo>
                      <a:pt x="40" y="28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0" y="12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3599"/>
              </a:p>
            </p:txBody>
          </p:sp>
        </p:grp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D3A4B887-A5DC-4211-8E97-0114B4C32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2781300"/>
              <a:ext cx="298450" cy="387350"/>
            </a:xfrm>
            <a:custGeom>
              <a:avLst/>
              <a:gdLst>
                <a:gd name="T0" fmla="*/ 0 w 188"/>
                <a:gd name="T1" fmla="*/ 0 h 244"/>
                <a:gd name="T2" fmla="*/ 188 w 188"/>
                <a:gd name="T3" fmla="*/ 220 h 244"/>
                <a:gd name="T4" fmla="*/ 128 w 188"/>
                <a:gd name="T5" fmla="*/ 244 h 244"/>
                <a:gd name="T6" fmla="*/ 128 w 188"/>
                <a:gd name="T7" fmla="*/ 244 h 244"/>
                <a:gd name="T8" fmla="*/ 124 w 188"/>
                <a:gd name="T9" fmla="*/ 244 h 244"/>
                <a:gd name="T10" fmla="*/ 124 w 188"/>
                <a:gd name="T11" fmla="*/ 244 h 244"/>
                <a:gd name="T12" fmla="*/ 118 w 188"/>
                <a:gd name="T13" fmla="*/ 244 h 244"/>
                <a:gd name="T14" fmla="*/ 114 w 188"/>
                <a:gd name="T15" fmla="*/ 238 h 244"/>
                <a:gd name="T16" fmla="*/ 114 w 188"/>
                <a:gd name="T17" fmla="*/ 238 h 244"/>
                <a:gd name="T18" fmla="*/ 0 w 188"/>
                <a:gd name="T1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244">
                  <a:moveTo>
                    <a:pt x="0" y="0"/>
                  </a:moveTo>
                  <a:lnTo>
                    <a:pt x="188" y="220"/>
                  </a:lnTo>
                  <a:lnTo>
                    <a:pt x="128" y="244"/>
                  </a:lnTo>
                  <a:lnTo>
                    <a:pt x="128" y="244"/>
                  </a:lnTo>
                  <a:lnTo>
                    <a:pt x="124" y="244"/>
                  </a:lnTo>
                  <a:lnTo>
                    <a:pt x="124" y="244"/>
                  </a:lnTo>
                  <a:lnTo>
                    <a:pt x="118" y="244"/>
                  </a:lnTo>
                  <a:lnTo>
                    <a:pt x="114" y="238"/>
                  </a:lnTo>
                  <a:lnTo>
                    <a:pt x="114" y="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AU" sz="3599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23F95E4C-489A-485E-AB29-593F146F8275}"/>
              </a:ext>
            </a:extLst>
          </p:cNvPr>
          <p:cNvSpPr txBox="1"/>
          <p:nvPr/>
        </p:nvSpPr>
        <p:spPr>
          <a:xfrm>
            <a:off x="954322" y="2166140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单相机模型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1902F7C-2CF3-4D99-8C43-CD7D4F26B7FD}"/>
              </a:ext>
            </a:extLst>
          </p:cNvPr>
          <p:cNvSpPr txBox="1"/>
          <p:nvPr/>
        </p:nvSpPr>
        <p:spPr>
          <a:xfrm>
            <a:off x="6096000" y="2128575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双相机模型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F8BF7E-6CBA-41A2-8111-0038E3F6C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95" y="3072940"/>
            <a:ext cx="5301392" cy="359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0" name="文本框 9"/>
          <p:cNvSpPr txBox="1"/>
          <p:nvPr/>
        </p:nvSpPr>
        <p:spPr>
          <a:xfrm>
            <a:off x="3317653" y="585538"/>
            <a:ext cx="7013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</a:p>
        </p:txBody>
      </p:sp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Group 21"/>
          <p:cNvGrpSpPr/>
          <p:nvPr/>
        </p:nvGrpSpPr>
        <p:grpSpPr>
          <a:xfrm>
            <a:off x="849320" y="2205032"/>
            <a:ext cx="552884" cy="615462"/>
            <a:chOff x="5676900" y="2482850"/>
            <a:chExt cx="615950" cy="703263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5692775" y="2868613"/>
              <a:ext cx="114300" cy="317500"/>
            </a:xfrm>
            <a:custGeom>
              <a:avLst/>
              <a:gdLst>
                <a:gd name="T0" fmla="*/ 0 w 72"/>
                <a:gd name="T1" fmla="*/ 0 h 200"/>
                <a:gd name="T2" fmla="*/ 72 w 72"/>
                <a:gd name="T3" fmla="*/ 200 h 200"/>
                <a:gd name="T4" fmla="*/ 10 w 72"/>
                <a:gd name="T5" fmla="*/ 200 h 200"/>
                <a:gd name="T6" fmla="*/ 10 w 72"/>
                <a:gd name="T7" fmla="*/ 200 h 200"/>
                <a:gd name="T8" fmla="*/ 6 w 72"/>
                <a:gd name="T9" fmla="*/ 200 h 200"/>
                <a:gd name="T10" fmla="*/ 4 w 72"/>
                <a:gd name="T11" fmla="*/ 198 h 200"/>
                <a:gd name="T12" fmla="*/ 4 w 72"/>
                <a:gd name="T13" fmla="*/ 198 h 200"/>
                <a:gd name="T14" fmla="*/ 2 w 72"/>
                <a:gd name="T15" fmla="*/ 194 h 200"/>
                <a:gd name="T16" fmla="*/ 0 w 72"/>
                <a:gd name="T17" fmla="*/ 190 h 200"/>
                <a:gd name="T18" fmla="*/ 0 w 72"/>
                <a:gd name="T1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00">
                  <a:moveTo>
                    <a:pt x="0" y="0"/>
                  </a:moveTo>
                  <a:lnTo>
                    <a:pt x="72" y="200"/>
                  </a:lnTo>
                  <a:lnTo>
                    <a:pt x="10" y="200"/>
                  </a:lnTo>
                  <a:lnTo>
                    <a:pt x="10" y="200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AU" sz="3599"/>
            </a:p>
          </p:txBody>
        </p:sp>
        <p:grpSp>
          <p:nvGrpSpPr>
            <p:cNvPr id="26" name="Group 23"/>
            <p:cNvGrpSpPr/>
            <p:nvPr/>
          </p:nvGrpSpPr>
          <p:grpSpPr>
            <a:xfrm>
              <a:off x="5676900" y="2482850"/>
              <a:ext cx="615950" cy="619125"/>
              <a:chOff x="6242050" y="3457575"/>
              <a:chExt cx="615950" cy="619125"/>
            </a:xfrm>
          </p:grpSpPr>
          <p:sp>
            <p:nvSpPr>
              <p:cNvPr id="28" name="Freeform 5"/>
              <p:cNvSpPr>
                <a:spLocks/>
              </p:cNvSpPr>
              <p:nvPr/>
            </p:nvSpPr>
            <p:spPr bwMode="auto">
              <a:xfrm>
                <a:off x="6242050" y="3457575"/>
                <a:ext cx="615950" cy="619125"/>
              </a:xfrm>
              <a:custGeom>
                <a:avLst/>
                <a:gdLst>
                  <a:gd name="T0" fmla="*/ 0 w 388"/>
                  <a:gd name="T1" fmla="*/ 140 h 390"/>
                  <a:gd name="T2" fmla="*/ 0 w 388"/>
                  <a:gd name="T3" fmla="*/ 20 h 390"/>
                  <a:gd name="T4" fmla="*/ 0 w 388"/>
                  <a:gd name="T5" fmla="*/ 20 h 390"/>
                  <a:gd name="T6" fmla="*/ 0 w 388"/>
                  <a:gd name="T7" fmla="*/ 12 h 390"/>
                  <a:gd name="T8" fmla="*/ 4 w 388"/>
                  <a:gd name="T9" fmla="*/ 6 h 390"/>
                  <a:gd name="T10" fmla="*/ 4 w 388"/>
                  <a:gd name="T11" fmla="*/ 6 h 390"/>
                  <a:gd name="T12" fmla="*/ 12 w 388"/>
                  <a:gd name="T13" fmla="*/ 2 h 390"/>
                  <a:gd name="T14" fmla="*/ 20 w 388"/>
                  <a:gd name="T15" fmla="*/ 0 h 390"/>
                  <a:gd name="T16" fmla="*/ 140 w 388"/>
                  <a:gd name="T17" fmla="*/ 0 h 390"/>
                  <a:gd name="T18" fmla="*/ 140 w 388"/>
                  <a:gd name="T19" fmla="*/ 0 h 390"/>
                  <a:gd name="T20" fmla="*/ 140 w 388"/>
                  <a:gd name="T21" fmla="*/ 0 h 390"/>
                  <a:gd name="T22" fmla="*/ 144 w 388"/>
                  <a:gd name="T23" fmla="*/ 0 h 390"/>
                  <a:gd name="T24" fmla="*/ 148 w 388"/>
                  <a:gd name="T25" fmla="*/ 2 h 390"/>
                  <a:gd name="T26" fmla="*/ 386 w 388"/>
                  <a:gd name="T27" fmla="*/ 240 h 390"/>
                  <a:gd name="T28" fmla="*/ 386 w 388"/>
                  <a:gd name="T29" fmla="*/ 240 h 390"/>
                  <a:gd name="T30" fmla="*/ 388 w 388"/>
                  <a:gd name="T31" fmla="*/ 244 h 390"/>
                  <a:gd name="T32" fmla="*/ 388 w 388"/>
                  <a:gd name="T33" fmla="*/ 248 h 390"/>
                  <a:gd name="T34" fmla="*/ 388 w 388"/>
                  <a:gd name="T35" fmla="*/ 248 h 390"/>
                  <a:gd name="T36" fmla="*/ 388 w 388"/>
                  <a:gd name="T37" fmla="*/ 252 h 390"/>
                  <a:gd name="T38" fmla="*/ 386 w 388"/>
                  <a:gd name="T39" fmla="*/ 256 h 390"/>
                  <a:gd name="T40" fmla="*/ 254 w 388"/>
                  <a:gd name="T41" fmla="*/ 388 h 390"/>
                  <a:gd name="T42" fmla="*/ 254 w 388"/>
                  <a:gd name="T43" fmla="*/ 388 h 390"/>
                  <a:gd name="T44" fmla="*/ 250 w 388"/>
                  <a:gd name="T45" fmla="*/ 390 h 390"/>
                  <a:gd name="T46" fmla="*/ 248 w 388"/>
                  <a:gd name="T47" fmla="*/ 390 h 390"/>
                  <a:gd name="T48" fmla="*/ 248 w 388"/>
                  <a:gd name="T49" fmla="*/ 390 h 390"/>
                  <a:gd name="T50" fmla="*/ 242 w 388"/>
                  <a:gd name="T51" fmla="*/ 388 h 390"/>
                  <a:gd name="T52" fmla="*/ 240 w 388"/>
                  <a:gd name="T53" fmla="*/ 386 h 390"/>
                  <a:gd name="T54" fmla="*/ 240 w 388"/>
                  <a:gd name="T55" fmla="*/ 386 h 390"/>
                  <a:gd name="T56" fmla="*/ 2 w 388"/>
                  <a:gd name="T57" fmla="*/ 148 h 390"/>
                  <a:gd name="T58" fmla="*/ 2 w 388"/>
                  <a:gd name="T59" fmla="*/ 148 h 390"/>
                  <a:gd name="T60" fmla="*/ 0 w 388"/>
                  <a:gd name="T61" fmla="*/ 146 h 390"/>
                  <a:gd name="T62" fmla="*/ 0 w 388"/>
                  <a:gd name="T63" fmla="*/ 142 h 390"/>
                  <a:gd name="T64" fmla="*/ 0 w 388"/>
                  <a:gd name="T65" fmla="*/ 14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8" h="390">
                    <a:moveTo>
                      <a:pt x="0" y="140"/>
                    </a:moveTo>
                    <a:lnTo>
                      <a:pt x="0" y="2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4" y="0"/>
                    </a:lnTo>
                    <a:lnTo>
                      <a:pt x="148" y="2"/>
                    </a:lnTo>
                    <a:lnTo>
                      <a:pt x="386" y="240"/>
                    </a:lnTo>
                    <a:lnTo>
                      <a:pt x="386" y="240"/>
                    </a:lnTo>
                    <a:lnTo>
                      <a:pt x="388" y="244"/>
                    </a:lnTo>
                    <a:lnTo>
                      <a:pt x="388" y="248"/>
                    </a:lnTo>
                    <a:lnTo>
                      <a:pt x="388" y="248"/>
                    </a:lnTo>
                    <a:lnTo>
                      <a:pt x="388" y="252"/>
                    </a:lnTo>
                    <a:lnTo>
                      <a:pt x="386" y="256"/>
                    </a:lnTo>
                    <a:lnTo>
                      <a:pt x="254" y="388"/>
                    </a:lnTo>
                    <a:lnTo>
                      <a:pt x="254" y="388"/>
                    </a:lnTo>
                    <a:lnTo>
                      <a:pt x="250" y="390"/>
                    </a:lnTo>
                    <a:lnTo>
                      <a:pt x="248" y="390"/>
                    </a:lnTo>
                    <a:lnTo>
                      <a:pt x="248" y="390"/>
                    </a:lnTo>
                    <a:lnTo>
                      <a:pt x="242" y="388"/>
                    </a:lnTo>
                    <a:lnTo>
                      <a:pt x="240" y="386"/>
                    </a:lnTo>
                    <a:lnTo>
                      <a:pt x="240" y="386"/>
                    </a:lnTo>
                    <a:lnTo>
                      <a:pt x="2" y="148"/>
                    </a:lnTo>
                    <a:lnTo>
                      <a:pt x="2" y="148"/>
                    </a:lnTo>
                    <a:lnTo>
                      <a:pt x="0" y="146"/>
                    </a:lnTo>
                    <a:lnTo>
                      <a:pt x="0" y="142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B282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3599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6305550" y="3524250"/>
                <a:ext cx="66675" cy="63500"/>
              </a:xfrm>
              <a:custGeom>
                <a:avLst/>
                <a:gdLst>
                  <a:gd name="T0" fmla="*/ 6 w 42"/>
                  <a:gd name="T1" fmla="*/ 6 h 40"/>
                  <a:gd name="T2" fmla="*/ 6 w 42"/>
                  <a:gd name="T3" fmla="*/ 6 h 40"/>
                  <a:gd name="T4" fmla="*/ 2 w 42"/>
                  <a:gd name="T5" fmla="*/ 12 h 40"/>
                  <a:gd name="T6" fmla="*/ 2 w 42"/>
                  <a:gd name="T7" fmla="*/ 12 h 40"/>
                  <a:gd name="T8" fmla="*/ 0 w 42"/>
                  <a:gd name="T9" fmla="*/ 20 h 40"/>
                  <a:gd name="T10" fmla="*/ 0 w 42"/>
                  <a:gd name="T11" fmla="*/ 20 h 40"/>
                  <a:gd name="T12" fmla="*/ 2 w 42"/>
                  <a:gd name="T13" fmla="*/ 28 h 40"/>
                  <a:gd name="T14" fmla="*/ 2 w 42"/>
                  <a:gd name="T15" fmla="*/ 28 h 40"/>
                  <a:gd name="T16" fmla="*/ 6 w 42"/>
                  <a:gd name="T17" fmla="*/ 34 h 40"/>
                  <a:gd name="T18" fmla="*/ 6 w 42"/>
                  <a:gd name="T19" fmla="*/ 34 h 40"/>
                  <a:gd name="T20" fmla="*/ 14 w 42"/>
                  <a:gd name="T21" fmla="*/ 38 h 40"/>
                  <a:gd name="T22" fmla="*/ 14 w 42"/>
                  <a:gd name="T23" fmla="*/ 38 h 40"/>
                  <a:gd name="T24" fmla="*/ 20 w 42"/>
                  <a:gd name="T25" fmla="*/ 40 h 40"/>
                  <a:gd name="T26" fmla="*/ 20 w 42"/>
                  <a:gd name="T27" fmla="*/ 40 h 40"/>
                  <a:gd name="T28" fmla="*/ 28 w 42"/>
                  <a:gd name="T29" fmla="*/ 38 h 40"/>
                  <a:gd name="T30" fmla="*/ 28 w 42"/>
                  <a:gd name="T31" fmla="*/ 38 h 40"/>
                  <a:gd name="T32" fmla="*/ 36 w 42"/>
                  <a:gd name="T33" fmla="*/ 34 h 40"/>
                  <a:gd name="T34" fmla="*/ 36 w 42"/>
                  <a:gd name="T35" fmla="*/ 34 h 40"/>
                  <a:gd name="T36" fmla="*/ 40 w 42"/>
                  <a:gd name="T37" fmla="*/ 28 h 40"/>
                  <a:gd name="T38" fmla="*/ 42 w 42"/>
                  <a:gd name="T39" fmla="*/ 20 h 40"/>
                  <a:gd name="T40" fmla="*/ 42 w 42"/>
                  <a:gd name="T41" fmla="*/ 20 h 40"/>
                  <a:gd name="T42" fmla="*/ 40 w 42"/>
                  <a:gd name="T43" fmla="*/ 12 h 40"/>
                  <a:gd name="T44" fmla="*/ 36 w 42"/>
                  <a:gd name="T45" fmla="*/ 6 h 40"/>
                  <a:gd name="T46" fmla="*/ 36 w 42"/>
                  <a:gd name="T47" fmla="*/ 6 h 40"/>
                  <a:gd name="T48" fmla="*/ 28 w 42"/>
                  <a:gd name="T49" fmla="*/ 0 h 40"/>
                  <a:gd name="T50" fmla="*/ 20 w 42"/>
                  <a:gd name="T51" fmla="*/ 0 h 40"/>
                  <a:gd name="T52" fmla="*/ 20 w 42"/>
                  <a:gd name="T53" fmla="*/ 0 h 40"/>
                  <a:gd name="T54" fmla="*/ 14 w 42"/>
                  <a:gd name="T55" fmla="*/ 0 h 40"/>
                  <a:gd name="T56" fmla="*/ 6 w 42"/>
                  <a:gd name="T57" fmla="*/ 6 h 40"/>
                  <a:gd name="T58" fmla="*/ 6 w 42"/>
                  <a:gd name="T59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40">
                    <a:moveTo>
                      <a:pt x="6" y="6"/>
                    </a:moveTo>
                    <a:lnTo>
                      <a:pt x="6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36" y="34"/>
                    </a:lnTo>
                    <a:lnTo>
                      <a:pt x="36" y="34"/>
                    </a:lnTo>
                    <a:lnTo>
                      <a:pt x="40" y="28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0" y="12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3599"/>
              </a:p>
            </p:txBody>
          </p:sp>
        </p:grp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5692775" y="2781300"/>
              <a:ext cx="298450" cy="387350"/>
            </a:xfrm>
            <a:custGeom>
              <a:avLst/>
              <a:gdLst>
                <a:gd name="T0" fmla="*/ 0 w 188"/>
                <a:gd name="T1" fmla="*/ 0 h 244"/>
                <a:gd name="T2" fmla="*/ 188 w 188"/>
                <a:gd name="T3" fmla="*/ 220 h 244"/>
                <a:gd name="T4" fmla="*/ 128 w 188"/>
                <a:gd name="T5" fmla="*/ 244 h 244"/>
                <a:gd name="T6" fmla="*/ 128 w 188"/>
                <a:gd name="T7" fmla="*/ 244 h 244"/>
                <a:gd name="T8" fmla="*/ 124 w 188"/>
                <a:gd name="T9" fmla="*/ 244 h 244"/>
                <a:gd name="T10" fmla="*/ 124 w 188"/>
                <a:gd name="T11" fmla="*/ 244 h 244"/>
                <a:gd name="T12" fmla="*/ 118 w 188"/>
                <a:gd name="T13" fmla="*/ 244 h 244"/>
                <a:gd name="T14" fmla="*/ 114 w 188"/>
                <a:gd name="T15" fmla="*/ 238 h 244"/>
                <a:gd name="T16" fmla="*/ 114 w 188"/>
                <a:gd name="T17" fmla="*/ 238 h 244"/>
                <a:gd name="T18" fmla="*/ 0 w 188"/>
                <a:gd name="T1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244">
                  <a:moveTo>
                    <a:pt x="0" y="0"/>
                  </a:moveTo>
                  <a:lnTo>
                    <a:pt x="188" y="220"/>
                  </a:lnTo>
                  <a:lnTo>
                    <a:pt x="128" y="244"/>
                  </a:lnTo>
                  <a:lnTo>
                    <a:pt x="128" y="244"/>
                  </a:lnTo>
                  <a:lnTo>
                    <a:pt x="124" y="244"/>
                  </a:lnTo>
                  <a:lnTo>
                    <a:pt x="124" y="244"/>
                  </a:lnTo>
                  <a:lnTo>
                    <a:pt x="118" y="244"/>
                  </a:lnTo>
                  <a:lnTo>
                    <a:pt x="114" y="238"/>
                  </a:lnTo>
                  <a:lnTo>
                    <a:pt x="114" y="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AU" sz="3599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416454" y="2371988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激光三角测量原理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AA4433-1AEF-451F-81A4-C462F7874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83" y="3129626"/>
            <a:ext cx="5083999" cy="31428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35C0BE2-58ED-4524-BE7C-B74C4E127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058" y="3129626"/>
            <a:ext cx="2632178" cy="18519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2B4A7D-7500-4989-9007-60A97738B635}"/>
              </a:ext>
            </a:extLst>
          </p:cNvPr>
          <p:cNvSpPr txBox="1"/>
          <p:nvPr/>
        </p:nvSpPr>
        <p:spPr>
          <a:xfrm>
            <a:off x="6824382" y="5349132"/>
            <a:ext cx="487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是检测器到激光二极管的距离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是焦距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θ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为激光头与基准线的夹角，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为摄像头和激光头所形成的平面与基准面的夹角。</a:t>
            </a:r>
          </a:p>
        </p:txBody>
      </p:sp>
    </p:spTree>
    <p:extLst>
      <p:ext uri="{BB962C8B-B14F-4D97-AF65-F5344CB8AC3E}">
        <p14:creationId xmlns:p14="http://schemas.microsoft.com/office/powerpoint/2010/main" val="20041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9" t="16799" r="25289" b="55579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5731099"/>
              <a:gd name="connsiteY0" fmla="*/ 0 h 3400022"/>
              <a:gd name="connsiteX1" fmla="*/ 5731099 w 5731099"/>
              <a:gd name="connsiteY1" fmla="*/ 0 h 3400022"/>
              <a:gd name="connsiteX2" fmla="*/ 5731099 w 5731099"/>
              <a:gd name="connsiteY2" fmla="*/ 3400022 h 3400022"/>
              <a:gd name="connsiteX3" fmla="*/ 0 w 5731099"/>
              <a:gd name="connsiteY3" fmla="*/ 3400022 h 340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1099" h="3400022">
                <a:moveTo>
                  <a:pt x="0" y="0"/>
                </a:moveTo>
                <a:lnTo>
                  <a:pt x="5731099" y="0"/>
                </a:lnTo>
                <a:lnTo>
                  <a:pt x="5731099" y="3400022"/>
                </a:lnTo>
                <a:lnTo>
                  <a:pt x="0" y="3400022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/>
        </p:nvSpPr>
        <p:spPr>
          <a:xfrm>
            <a:off x="5020898" y="1258818"/>
            <a:ext cx="23596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03</a:t>
            </a:r>
            <a:endParaRPr lang="zh-CN" altLang="en-US" sz="13800" b="1" dirty="0">
              <a:solidFill>
                <a:srgbClr val="B28247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6070812" y="3241484"/>
            <a:ext cx="0" cy="756000"/>
          </a:xfrm>
          <a:prstGeom prst="line">
            <a:avLst/>
          </a:prstGeom>
          <a:ln w="31750">
            <a:solidFill>
              <a:srgbClr val="B28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22682" y="4044488"/>
            <a:ext cx="7096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系统组成</a:t>
            </a:r>
          </a:p>
        </p:txBody>
      </p:sp>
    </p:spTree>
    <p:extLst>
      <p:ext uri="{BB962C8B-B14F-4D97-AF65-F5344CB8AC3E}">
        <p14:creationId xmlns:p14="http://schemas.microsoft.com/office/powerpoint/2010/main" val="3627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9"/>
</p:tagLst>
</file>

<file path=ppt/theme/theme1.xml><?xml version="1.0" encoding="utf-8"?>
<a:theme xmlns:a="http://schemas.openxmlformats.org/drawingml/2006/main" name="下载更多PPT模板，请登陆蘑菇创意www.imogu.c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312</Words>
  <Application>Microsoft Office PowerPoint</Application>
  <PresentationFormat>宽屏</PresentationFormat>
  <Paragraphs>90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方正兰亭超细黑简体</vt:lpstr>
      <vt:lpstr>微软雅黑</vt:lpstr>
      <vt:lpstr>张海山锐线体2.0</vt:lpstr>
      <vt:lpstr>Arial</vt:lpstr>
      <vt:lpstr>Century Gothic</vt:lpstr>
      <vt:lpstr>下载更多PPT模板，请登陆蘑菇创意www.imogu.cn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</dc:title>
  <dc:creator>PC</dc:creator>
  <cp:lastModifiedBy>汪 炯</cp:lastModifiedBy>
  <cp:revision>70</cp:revision>
  <dcterms:created xsi:type="dcterms:W3CDTF">2018-05-17T07:46:21Z</dcterms:created>
  <dcterms:modified xsi:type="dcterms:W3CDTF">2021-12-21T16:16:19Z</dcterms:modified>
</cp:coreProperties>
</file>