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67" r:id="rId2"/>
    <p:sldId id="269" r:id="rId3"/>
    <p:sldId id="257" r:id="rId4"/>
    <p:sldId id="260" r:id="rId5"/>
    <p:sldId id="272" r:id="rId6"/>
    <p:sldId id="273" r:id="rId7"/>
    <p:sldId id="274" r:id="rId8"/>
    <p:sldId id="276" r:id="rId9"/>
    <p:sldId id="277" r:id="rId10"/>
    <p:sldId id="261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24" autoAdjust="0"/>
  </p:normalViewPr>
  <p:slideViewPr>
    <p:cSldViewPr>
      <p:cViewPr varScale="1">
        <p:scale>
          <a:sx n="70" d="100"/>
          <a:sy n="70" d="100"/>
        </p:scale>
        <p:origin x="14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62" y="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C9F7C5-4D35-4AC5-A3A3-E68F26114AF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60D33-4997-4E84-9955-0D32B4AE0DD2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Calibri" panose="020F0502020204030204" pitchFamily="34" charset="0"/>
            </a:rPr>
            <a:t>Log in to “Synergy”</a:t>
          </a:r>
          <a:endParaRPr lang="en-US" sz="16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B6B000A7-BDC7-4761-8D49-8783F44F2D90}" type="parTrans" cxnId="{0C5084BC-B126-4274-9C1E-E250245CD1C1}">
      <dgm:prSet/>
      <dgm:spPr/>
      <dgm:t>
        <a:bodyPr/>
        <a:lstStyle/>
        <a:p>
          <a:endParaRPr lang="en-US"/>
        </a:p>
      </dgm:t>
    </dgm:pt>
    <dgm:pt modelId="{CFEE06B0-1CA0-4336-B1A0-DD590184EB0C}" type="sibTrans" cxnId="{0C5084BC-B126-4274-9C1E-E250245CD1C1}">
      <dgm:prSet/>
      <dgm:spPr/>
      <dgm:t>
        <a:bodyPr/>
        <a:lstStyle/>
        <a:p>
          <a:endParaRPr lang="en-US"/>
        </a:p>
      </dgm:t>
    </dgm:pt>
    <dgm:pt modelId="{514A070D-881D-42E7-9437-EBC46B56B0B8}">
      <dgm:prSet phldrT="[Text]" custT="1"/>
      <dgm:spPr>
        <a:solidFill>
          <a:schemeClr val="accent3">
            <a:lumMod val="85000"/>
            <a:alpha val="90000"/>
          </a:schemeClr>
        </a:solidFill>
      </dgm:spPr>
      <dgm:t>
        <a:bodyPr/>
        <a:lstStyle/>
        <a:p>
          <a:r>
            <a:rPr lang="en-US" sz="1300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+mn-ea"/>
              <a:cs typeface="+mn-cs"/>
            </a:rPr>
            <a:t>Log in onto “Synergy”</a:t>
          </a:r>
          <a:endParaRPr lang="en-US" sz="1300" dirty="0">
            <a:solidFill>
              <a:schemeClr val="accent6">
                <a:lumMod val="50000"/>
              </a:schemeClr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4A4E188E-23F6-4FC2-A953-0E7F9047BC66}" type="parTrans" cxnId="{6E94881D-AEFE-4A98-BBB4-2E6B8D8AD3D2}">
      <dgm:prSet/>
      <dgm:spPr/>
      <dgm:t>
        <a:bodyPr/>
        <a:lstStyle/>
        <a:p>
          <a:endParaRPr lang="en-US"/>
        </a:p>
      </dgm:t>
    </dgm:pt>
    <dgm:pt modelId="{066C0AA2-BF6D-45A5-9D35-31E3A97EDF08}" type="sibTrans" cxnId="{6E94881D-AEFE-4A98-BBB4-2E6B8D8AD3D2}">
      <dgm:prSet/>
      <dgm:spPr/>
      <dgm:t>
        <a:bodyPr/>
        <a:lstStyle/>
        <a:p>
          <a:endParaRPr lang="en-US"/>
        </a:p>
      </dgm:t>
    </dgm:pt>
    <dgm:pt modelId="{DBE2CB7A-936E-484D-B31B-586FF85D6861}">
      <dgm:prSet phldrT="[Text]" custT="1"/>
      <dgm:spPr>
        <a:solidFill>
          <a:schemeClr val="accent3">
            <a:lumMod val="85000"/>
            <a:alpha val="90000"/>
          </a:schemeClr>
        </a:solidFill>
      </dgm:spPr>
      <dgm:t>
        <a:bodyPr/>
        <a:lstStyle/>
        <a:p>
          <a:endParaRPr lang="en-US" sz="1600" dirty="0">
            <a:latin typeface="Calibri" panose="020F0502020204030204" pitchFamily="34" charset="0"/>
          </a:endParaRPr>
        </a:p>
      </dgm:t>
    </dgm:pt>
    <dgm:pt modelId="{85E11ADB-D895-455E-A96C-8658525EDCB8}" type="parTrans" cxnId="{60B191CB-1993-404A-A75C-1AE9DECC5319}">
      <dgm:prSet/>
      <dgm:spPr/>
      <dgm:t>
        <a:bodyPr/>
        <a:lstStyle/>
        <a:p>
          <a:endParaRPr lang="en-US"/>
        </a:p>
      </dgm:t>
    </dgm:pt>
    <dgm:pt modelId="{E6B5BB71-A5DF-4075-AE0B-3DBC95BBF2F1}" type="sibTrans" cxnId="{60B191CB-1993-404A-A75C-1AE9DECC5319}">
      <dgm:prSet/>
      <dgm:spPr/>
      <dgm:t>
        <a:bodyPr/>
        <a:lstStyle/>
        <a:p>
          <a:endParaRPr lang="en-US"/>
        </a:p>
      </dgm:t>
    </dgm:pt>
    <dgm:pt modelId="{66510718-AC64-4276-9F6D-3C024F787323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Calibri" panose="020F0502020204030204" pitchFamily="34" charset="0"/>
            </a:rPr>
            <a:t>Welcome to synergy</a:t>
          </a:r>
          <a:endParaRPr lang="en-US" sz="16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F0942676-05A6-40A0-8FDB-1F3BFDD269CF}" type="parTrans" cxnId="{C9C1537B-1E71-49D7-8247-2E01383FFC8B}">
      <dgm:prSet/>
      <dgm:spPr/>
      <dgm:t>
        <a:bodyPr/>
        <a:lstStyle/>
        <a:p>
          <a:endParaRPr lang="en-US"/>
        </a:p>
      </dgm:t>
    </dgm:pt>
    <dgm:pt modelId="{264CF42E-4E92-4C2B-B131-C07CAA645C02}" type="sibTrans" cxnId="{C9C1537B-1E71-49D7-8247-2E01383FFC8B}">
      <dgm:prSet/>
      <dgm:spPr/>
      <dgm:t>
        <a:bodyPr/>
        <a:lstStyle/>
        <a:p>
          <a:endParaRPr lang="en-US"/>
        </a:p>
      </dgm:t>
    </dgm:pt>
    <dgm:pt modelId="{6E9F5690-D338-4A0C-B8B7-D681BFB56A75}">
      <dgm:prSet phldrT="[Text]" custT="1"/>
      <dgm:spPr>
        <a:solidFill>
          <a:schemeClr val="accent3">
            <a:lumMod val="85000"/>
            <a:alpha val="90000"/>
          </a:schemeClr>
        </a:solidFill>
      </dgm:spPr>
      <dgm:t>
        <a:bodyPr/>
        <a:lstStyle/>
        <a:p>
          <a:r>
            <a:rPr lang="en-US" sz="1300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+mn-ea"/>
              <a:cs typeface="+mn-cs"/>
            </a:rPr>
            <a:t>Select Wipro Technologies</a:t>
          </a:r>
          <a:r>
            <a:rPr lang="en-US" sz="1400" dirty="0" smtClean="0">
              <a:latin typeface="Calibri" panose="020F0502020204030204" pitchFamily="34" charset="0"/>
            </a:rPr>
            <a:t>. </a:t>
          </a:r>
          <a:endParaRPr lang="en-US" sz="1400" dirty="0">
            <a:latin typeface="Calibri" panose="020F0502020204030204" pitchFamily="34" charset="0"/>
          </a:endParaRPr>
        </a:p>
      </dgm:t>
    </dgm:pt>
    <dgm:pt modelId="{5F8C291E-668D-4A71-995E-F187AFB3336F}" type="parTrans" cxnId="{AF5CA897-909C-465D-A797-5779A44DC14D}">
      <dgm:prSet/>
      <dgm:spPr/>
      <dgm:t>
        <a:bodyPr/>
        <a:lstStyle/>
        <a:p>
          <a:endParaRPr lang="en-US"/>
        </a:p>
      </dgm:t>
    </dgm:pt>
    <dgm:pt modelId="{42FFD059-9D15-41A1-A8E9-EF9783B08A12}" type="sibTrans" cxnId="{AF5CA897-909C-465D-A797-5779A44DC14D}">
      <dgm:prSet/>
      <dgm:spPr/>
      <dgm:t>
        <a:bodyPr/>
        <a:lstStyle/>
        <a:p>
          <a:endParaRPr lang="en-US"/>
        </a:p>
      </dgm:t>
    </dgm:pt>
    <dgm:pt modelId="{CF2B437A-ED6E-476F-AEB5-D3372D8D379F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Calibri" panose="020F0502020204030204" pitchFamily="34" charset="0"/>
            </a:rPr>
            <a:t>My Timesheet</a:t>
          </a:r>
          <a:endParaRPr lang="en-US" sz="1600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85C8C592-859B-4656-9F8E-8D466F3D427E}" type="parTrans" cxnId="{04B81861-C1AD-4555-860B-D4D31C595261}">
      <dgm:prSet/>
      <dgm:spPr/>
      <dgm:t>
        <a:bodyPr/>
        <a:lstStyle/>
        <a:p>
          <a:endParaRPr lang="en-US"/>
        </a:p>
      </dgm:t>
    </dgm:pt>
    <dgm:pt modelId="{D462BD6A-929F-49E5-A81C-9409E92130F4}" type="sibTrans" cxnId="{04B81861-C1AD-4555-860B-D4D31C595261}">
      <dgm:prSet/>
      <dgm:spPr/>
      <dgm:t>
        <a:bodyPr/>
        <a:lstStyle/>
        <a:p>
          <a:endParaRPr lang="en-US"/>
        </a:p>
      </dgm:t>
    </dgm:pt>
    <dgm:pt modelId="{5556A61F-947A-459B-8243-73D64FC32182}">
      <dgm:prSet phldrT="[Text]" custT="1"/>
      <dgm:spPr>
        <a:solidFill>
          <a:schemeClr val="accent3">
            <a:lumMod val="85000"/>
            <a:alpha val="90000"/>
          </a:schemeClr>
        </a:solidFill>
      </dgm:spPr>
      <dgm:t>
        <a:bodyPr/>
        <a:lstStyle/>
        <a:p>
          <a:r>
            <a:rPr lang="en-US" sz="1300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+mn-ea"/>
              <a:cs typeface="+mn-cs"/>
            </a:rPr>
            <a:t>Select Timesheet.</a:t>
          </a:r>
          <a:endParaRPr lang="en-US" sz="1300" dirty="0">
            <a:solidFill>
              <a:schemeClr val="accent6">
                <a:lumMod val="50000"/>
              </a:schemeClr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5EC08761-67D8-4389-9537-81F1E0E3BA0D}" type="parTrans" cxnId="{4C8A96AE-972C-4FE1-B8DD-1425E05B407E}">
      <dgm:prSet/>
      <dgm:spPr/>
      <dgm:t>
        <a:bodyPr/>
        <a:lstStyle/>
        <a:p>
          <a:endParaRPr lang="en-US"/>
        </a:p>
      </dgm:t>
    </dgm:pt>
    <dgm:pt modelId="{3BDB0442-48DF-448B-AE9C-3A67740EB11E}" type="sibTrans" cxnId="{4C8A96AE-972C-4FE1-B8DD-1425E05B407E}">
      <dgm:prSet/>
      <dgm:spPr/>
      <dgm:t>
        <a:bodyPr/>
        <a:lstStyle/>
        <a:p>
          <a:endParaRPr lang="en-US"/>
        </a:p>
      </dgm:t>
    </dgm:pt>
    <dgm:pt modelId="{0287C6BA-EC5B-4A16-8451-312CDF8D461E}">
      <dgm:prSet phldrT="[Text]" custT="1"/>
      <dgm:spPr>
        <a:solidFill>
          <a:schemeClr val="accent3">
            <a:lumMod val="85000"/>
            <a:alpha val="90000"/>
          </a:schemeClr>
        </a:solidFill>
      </dgm:spPr>
      <dgm:t>
        <a:bodyPr/>
        <a:lstStyle/>
        <a:p>
          <a:r>
            <a:rPr lang="en-US" sz="1300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+mn-ea"/>
              <a:cs typeface="+mn-cs"/>
            </a:rPr>
            <a:t>Consider the Log in credentials provided to you.</a:t>
          </a:r>
          <a:endParaRPr lang="en-US" sz="1300" dirty="0">
            <a:solidFill>
              <a:schemeClr val="accent6">
                <a:lumMod val="50000"/>
              </a:schemeClr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EF37BB72-0A37-4D11-A94E-21EC6B52D27E}" type="parTrans" cxnId="{BC8FAB2A-C91B-4FDA-ABCC-29E237683DC1}">
      <dgm:prSet/>
      <dgm:spPr/>
      <dgm:t>
        <a:bodyPr/>
        <a:lstStyle/>
        <a:p>
          <a:endParaRPr lang="en-US"/>
        </a:p>
      </dgm:t>
    </dgm:pt>
    <dgm:pt modelId="{2AFCADBF-33CB-4EDA-9C5A-5C341320738E}" type="sibTrans" cxnId="{BC8FAB2A-C91B-4FDA-ABCC-29E237683DC1}">
      <dgm:prSet/>
      <dgm:spPr/>
      <dgm:t>
        <a:bodyPr/>
        <a:lstStyle/>
        <a:p>
          <a:endParaRPr lang="en-US"/>
        </a:p>
      </dgm:t>
    </dgm:pt>
    <dgm:pt modelId="{AF888E79-AAD5-4827-9232-F0ACFA6F46A1}">
      <dgm:prSet phldrT="[Text]" custT="1"/>
      <dgm:spPr>
        <a:solidFill>
          <a:schemeClr val="accent3">
            <a:lumMod val="85000"/>
            <a:alpha val="90000"/>
          </a:schemeClr>
        </a:solidFill>
      </dgm:spPr>
      <dgm:t>
        <a:bodyPr/>
        <a:lstStyle/>
        <a:p>
          <a:r>
            <a:rPr lang="en-US" sz="1300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+mn-ea"/>
              <a:cs typeface="+mn-cs"/>
            </a:rPr>
            <a:t>Change/ Select project location{Normally this should be client location}</a:t>
          </a:r>
          <a:endParaRPr lang="en-US" sz="1300" dirty="0">
            <a:solidFill>
              <a:schemeClr val="accent6">
                <a:lumMod val="50000"/>
              </a:schemeClr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D6022EE3-A64A-47BF-BA4C-333B6142CDCC}" type="parTrans" cxnId="{B2C4B14C-9230-4F29-BB6F-A4389011B70F}">
      <dgm:prSet/>
      <dgm:spPr/>
      <dgm:t>
        <a:bodyPr/>
        <a:lstStyle/>
        <a:p>
          <a:endParaRPr lang="en-US"/>
        </a:p>
      </dgm:t>
    </dgm:pt>
    <dgm:pt modelId="{45248432-6EC9-46D4-9500-E24C615F0939}" type="sibTrans" cxnId="{B2C4B14C-9230-4F29-BB6F-A4389011B70F}">
      <dgm:prSet/>
      <dgm:spPr/>
      <dgm:t>
        <a:bodyPr/>
        <a:lstStyle/>
        <a:p>
          <a:endParaRPr lang="en-US"/>
        </a:p>
      </dgm:t>
    </dgm:pt>
    <dgm:pt modelId="{2244D9CD-E5B1-4647-BD8A-A85BEF165A1F}">
      <dgm:prSet phldrT="[Text]" custT="1"/>
      <dgm:spPr>
        <a:solidFill>
          <a:schemeClr val="accent3">
            <a:lumMod val="85000"/>
            <a:alpha val="90000"/>
          </a:schemeClr>
        </a:solidFill>
      </dgm:spPr>
      <dgm:t>
        <a:bodyPr/>
        <a:lstStyle/>
        <a:p>
          <a:endParaRPr lang="en-US" sz="1400" dirty="0">
            <a:latin typeface="Calibri" panose="020F0502020204030204" pitchFamily="34" charset="0"/>
          </a:endParaRPr>
        </a:p>
      </dgm:t>
    </dgm:pt>
    <dgm:pt modelId="{5B7F6B05-2B8C-456E-83B7-EED5EBB1CE34}" type="parTrans" cxnId="{B8413656-569D-4CFF-88F5-8753F4A5508F}">
      <dgm:prSet/>
      <dgm:spPr/>
      <dgm:t>
        <a:bodyPr/>
        <a:lstStyle/>
        <a:p>
          <a:endParaRPr lang="en-US"/>
        </a:p>
      </dgm:t>
    </dgm:pt>
    <dgm:pt modelId="{9DEDCFBB-E23D-4341-82C9-3A8A900BF1ED}" type="sibTrans" cxnId="{B8413656-569D-4CFF-88F5-8753F4A5508F}">
      <dgm:prSet/>
      <dgm:spPr/>
      <dgm:t>
        <a:bodyPr/>
        <a:lstStyle/>
        <a:p>
          <a:endParaRPr lang="en-US"/>
        </a:p>
      </dgm:t>
    </dgm:pt>
    <dgm:pt modelId="{098B1C13-21DD-47C0-9CBB-FCD7ABF52CCC}">
      <dgm:prSet phldrT="[Text]" custT="1"/>
      <dgm:spPr>
        <a:solidFill>
          <a:schemeClr val="accent3">
            <a:lumMod val="85000"/>
            <a:alpha val="90000"/>
          </a:schemeClr>
        </a:solidFill>
      </dgm:spPr>
      <dgm:t>
        <a:bodyPr/>
        <a:lstStyle/>
        <a:p>
          <a:endParaRPr lang="en-US" sz="1300" dirty="0">
            <a:solidFill>
              <a:schemeClr val="accent6">
                <a:lumMod val="50000"/>
              </a:schemeClr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74209133-1CF2-4D45-985B-B4E997E9BDBB}" type="parTrans" cxnId="{2C1EDDA0-2102-4AB2-8649-920212E85892}">
      <dgm:prSet/>
      <dgm:spPr/>
      <dgm:t>
        <a:bodyPr/>
        <a:lstStyle/>
        <a:p>
          <a:endParaRPr lang="en-US"/>
        </a:p>
      </dgm:t>
    </dgm:pt>
    <dgm:pt modelId="{0AFC5E3B-2DAA-47F6-9BE6-A0139D350891}" type="sibTrans" cxnId="{2C1EDDA0-2102-4AB2-8649-920212E85892}">
      <dgm:prSet/>
      <dgm:spPr/>
      <dgm:t>
        <a:bodyPr/>
        <a:lstStyle/>
        <a:p>
          <a:endParaRPr lang="en-US"/>
        </a:p>
      </dgm:t>
    </dgm:pt>
    <dgm:pt modelId="{9FC92E7C-A64B-4276-88C3-61B1973DE571}" type="pres">
      <dgm:prSet presAssocID="{34C9F7C5-4D35-4AC5-A3A3-E68F26114AF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DDD8C5-DBFB-4E77-9F9E-C13D0A521CC1}" type="pres">
      <dgm:prSet presAssocID="{6FE60D33-4997-4E84-9955-0D32B4AE0DD2}" presName="composite" presStyleCnt="0"/>
      <dgm:spPr/>
    </dgm:pt>
    <dgm:pt modelId="{BDF033E0-A6E7-48F5-B1B6-B5B3AF3C85FF}" type="pres">
      <dgm:prSet presAssocID="{6FE60D33-4997-4E84-9955-0D32B4AE0DD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29B01-C7BA-4AF4-B417-2A56A1AD0D0B}" type="pres">
      <dgm:prSet presAssocID="{6FE60D33-4997-4E84-9955-0D32B4AE0DD2}" presName="descendantText" presStyleLbl="alignAcc1" presStyleIdx="0" presStyleCnt="3" custLinFactNeighborX="36" custLinFactNeighborY="-3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9B8A1-20A5-4AE3-88EB-313020974DE5}" type="pres">
      <dgm:prSet presAssocID="{CFEE06B0-1CA0-4336-B1A0-DD590184EB0C}" presName="sp" presStyleCnt="0"/>
      <dgm:spPr/>
    </dgm:pt>
    <dgm:pt modelId="{0AB660CE-4E5F-448C-906C-16D802DD6B7C}" type="pres">
      <dgm:prSet presAssocID="{66510718-AC64-4276-9F6D-3C024F787323}" presName="composite" presStyleCnt="0"/>
      <dgm:spPr/>
    </dgm:pt>
    <dgm:pt modelId="{706B6CD9-03F6-460E-9FF9-02282D7F9690}" type="pres">
      <dgm:prSet presAssocID="{66510718-AC64-4276-9F6D-3C024F78732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32243-3776-4732-A01F-E34B870D3590}" type="pres">
      <dgm:prSet presAssocID="{66510718-AC64-4276-9F6D-3C024F78732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F5510-A0D0-405B-81E8-2536657EB1A8}" type="pres">
      <dgm:prSet presAssocID="{264CF42E-4E92-4C2B-B131-C07CAA645C02}" presName="sp" presStyleCnt="0"/>
      <dgm:spPr/>
    </dgm:pt>
    <dgm:pt modelId="{1D6754D8-D832-409A-97C8-F1B9B8118559}" type="pres">
      <dgm:prSet presAssocID="{CF2B437A-ED6E-476F-AEB5-D3372D8D379F}" presName="composite" presStyleCnt="0"/>
      <dgm:spPr/>
    </dgm:pt>
    <dgm:pt modelId="{A3E09333-4876-4F93-9480-909A3D53C0FD}" type="pres">
      <dgm:prSet presAssocID="{CF2B437A-ED6E-476F-AEB5-D3372D8D379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D3206-B2EB-43A8-8A44-A52E907FF025}" type="pres">
      <dgm:prSet presAssocID="{CF2B437A-ED6E-476F-AEB5-D3372D8D379F}" presName="descendantText" presStyleLbl="alignAcc1" presStyleIdx="2" presStyleCnt="3" custLinFactNeighborY="3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1EDDA0-2102-4AB2-8649-920212E85892}" srcId="{CF2B437A-ED6E-476F-AEB5-D3372D8D379F}" destId="{098B1C13-21DD-47C0-9CBB-FCD7ABF52CCC}" srcOrd="1" destOrd="0" parTransId="{74209133-1CF2-4D45-985B-B4E997E9BDBB}" sibTransId="{0AFC5E3B-2DAA-47F6-9BE6-A0139D350891}"/>
    <dgm:cxn modelId="{97E6D4C7-E18E-40FE-97DE-BA8437339595}" type="presOf" srcId="{2244D9CD-E5B1-4647-BD8A-A85BEF165A1F}" destId="{14429B01-C7BA-4AF4-B417-2A56A1AD0D0B}" srcOrd="0" destOrd="1" presId="urn:microsoft.com/office/officeart/2005/8/layout/chevron2"/>
    <dgm:cxn modelId="{011736CC-8B71-4ADD-B49B-9BBB15953339}" type="presOf" srcId="{6FE60D33-4997-4E84-9955-0D32B4AE0DD2}" destId="{BDF033E0-A6E7-48F5-B1B6-B5B3AF3C85FF}" srcOrd="0" destOrd="0" presId="urn:microsoft.com/office/officeart/2005/8/layout/chevron2"/>
    <dgm:cxn modelId="{B8413656-569D-4CFF-88F5-8753F4A5508F}" srcId="{6FE60D33-4997-4E84-9955-0D32B4AE0DD2}" destId="{2244D9CD-E5B1-4647-BD8A-A85BEF165A1F}" srcOrd="1" destOrd="0" parTransId="{5B7F6B05-2B8C-456E-83B7-EED5EBB1CE34}" sibTransId="{9DEDCFBB-E23D-4341-82C9-3A8A900BF1ED}"/>
    <dgm:cxn modelId="{BC8FAB2A-C91B-4FDA-ABCC-29E237683DC1}" srcId="{6FE60D33-4997-4E84-9955-0D32B4AE0DD2}" destId="{0287C6BA-EC5B-4A16-8451-312CDF8D461E}" srcOrd="2" destOrd="0" parTransId="{EF37BB72-0A37-4D11-A94E-21EC6B52D27E}" sibTransId="{2AFCADBF-33CB-4EDA-9C5A-5C341320738E}"/>
    <dgm:cxn modelId="{E3CEC71E-65C2-45C4-80F0-728083E6BF21}" type="presOf" srcId="{66510718-AC64-4276-9F6D-3C024F787323}" destId="{706B6CD9-03F6-460E-9FF9-02282D7F9690}" srcOrd="0" destOrd="0" presId="urn:microsoft.com/office/officeart/2005/8/layout/chevron2"/>
    <dgm:cxn modelId="{512525A0-36B7-46AF-A93B-764ADC286CB2}" type="presOf" srcId="{34C9F7C5-4D35-4AC5-A3A3-E68F26114AFB}" destId="{9FC92E7C-A64B-4276-88C3-61B1973DE571}" srcOrd="0" destOrd="0" presId="urn:microsoft.com/office/officeart/2005/8/layout/chevron2"/>
    <dgm:cxn modelId="{455C3027-8915-417E-B37A-8BB1D480ADF6}" type="presOf" srcId="{5556A61F-947A-459B-8243-73D64FC32182}" destId="{2ECD3206-B2EB-43A8-8A44-A52E907FF025}" srcOrd="0" destOrd="0" presId="urn:microsoft.com/office/officeart/2005/8/layout/chevron2"/>
    <dgm:cxn modelId="{945200E4-D01E-4D16-88B6-82179F20F09D}" type="presOf" srcId="{514A070D-881D-42E7-9437-EBC46B56B0B8}" destId="{14429B01-C7BA-4AF4-B417-2A56A1AD0D0B}" srcOrd="0" destOrd="0" presId="urn:microsoft.com/office/officeart/2005/8/layout/chevron2"/>
    <dgm:cxn modelId="{0C5084BC-B126-4274-9C1E-E250245CD1C1}" srcId="{34C9F7C5-4D35-4AC5-A3A3-E68F26114AFB}" destId="{6FE60D33-4997-4E84-9955-0D32B4AE0DD2}" srcOrd="0" destOrd="0" parTransId="{B6B000A7-BDC7-4761-8D49-8783F44F2D90}" sibTransId="{CFEE06B0-1CA0-4336-B1A0-DD590184EB0C}"/>
    <dgm:cxn modelId="{04B81861-C1AD-4555-860B-D4D31C595261}" srcId="{34C9F7C5-4D35-4AC5-A3A3-E68F26114AFB}" destId="{CF2B437A-ED6E-476F-AEB5-D3372D8D379F}" srcOrd="2" destOrd="0" parTransId="{85C8C592-859B-4656-9F8E-8D466F3D427E}" sibTransId="{D462BD6A-929F-49E5-A81C-9409E92130F4}"/>
    <dgm:cxn modelId="{C9C1537B-1E71-49D7-8247-2E01383FFC8B}" srcId="{34C9F7C5-4D35-4AC5-A3A3-E68F26114AFB}" destId="{66510718-AC64-4276-9F6D-3C024F787323}" srcOrd="1" destOrd="0" parTransId="{F0942676-05A6-40A0-8FDB-1F3BFDD269CF}" sibTransId="{264CF42E-4E92-4C2B-B131-C07CAA645C02}"/>
    <dgm:cxn modelId="{60B191CB-1993-404A-A75C-1AE9DECC5319}" srcId="{6FE60D33-4997-4E84-9955-0D32B4AE0DD2}" destId="{DBE2CB7A-936E-484D-B31B-586FF85D6861}" srcOrd="3" destOrd="0" parTransId="{85E11ADB-D895-455E-A96C-8658525EDCB8}" sibTransId="{E6B5BB71-A5DF-4075-AE0B-3DBC95BBF2F1}"/>
    <dgm:cxn modelId="{0BB0AB60-6D24-4105-A54E-14D566CE7850}" type="presOf" srcId="{6E9F5690-D338-4A0C-B8B7-D681BFB56A75}" destId="{E7B32243-3776-4732-A01F-E34B870D3590}" srcOrd="0" destOrd="0" presId="urn:microsoft.com/office/officeart/2005/8/layout/chevron2"/>
    <dgm:cxn modelId="{DB2DEC31-A930-4EC3-971A-9D38ADED1092}" type="presOf" srcId="{DBE2CB7A-936E-484D-B31B-586FF85D6861}" destId="{14429B01-C7BA-4AF4-B417-2A56A1AD0D0B}" srcOrd="0" destOrd="3" presId="urn:microsoft.com/office/officeart/2005/8/layout/chevron2"/>
    <dgm:cxn modelId="{B2C4B14C-9230-4F29-BB6F-A4389011B70F}" srcId="{CF2B437A-ED6E-476F-AEB5-D3372D8D379F}" destId="{AF888E79-AAD5-4827-9232-F0ACFA6F46A1}" srcOrd="2" destOrd="0" parTransId="{D6022EE3-A64A-47BF-BA4C-333B6142CDCC}" sibTransId="{45248432-6EC9-46D4-9500-E24C615F0939}"/>
    <dgm:cxn modelId="{6E94881D-AEFE-4A98-BBB4-2E6B8D8AD3D2}" srcId="{6FE60D33-4997-4E84-9955-0D32B4AE0DD2}" destId="{514A070D-881D-42E7-9437-EBC46B56B0B8}" srcOrd="0" destOrd="0" parTransId="{4A4E188E-23F6-4FC2-A953-0E7F9047BC66}" sibTransId="{066C0AA2-BF6D-45A5-9D35-31E3A97EDF08}"/>
    <dgm:cxn modelId="{AF5CA897-909C-465D-A797-5779A44DC14D}" srcId="{66510718-AC64-4276-9F6D-3C024F787323}" destId="{6E9F5690-D338-4A0C-B8B7-D681BFB56A75}" srcOrd="0" destOrd="0" parTransId="{5F8C291E-668D-4A71-995E-F187AFB3336F}" sibTransId="{42FFD059-9D15-41A1-A8E9-EF9783B08A12}"/>
    <dgm:cxn modelId="{56AB5C5A-947A-41CB-8D8C-2EDAE129ED9B}" type="presOf" srcId="{CF2B437A-ED6E-476F-AEB5-D3372D8D379F}" destId="{A3E09333-4876-4F93-9480-909A3D53C0FD}" srcOrd="0" destOrd="0" presId="urn:microsoft.com/office/officeart/2005/8/layout/chevron2"/>
    <dgm:cxn modelId="{2790ADF2-F17C-4C44-BD3A-7102C3AA6187}" type="presOf" srcId="{AF888E79-AAD5-4827-9232-F0ACFA6F46A1}" destId="{2ECD3206-B2EB-43A8-8A44-A52E907FF025}" srcOrd="0" destOrd="2" presId="urn:microsoft.com/office/officeart/2005/8/layout/chevron2"/>
    <dgm:cxn modelId="{65E20D5A-FB01-4A94-B0EF-C0F233553F87}" type="presOf" srcId="{0287C6BA-EC5B-4A16-8451-312CDF8D461E}" destId="{14429B01-C7BA-4AF4-B417-2A56A1AD0D0B}" srcOrd="0" destOrd="2" presId="urn:microsoft.com/office/officeart/2005/8/layout/chevron2"/>
    <dgm:cxn modelId="{4C8A96AE-972C-4FE1-B8DD-1425E05B407E}" srcId="{CF2B437A-ED6E-476F-AEB5-D3372D8D379F}" destId="{5556A61F-947A-459B-8243-73D64FC32182}" srcOrd="0" destOrd="0" parTransId="{5EC08761-67D8-4389-9537-81F1E0E3BA0D}" sibTransId="{3BDB0442-48DF-448B-AE9C-3A67740EB11E}"/>
    <dgm:cxn modelId="{B603A256-256A-4A70-9C80-5A4AC8088528}" type="presOf" srcId="{098B1C13-21DD-47C0-9CBB-FCD7ABF52CCC}" destId="{2ECD3206-B2EB-43A8-8A44-A52E907FF025}" srcOrd="0" destOrd="1" presId="urn:microsoft.com/office/officeart/2005/8/layout/chevron2"/>
    <dgm:cxn modelId="{AB1399E9-7103-4A95-B8EA-D0C8B3E0BBF6}" type="presParOf" srcId="{9FC92E7C-A64B-4276-88C3-61B1973DE571}" destId="{C6DDD8C5-DBFB-4E77-9F9E-C13D0A521CC1}" srcOrd="0" destOrd="0" presId="urn:microsoft.com/office/officeart/2005/8/layout/chevron2"/>
    <dgm:cxn modelId="{BFF4BD34-690F-4495-B3A2-7557ACC63614}" type="presParOf" srcId="{C6DDD8C5-DBFB-4E77-9F9E-C13D0A521CC1}" destId="{BDF033E0-A6E7-48F5-B1B6-B5B3AF3C85FF}" srcOrd="0" destOrd="0" presId="urn:microsoft.com/office/officeart/2005/8/layout/chevron2"/>
    <dgm:cxn modelId="{25E5F7A9-4D42-4EE0-8339-D23101BA9CE0}" type="presParOf" srcId="{C6DDD8C5-DBFB-4E77-9F9E-C13D0A521CC1}" destId="{14429B01-C7BA-4AF4-B417-2A56A1AD0D0B}" srcOrd="1" destOrd="0" presId="urn:microsoft.com/office/officeart/2005/8/layout/chevron2"/>
    <dgm:cxn modelId="{DF07C166-668D-4E87-AEF0-EC03D634E4BA}" type="presParOf" srcId="{9FC92E7C-A64B-4276-88C3-61B1973DE571}" destId="{BFE9B8A1-20A5-4AE3-88EB-313020974DE5}" srcOrd="1" destOrd="0" presId="urn:microsoft.com/office/officeart/2005/8/layout/chevron2"/>
    <dgm:cxn modelId="{41BFF0E5-1F70-4669-8329-BC66C0B45992}" type="presParOf" srcId="{9FC92E7C-A64B-4276-88C3-61B1973DE571}" destId="{0AB660CE-4E5F-448C-906C-16D802DD6B7C}" srcOrd="2" destOrd="0" presId="urn:microsoft.com/office/officeart/2005/8/layout/chevron2"/>
    <dgm:cxn modelId="{3CD9CA79-3E44-4443-805D-F3EA4E40E9BB}" type="presParOf" srcId="{0AB660CE-4E5F-448C-906C-16D802DD6B7C}" destId="{706B6CD9-03F6-460E-9FF9-02282D7F9690}" srcOrd="0" destOrd="0" presId="urn:microsoft.com/office/officeart/2005/8/layout/chevron2"/>
    <dgm:cxn modelId="{67DCB4D6-DA47-45E7-AF9B-DC669BEA94C4}" type="presParOf" srcId="{0AB660CE-4E5F-448C-906C-16D802DD6B7C}" destId="{E7B32243-3776-4732-A01F-E34B870D3590}" srcOrd="1" destOrd="0" presId="urn:microsoft.com/office/officeart/2005/8/layout/chevron2"/>
    <dgm:cxn modelId="{F66497A4-A23A-497A-BE35-28A4CD12D0CD}" type="presParOf" srcId="{9FC92E7C-A64B-4276-88C3-61B1973DE571}" destId="{E15F5510-A0D0-405B-81E8-2536657EB1A8}" srcOrd="3" destOrd="0" presId="urn:microsoft.com/office/officeart/2005/8/layout/chevron2"/>
    <dgm:cxn modelId="{3B95DC8F-415D-4307-80E9-D04EBAFE2D9D}" type="presParOf" srcId="{9FC92E7C-A64B-4276-88C3-61B1973DE571}" destId="{1D6754D8-D832-409A-97C8-F1B9B8118559}" srcOrd="4" destOrd="0" presId="urn:microsoft.com/office/officeart/2005/8/layout/chevron2"/>
    <dgm:cxn modelId="{B333E6C4-91F1-4C87-A6DA-A34E4E82C310}" type="presParOf" srcId="{1D6754D8-D832-409A-97C8-F1B9B8118559}" destId="{A3E09333-4876-4F93-9480-909A3D53C0FD}" srcOrd="0" destOrd="0" presId="urn:microsoft.com/office/officeart/2005/8/layout/chevron2"/>
    <dgm:cxn modelId="{C823962D-E441-4231-9DBF-4C390B6601CB}" type="presParOf" srcId="{1D6754D8-D832-409A-97C8-F1B9B8118559}" destId="{2ECD3206-B2EB-43A8-8A44-A52E907FF02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FAE620-F09F-4DD3-A8FC-A25DC884F41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CE0333-1366-4837-B213-C98E59D9294D}">
      <dgm:prSet phldrT="[Text]"/>
      <dgm:spPr/>
      <dgm:t>
        <a:bodyPr/>
        <a:lstStyle/>
        <a:p>
          <a:r>
            <a:rPr lang="en-US" b="1" baseline="0" dirty="0" smtClean="0">
              <a:solidFill>
                <a:srgbClr val="FF3300"/>
              </a:solidFill>
              <a:latin typeface="Calibri" panose="020F0502020204030204" pitchFamily="34" charset="0"/>
            </a:rPr>
            <a:t>Need to Mark Leave</a:t>
          </a:r>
          <a:endParaRPr lang="en-US" b="1" baseline="0" dirty="0">
            <a:solidFill>
              <a:srgbClr val="FF3300"/>
            </a:solidFill>
            <a:latin typeface="Calibri" panose="020F0502020204030204" pitchFamily="34" charset="0"/>
          </a:endParaRPr>
        </a:p>
      </dgm:t>
    </dgm:pt>
    <dgm:pt modelId="{60AD7CBE-92EE-4829-BE5E-9B262B9C6839}" type="parTrans" cxnId="{3BAD20A0-190E-4D19-BC57-923D1BEB9723}">
      <dgm:prSet/>
      <dgm:spPr/>
      <dgm:t>
        <a:bodyPr/>
        <a:lstStyle/>
        <a:p>
          <a:endParaRPr lang="en-US"/>
        </a:p>
      </dgm:t>
    </dgm:pt>
    <dgm:pt modelId="{F05FD750-2511-4632-AFFF-74D6DC87009E}" type="sibTrans" cxnId="{3BAD20A0-190E-4D19-BC57-923D1BEB9723}">
      <dgm:prSet/>
      <dgm:spPr/>
      <dgm:t>
        <a:bodyPr/>
        <a:lstStyle/>
        <a:p>
          <a:endParaRPr lang="en-US"/>
        </a:p>
      </dgm:t>
    </dgm:pt>
    <dgm:pt modelId="{90BBDAF9-8D73-478A-98A5-22111711BF19}">
      <dgm:prSet phldrT="[Text]"/>
      <dgm:spPr/>
      <dgm:t>
        <a:bodyPr/>
        <a:lstStyle/>
        <a:p>
          <a:r>
            <a:rPr lang="en-US" dirty="0" smtClean="0"/>
            <a:t>Drop down in particular day</a:t>
          </a:r>
          <a:r>
            <a:rPr lang="en-US" dirty="0" smtClean="0">
              <a:sym typeface="Wingdings" panose="05000000000000000000" pitchFamily="2" charset="2"/>
            </a:rPr>
            <a:t> Mark Leave.</a:t>
          </a:r>
          <a:endParaRPr lang="en-US" dirty="0"/>
        </a:p>
      </dgm:t>
    </dgm:pt>
    <dgm:pt modelId="{D0345FD2-4D2C-4CEC-A4EC-04E99DB7865C}" type="parTrans" cxnId="{9AB735E6-CCEC-4E91-827B-34FDBED752CE}">
      <dgm:prSet/>
      <dgm:spPr/>
      <dgm:t>
        <a:bodyPr/>
        <a:lstStyle/>
        <a:p>
          <a:endParaRPr lang="en-US"/>
        </a:p>
      </dgm:t>
    </dgm:pt>
    <dgm:pt modelId="{5A69DDEA-F803-4EFA-A474-89746D8782BB}" type="sibTrans" cxnId="{9AB735E6-CCEC-4E91-827B-34FDBED752CE}">
      <dgm:prSet/>
      <dgm:spPr/>
      <dgm:t>
        <a:bodyPr/>
        <a:lstStyle/>
        <a:p>
          <a:endParaRPr lang="en-US"/>
        </a:p>
      </dgm:t>
    </dgm:pt>
    <dgm:pt modelId="{4B1E9835-DF54-48FD-82EA-8F6D51B2D584}">
      <dgm:prSet phldrT="[Text]"/>
      <dgm:spPr/>
      <dgm:t>
        <a:bodyPr/>
        <a:lstStyle/>
        <a:p>
          <a:r>
            <a:rPr lang="en-US" dirty="0" smtClean="0"/>
            <a:t>Drop down in particular day</a:t>
          </a:r>
          <a:r>
            <a:rPr lang="en-US" dirty="0" smtClean="0">
              <a:sym typeface="Wingdings" panose="05000000000000000000" pitchFamily="2" charset="2"/>
            </a:rPr>
            <a:t> Mark Comp-off</a:t>
          </a:r>
          <a:endParaRPr lang="en-US" dirty="0"/>
        </a:p>
      </dgm:t>
    </dgm:pt>
    <dgm:pt modelId="{E15FE0CF-168B-42EA-9512-80E9F9122BEB}" type="parTrans" cxnId="{7656A766-7FBD-4045-9CFF-FB1A731A56E3}">
      <dgm:prSet/>
      <dgm:spPr/>
      <dgm:t>
        <a:bodyPr/>
        <a:lstStyle/>
        <a:p>
          <a:endParaRPr lang="en-US"/>
        </a:p>
      </dgm:t>
    </dgm:pt>
    <dgm:pt modelId="{F602D505-D34F-4C25-9366-C5E0976C4F55}" type="sibTrans" cxnId="{7656A766-7FBD-4045-9CFF-FB1A731A56E3}">
      <dgm:prSet/>
      <dgm:spPr/>
      <dgm:t>
        <a:bodyPr/>
        <a:lstStyle/>
        <a:p>
          <a:endParaRPr lang="en-US"/>
        </a:p>
      </dgm:t>
    </dgm:pt>
    <dgm:pt modelId="{952F7A23-82A6-47F8-BF0C-DB1F7A5F28E5}">
      <dgm:prSet phldrT="[Text]"/>
      <dgm:spPr/>
      <dgm:t>
        <a:bodyPr/>
        <a:lstStyle/>
        <a:p>
          <a:r>
            <a:rPr lang="en-US" dirty="0" smtClean="0"/>
            <a:t>Or put standard Hours i.e. 9 Hours</a:t>
          </a:r>
          <a:endParaRPr lang="en-US" dirty="0"/>
        </a:p>
      </dgm:t>
    </dgm:pt>
    <dgm:pt modelId="{7FA7958A-14D8-4360-9CD1-1D7B5D51AA1F}" type="parTrans" cxnId="{2CAA4F0B-9B5D-4A8D-A74E-C300322C6CB8}">
      <dgm:prSet/>
      <dgm:spPr/>
      <dgm:t>
        <a:bodyPr/>
        <a:lstStyle/>
        <a:p>
          <a:endParaRPr lang="en-US"/>
        </a:p>
      </dgm:t>
    </dgm:pt>
    <dgm:pt modelId="{8EE5E3BE-8C9D-49CC-864E-9C2D5595F88C}" type="sibTrans" cxnId="{2CAA4F0B-9B5D-4A8D-A74E-C300322C6CB8}">
      <dgm:prSet/>
      <dgm:spPr/>
      <dgm:t>
        <a:bodyPr/>
        <a:lstStyle/>
        <a:p>
          <a:endParaRPr lang="en-US"/>
        </a:p>
      </dgm:t>
    </dgm:pt>
    <dgm:pt modelId="{FD750CF3-35F9-48F4-AFEC-3E70CFD69A44}">
      <dgm:prSet phldrT="[Text]"/>
      <dgm:spPr/>
      <dgm:t>
        <a:bodyPr/>
        <a:lstStyle/>
        <a:p>
          <a:r>
            <a:rPr lang="en-US" b="1" dirty="0" smtClean="0">
              <a:solidFill>
                <a:srgbClr val="FF3300"/>
              </a:solidFill>
              <a:latin typeface="Calibri" panose="020F0502020204030204" pitchFamily="34" charset="0"/>
            </a:rPr>
            <a:t>Need to Mark Client Holiday</a:t>
          </a:r>
          <a:endParaRPr lang="en-US" b="1" dirty="0">
            <a:solidFill>
              <a:srgbClr val="FF3300"/>
            </a:solidFill>
            <a:latin typeface="Calibri" panose="020F0502020204030204" pitchFamily="34" charset="0"/>
          </a:endParaRPr>
        </a:p>
      </dgm:t>
    </dgm:pt>
    <dgm:pt modelId="{1A3C9643-B522-4145-9887-4217AEF73D5C}" type="parTrans" cxnId="{77E7C5D2-CF43-44E5-A705-00C6BEC802EA}">
      <dgm:prSet/>
      <dgm:spPr/>
      <dgm:t>
        <a:bodyPr/>
        <a:lstStyle/>
        <a:p>
          <a:endParaRPr lang="en-US"/>
        </a:p>
      </dgm:t>
    </dgm:pt>
    <dgm:pt modelId="{A1D8D5D5-35C5-42B0-9313-D359C0054DF0}" type="sibTrans" cxnId="{77E7C5D2-CF43-44E5-A705-00C6BEC802EA}">
      <dgm:prSet/>
      <dgm:spPr/>
      <dgm:t>
        <a:bodyPr/>
        <a:lstStyle/>
        <a:p>
          <a:endParaRPr lang="en-US"/>
        </a:p>
      </dgm:t>
    </dgm:pt>
    <dgm:pt modelId="{8FCC7FBE-E849-42DF-BFFF-B347A125FACB}">
      <dgm:prSet phldrT="[Text]"/>
      <dgm:spPr/>
      <dgm:t>
        <a:bodyPr/>
        <a:lstStyle/>
        <a:p>
          <a:r>
            <a:rPr lang="en-US" dirty="0" smtClean="0"/>
            <a:t>Please standard Hours i.e. 9 Hours</a:t>
          </a:r>
          <a:endParaRPr lang="en-US" dirty="0"/>
        </a:p>
      </dgm:t>
    </dgm:pt>
    <dgm:pt modelId="{F3D62921-8DCE-4BCF-8FCE-DD44EA1F5DEF}" type="parTrans" cxnId="{D13FC63D-A97A-4652-8B03-F755B545FC91}">
      <dgm:prSet/>
      <dgm:spPr/>
      <dgm:t>
        <a:bodyPr/>
        <a:lstStyle/>
        <a:p>
          <a:endParaRPr lang="en-US"/>
        </a:p>
      </dgm:t>
    </dgm:pt>
    <dgm:pt modelId="{8B2F9C91-D479-4C18-8409-CC1BD509E623}" type="sibTrans" cxnId="{D13FC63D-A97A-4652-8B03-F755B545FC91}">
      <dgm:prSet/>
      <dgm:spPr/>
      <dgm:t>
        <a:bodyPr/>
        <a:lstStyle/>
        <a:p>
          <a:endParaRPr lang="en-US"/>
        </a:p>
      </dgm:t>
    </dgm:pt>
    <dgm:pt modelId="{8FBE7761-DDD3-4A03-A3BA-F9CB02889374}">
      <dgm:prSet phldrT="[Text]"/>
      <dgm:spPr/>
      <dgm:t>
        <a:bodyPr/>
        <a:lstStyle/>
        <a:p>
          <a:r>
            <a:rPr lang="en-US" dirty="0" smtClean="0"/>
            <a:t>Or In remarks column mention Company Holiday or Public Holiday</a:t>
          </a:r>
          <a:endParaRPr lang="en-US" dirty="0"/>
        </a:p>
      </dgm:t>
    </dgm:pt>
    <dgm:pt modelId="{67FB3B32-C7E1-4638-9B01-4520CD710EF7}" type="parTrans" cxnId="{620F7211-D45F-4B3C-8894-E27F525C7B82}">
      <dgm:prSet/>
      <dgm:spPr/>
      <dgm:t>
        <a:bodyPr/>
        <a:lstStyle/>
        <a:p>
          <a:endParaRPr lang="en-US"/>
        </a:p>
      </dgm:t>
    </dgm:pt>
    <dgm:pt modelId="{EA666A87-A153-4920-9839-A1A1AAE367EE}" type="sibTrans" cxnId="{620F7211-D45F-4B3C-8894-E27F525C7B82}">
      <dgm:prSet/>
      <dgm:spPr/>
      <dgm:t>
        <a:bodyPr/>
        <a:lstStyle/>
        <a:p>
          <a:endParaRPr lang="en-US"/>
        </a:p>
      </dgm:t>
    </dgm:pt>
    <dgm:pt modelId="{CB3F6062-FCD1-4D46-9F82-CCCA077D184E}">
      <dgm:prSet phldrT="[Text]" custT="1"/>
      <dgm:spPr/>
      <dgm:t>
        <a:bodyPr/>
        <a:lstStyle/>
        <a:p>
          <a:r>
            <a:rPr lang="en-US" sz="1300" b="1" dirty="0" smtClean="0">
              <a:solidFill>
                <a:srgbClr val="FF3300"/>
              </a:solidFill>
              <a:latin typeface="Calibri" panose="020F0502020204030204" pitchFamily="34" charset="0"/>
              <a:ea typeface="+mn-ea"/>
              <a:cs typeface="+mn-cs"/>
            </a:rPr>
            <a:t>Need to mark Comp-off</a:t>
          </a:r>
          <a:endParaRPr lang="en-US" sz="1300" b="1" dirty="0">
            <a:solidFill>
              <a:srgbClr val="FF3300"/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8ED8627B-994D-4DA4-9346-6E2B9738C70F}" type="sibTrans" cxnId="{1270A590-6465-4FE2-B538-0399EB7BCF0A}">
      <dgm:prSet/>
      <dgm:spPr/>
      <dgm:t>
        <a:bodyPr/>
        <a:lstStyle/>
        <a:p>
          <a:endParaRPr lang="en-US"/>
        </a:p>
      </dgm:t>
    </dgm:pt>
    <dgm:pt modelId="{3FE0F4AB-ACD4-465E-BB76-6E35061FB062}" type="parTrans" cxnId="{1270A590-6465-4FE2-B538-0399EB7BCF0A}">
      <dgm:prSet/>
      <dgm:spPr/>
      <dgm:t>
        <a:bodyPr/>
        <a:lstStyle/>
        <a:p>
          <a:endParaRPr lang="en-US"/>
        </a:p>
      </dgm:t>
    </dgm:pt>
    <dgm:pt modelId="{243C6E9D-3FDE-4D26-BB48-503E15E76669}" type="pres">
      <dgm:prSet presAssocID="{30FAE620-F09F-4DD3-A8FC-A25DC884F41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36E194-A15D-486D-9564-DF0BAD52FBCB}" type="pres">
      <dgm:prSet presAssocID="{43CE0333-1366-4837-B213-C98E59D9294D}" presName="composite" presStyleCnt="0"/>
      <dgm:spPr/>
    </dgm:pt>
    <dgm:pt modelId="{350E90E9-1FD4-4A5D-B155-28A5DF3A8AA8}" type="pres">
      <dgm:prSet presAssocID="{43CE0333-1366-4837-B213-C98E59D9294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FBFA9-B5CA-4ABB-B165-613E27E24FB5}" type="pres">
      <dgm:prSet presAssocID="{43CE0333-1366-4837-B213-C98E59D9294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86BF6-7A44-4326-BAEE-59FA78F1A309}" type="pres">
      <dgm:prSet presAssocID="{F05FD750-2511-4632-AFFF-74D6DC87009E}" presName="space" presStyleCnt="0"/>
      <dgm:spPr/>
    </dgm:pt>
    <dgm:pt modelId="{61C31FBD-06E6-49AB-A920-63137762F6EF}" type="pres">
      <dgm:prSet presAssocID="{CB3F6062-FCD1-4D46-9F82-CCCA077D184E}" presName="composite" presStyleCnt="0"/>
      <dgm:spPr/>
    </dgm:pt>
    <dgm:pt modelId="{BB3DA1C1-69D8-43EA-A843-0FA04E28FB01}" type="pres">
      <dgm:prSet presAssocID="{CB3F6062-FCD1-4D46-9F82-CCCA077D184E}" presName="parTx" presStyleLbl="alignNode1" presStyleIdx="1" presStyleCnt="3" custLinFactNeighborX="-65" custLinFactNeighborY="-1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8EB15-1376-42C9-BBF0-A3B241AFDDA4}" type="pres">
      <dgm:prSet presAssocID="{CB3F6062-FCD1-4D46-9F82-CCCA077D184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B8455-FD88-4193-974F-49C8F8EC2D10}" type="pres">
      <dgm:prSet presAssocID="{8ED8627B-994D-4DA4-9346-6E2B9738C70F}" presName="space" presStyleCnt="0"/>
      <dgm:spPr/>
    </dgm:pt>
    <dgm:pt modelId="{C90284C0-A80E-43AC-AF8F-053742093EAC}" type="pres">
      <dgm:prSet presAssocID="{FD750CF3-35F9-48F4-AFEC-3E70CFD69A44}" presName="composite" presStyleCnt="0"/>
      <dgm:spPr/>
    </dgm:pt>
    <dgm:pt modelId="{743C651B-922D-4881-8790-3ABD442ED74D}" type="pres">
      <dgm:prSet presAssocID="{FD750CF3-35F9-48F4-AFEC-3E70CFD69A4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E7386D-CF12-49DC-80C6-E82FAC0549A2}" type="pres">
      <dgm:prSet presAssocID="{FD750CF3-35F9-48F4-AFEC-3E70CFD69A4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E7C5D2-CF43-44E5-A705-00C6BEC802EA}" srcId="{30FAE620-F09F-4DD3-A8FC-A25DC884F41C}" destId="{FD750CF3-35F9-48F4-AFEC-3E70CFD69A44}" srcOrd="2" destOrd="0" parTransId="{1A3C9643-B522-4145-9887-4217AEF73D5C}" sibTransId="{A1D8D5D5-35C5-42B0-9313-D359C0054DF0}"/>
    <dgm:cxn modelId="{72C8F2D6-5974-4F39-8FBB-EDB13BFE4816}" type="presOf" srcId="{43CE0333-1366-4837-B213-C98E59D9294D}" destId="{350E90E9-1FD4-4A5D-B155-28A5DF3A8AA8}" srcOrd="0" destOrd="0" presId="urn:microsoft.com/office/officeart/2005/8/layout/hList1"/>
    <dgm:cxn modelId="{4CD3EDF4-BB97-4A2D-9674-31C5A9909207}" type="presOf" srcId="{4B1E9835-DF54-48FD-82EA-8F6D51B2D584}" destId="{1B18EB15-1376-42C9-BBF0-A3B241AFDDA4}" srcOrd="0" destOrd="0" presId="urn:microsoft.com/office/officeart/2005/8/layout/hList1"/>
    <dgm:cxn modelId="{D13FC63D-A97A-4652-8B03-F755B545FC91}" srcId="{FD750CF3-35F9-48F4-AFEC-3E70CFD69A44}" destId="{8FCC7FBE-E849-42DF-BFFF-B347A125FACB}" srcOrd="0" destOrd="0" parTransId="{F3D62921-8DCE-4BCF-8FCE-DD44EA1F5DEF}" sibTransId="{8B2F9C91-D479-4C18-8409-CC1BD509E623}"/>
    <dgm:cxn modelId="{2CAA4F0B-9B5D-4A8D-A74E-C300322C6CB8}" srcId="{CB3F6062-FCD1-4D46-9F82-CCCA077D184E}" destId="{952F7A23-82A6-47F8-BF0C-DB1F7A5F28E5}" srcOrd="1" destOrd="0" parTransId="{7FA7958A-14D8-4360-9CD1-1D7B5D51AA1F}" sibTransId="{8EE5E3BE-8C9D-49CC-864E-9C2D5595F88C}"/>
    <dgm:cxn modelId="{620F7211-D45F-4B3C-8894-E27F525C7B82}" srcId="{FD750CF3-35F9-48F4-AFEC-3E70CFD69A44}" destId="{8FBE7761-DDD3-4A03-A3BA-F9CB02889374}" srcOrd="1" destOrd="0" parTransId="{67FB3B32-C7E1-4638-9B01-4520CD710EF7}" sibTransId="{EA666A87-A153-4920-9839-A1A1AAE367EE}"/>
    <dgm:cxn modelId="{9AB735E6-CCEC-4E91-827B-34FDBED752CE}" srcId="{43CE0333-1366-4837-B213-C98E59D9294D}" destId="{90BBDAF9-8D73-478A-98A5-22111711BF19}" srcOrd="0" destOrd="0" parTransId="{D0345FD2-4D2C-4CEC-A4EC-04E99DB7865C}" sibTransId="{5A69DDEA-F803-4EFA-A474-89746D8782BB}"/>
    <dgm:cxn modelId="{B8484CBC-F99E-4328-BE24-E6B91E72C6EF}" type="presOf" srcId="{8FBE7761-DDD3-4A03-A3BA-F9CB02889374}" destId="{EDE7386D-CF12-49DC-80C6-E82FAC0549A2}" srcOrd="0" destOrd="1" presId="urn:microsoft.com/office/officeart/2005/8/layout/hList1"/>
    <dgm:cxn modelId="{3BAD20A0-190E-4D19-BC57-923D1BEB9723}" srcId="{30FAE620-F09F-4DD3-A8FC-A25DC884F41C}" destId="{43CE0333-1366-4837-B213-C98E59D9294D}" srcOrd="0" destOrd="0" parTransId="{60AD7CBE-92EE-4829-BE5E-9B262B9C6839}" sibTransId="{F05FD750-2511-4632-AFFF-74D6DC87009E}"/>
    <dgm:cxn modelId="{EE60997A-F512-4B9D-A2C6-AB2F8CBA41F3}" type="presOf" srcId="{CB3F6062-FCD1-4D46-9F82-CCCA077D184E}" destId="{BB3DA1C1-69D8-43EA-A843-0FA04E28FB01}" srcOrd="0" destOrd="0" presId="urn:microsoft.com/office/officeart/2005/8/layout/hList1"/>
    <dgm:cxn modelId="{444B8A6F-C5DA-4C8F-8C35-35FD79D68A63}" type="presOf" srcId="{30FAE620-F09F-4DD3-A8FC-A25DC884F41C}" destId="{243C6E9D-3FDE-4D26-BB48-503E15E76669}" srcOrd="0" destOrd="0" presId="urn:microsoft.com/office/officeart/2005/8/layout/hList1"/>
    <dgm:cxn modelId="{44C5F869-1237-4435-AA28-115F11A77EA0}" type="presOf" srcId="{8FCC7FBE-E849-42DF-BFFF-B347A125FACB}" destId="{EDE7386D-CF12-49DC-80C6-E82FAC0549A2}" srcOrd="0" destOrd="0" presId="urn:microsoft.com/office/officeart/2005/8/layout/hList1"/>
    <dgm:cxn modelId="{3905FC15-0696-461F-B14E-9B6AFB9D5713}" type="presOf" srcId="{FD750CF3-35F9-48F4-AFEC-3E70CFD69A44}" destId="{743C651B-922D-4881-8790-3ABD442ED74D}" srcOrd="0" destOrd="0" presId="urn:microsoft.com/office/officeart/2005/8/layout/hList1"/>
    <dgm:cxn modelId="{7656A766-7FBD-4045-9CFF-FB1A731A56E3}" srcId="{CB3F6062-FCD1-4D46-9F82-CCCA077D184E}" destId="{4B1E9835-DF54-48FD-82EA-8F6D51B2D584}" srcOrd="0" destOrd="0" parTransId="{E15FE0CF-168B-42EA-9512-80E9F9122BEB}" sibTransId="{F602D505-D34F-4C25-9366-C5E0976C4F55}"/>
    <dgm:cxn modelId="{D7BAB5A6-B6D5-4A12-80B7-1EF19708501F}" type="presOf" srcId="{952F7A23-82A6-47F8-BF0C-DB1F7A5F28E5}" destId="{1B18EB15-1376-42C9-BBF0-A3B241AFDDA4}" srcOrd="0" destOrd="1" presId="urn:microsoft.com/office/officeart/2005/8/layout/hList1"/>
    <dgm:cxn modelId="{1270A590-6465-4FE2-B538-0399EB7BCF0A}" srcId="{30FAE620-F09F-4DD3-A8FC-A25DC884F41C}" destId="{CB3F6062-FCD1-4D46-9F82-CCCA077D184E}" srcOrd="1" destOrd="0" parTransId="{3FE0F4AB-ACD4-465E-BB76-6E35061FB062}" sibTransId="{8ED8627B-994D-4DA4-9346-6E2B9738C70F}"/>
    <dgm:cxn modelId="{E93A11EE-BF09-4DAF-BD01-DBD374621E73}" type="presOf" srcId="{90BBDAF9-8D73-478A-98A5-22111711BF19}" destId="{460FBFA9-B5CA-4ABB-B165-613E27E24FB5}" srcOrd="0" destOrd="0" presId="urn:microsoft.com/office/officeart/2005/8/layout/hList1"/>
    <dgm:cxn modelId="{739D8343-2EEB-4542-BDA0-BB2872FD6657}" type="presParOf" srcId="{243C6E9D-3FDE-4D26-BB48-503E15E76669}" destId="{9736E194-A15D-486D-9564-DF0BAD52FBCB}" srcOrd="0" destOrd="0" presId="urn:microsoft.com/office/officeart/2005/8/layout/hList1"/>
    <dgm:cxn modelId="{C52297E9-2F25-4D5C-A57F-483311D7FB7C}" type="presParOf" srcId="{9736E194-A15D-486D-9564-DF0BAD52FBCB}" destId="{350E90E9-1FD4-4A5D-B155-28A5DF3A8AA8}" srcOrd="0" destOrd="0" presId="urn:microsoft.com/office/officeart/2005/8/layout/hList1"/>
    <dgm:cxn modelId="{7A4F3210-6D97-4D1A-B0DC-4D98C7C62D48}" type="presParOf" srcId="{9736E194-A15D-486D-9564-DF0BAD52FBCB}" destId="{460FBFA9-B5CA-4ABB-B165-613E27E24FB5}" srcOrd="1" destOrd="0" presId="urn:microsoft.com/office/officeart/2005/8/layout/hList1"/>
    <dgm:cxn modelId="{870D3EC5-C406-4524-B5DB-448DF5868525}" type="presParOf" srcId="{243C6E9D-3FDE-4D26-BB48-503E15E76669}" destId="{EFF86BF6-7A44-4326-BAEE-59FA78F1A309}" srcOrd="1" destOrd="0" presId="urn:microsoft.com/office/officeart/2005/8/layout/hList1"/>
    <dgm:cxn modelId="{FCBD5884-EAE1-4134-B992-F56D575B3AD2}" type="presParOf" srcId="{243C6E9D-3FDE-4D26-BB48-503E15E76669}" destId="{61C31FBD-06E6-49AB-A920-63137762F6EF}" srcOrd="2" destOrd="0" presId="urn:microsoft.com/office/officeart/2005/8/layout/hList1"/>
    <dgm:cxn modelId="{4D4CA5BB-09E8-4381-8D55-25F355B3F211}" type="presParOf" srcId="{61C31FBD-06E6-49AB-A920-63137762F6EF}" destId="{BB3DA1C1-69D8-43EA-A843-0FA04E28FB01}" srcOrd="0" destOrd="0" presId="urn:microsoft.com/office/officeart/2005/8/layout/hList1"/>
    <dgm:cxn modelId="{BB0EA941-8682-4712-8037-E82F68A56566}" type="presParOf" srcId="{61C31FBD-06E6-49AB-A920-63137762F6EF}" destId="{1B18EB15-1376-42C9-BBF0-A3B241AFDDA4}" srcOrd="1" destOrd="0" presId="urn:microsoft.com/office/officeart/2005/8/layout/hList1"/>
    <dgm:cxn modelId="{6B635EDB-3C8D-4120-AECD-512DCB08E962}" type="presParOf" srcId="{243C6E9D-3FDE-4D26-BB48-503E15E76669}" destId="{D5AB8455-FD88-4193-974F-49C8F8EC2D10}" srcOrd="3" destOrd="0" presId="urn:microsoft.com/office/officeart/2005/8/layout/hList1"/>
    <dgm:cxn modelId="{A2EE843B-DD16-442D-9E66-F4A80976C23A}" type="presParOf" srcId="{243C6E9D-3FDE-4D26-BB48-503E15E76669}" destId="{C90284C0-A80E-43AC-AF8F-053742093EAC}" srcOrd="4" destOrd="0" presId="urn:microsoft.com/office/officeart/2005/8/layout/hList1"/>
    <dgm:cxn modelId="{B41EAEA3-E063-49B0-9123-C4F89EB86EA0}" type="presParOf" srcId="{C90284C0-A80E-43AC-AF8F-053742093EAC}" destId="{743C651B-922D-4881-8790-3ABD442ED74D}" srcOrd="0" destOrd="0" presId="urn:microsoft.com/office/officeart/2005/8/layout/hList1"/>
    <dgm:cxn modelId="{E996A122-CB46-4560-AE2B-C1E6B1730A04}" type="presParOf" srcId="{C90284C0-A80E-43AC-AF8F-053742093EAC}" destId="{EDE7386D-CF12-49DC-80C6-E82FAC0549A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033E0-A6E7-48F5-B1B6-B5B3AF3C85FF}">
      <dsp:nvSpPr>
        <dsp:cNvPr id="0" name=""/>
        <dsp:cNvSpPr/>
      </dsp:nvSpPr>
      <dsp:spPr>
        <a:xfrm rot="5400000">
          <a:off x="-293340" y="294078"/>
          <a:ext cx="1955601" cy="1368921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Calibri" panose="020F0502020204030204" pitchFamily="34" charset="0"/>
            </a:rPr>
            <a:t>Log in to “Synergy”</a:t>
          </a:r>
          <a:endParaRPr lang="en-US" sz="16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 rot="-5400000">
        <a:off x="1" y="685199"/>
        <a:ext cx="1368921" cy="586680"/>
      </dsp:txXfrm>
    </dsp:sp>
    <dsp:sp modelId="{14429B01-C7BA-4AF4-B417-2A56A1AD0D0B}">
      <dsp:nvSpPr>
        <dsp:cNvPr id="0" name=""/>
        <dsp:cNvSpPr/>
      </dsp:nvSpPr>
      <dsp:spPr>
        <a:xfrm rot="5400000">
          <a:off x="4468490" y="-3099568"/>
          <a:ext cx="1271141" cy="7470278"/>
        </a:xfrm>
        <a:prstGeom prst="round2SameRect">
          <a:avLst/>
        </a:prstGeom>
        <a:solidFill>
          <a:schemeClr val="accent3">
            <a:lumMod val="8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+mn-ea"/>
              <a:cs typeface="+mn-cs"/>
            </a:rPr>
            <a:t>Log in onto “Synergy”</a:t>
          </a:r>
          <a:endParaRPr lang="en-US" sz="1300" kern="1200" dirty="0">
            <a:solidFill>
              <a:schemeClr val="accent6">
                <a:lumMod val="50000"/>
              </a:schemeClr>
            </a:solidFill>
            <a:latin typeface="Calibri" panose="020F050202020403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>
            <a:latin typeface="Calibri" panose="020F050202020403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+mn-ea"/>
              <a:cs typeface="+mn-cs"/>
            </a:rPr>
            <a:t>Consider the Log in credentials provided to you.</a:t>
          </a:r>
          <a:endParaRPr lang="en-US" sz="1300" kern="1200" dirty="0">
            <a:solidFill>
              <a:schemeClr val="accent6">
                <a:lumMod val="50000"/>
              </a:schemeClr>
            </a:solidFill>
            <a:latin typeface="Calibri" panose="020F0502020204030204" pitchFamily="34" charset="0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latin typeface="Calibri" panose="020F0502020204030204" pitchFamily="34" charset="0"/>
          </a:endParaRPr>
        </a:p>
      </dsp:txBody>
      <dsp:txXfrm rot="-5400000">
        <a:off x="1368922" y="62052"/>
        <a:ext cx="7408226" cy="1147037"/>
      </dsp:txXfrm>
    </dsp:sp>
    <dsp:sp modelId="{706B6CD9-03F6-460E-9FF9-02282D7F9690}">
      <dsp:nvSpPr>
        <dsp:cNvPr id="0" name=""/>
        <dsp:cNvSpPr/>
      </dsp:nvSpPr>
      <dsp:spPr>
        <a:xfrm rot="5400000">
          <a:off x="-293340" y="2058739"/>
          <a:ext cx="1955601" cy="1368921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Calibri" panose="020F0502020204030204" pitchFamily="34" charset="0"/>
            </a:rPr>
            <a:t>Welcome to synergy</a:t>
          </a:r>
          <a:endParaRPr lang="en-US" sz="16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 rot="-5400000">
        <a:off x="1" y="2449860"/>
        <a:ext cx="1368921" cy="586680"/>
      </dsp:txXfrm>
    </dsp:sp>
    <dsp:sp modelId="{E7B32243-3776-4732-A01F-E34B870D3590}">
      <dsp:nvSpPr>
        <dsp:cNvPr id="0" name=""/>
        <dsp:cNvSpPr/>
      </dsp:nvSpPr>
      <dsp:spPr>
        <a:xfrm rot="5400000">
          <a:off x="4468490" y="-1334169"/>
          <a:ext cx="1271141" cy="7470278"/>
        </a:xfrm>
        <a:prstGeom prst="round2SameRect">
          <a:avLst/>
        </a:prstGeom>
        <a:solidFill>
          <a:schemeClr val="accent3">
            <a:lumMod val="8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+mn-ea"/>
              <a:cs typeface="+mn-cs"/>
            </a:rPr>
            <a:t>Select Wipro Technologies</a:t>
          </a:r>
          <a:r>
            <a:rPr lang="en-US" sz="1400" kern="1200" dirty="0" smtClean="0">
              <a:latin typeface="Calibri" panose="020F0502020204030204" pitchFamily="34" charset="0"/>
            </a:rPr>
            <a:t>. </a:t>
          </a:r>
          <a:endParaRPr lang="en-US" sz="1400" kern="1200" dirty="0">
            <a:latin typeface="Calibri" panose="020F0502020204030204" pitchFamily="34" charset="0"/>
          </a:endParaRPr>
        </a:p>
      </dsp:txBody>
      <dsp:txXfrm rot="-5400000">
        <a:off x="1368922" y="1827451"/>
        <a:ext cx="7408226" cy="1147037"/>
      </dsp:txXfrm>
    </dsp:sp>
    <dsp:sp modelId="{A3E09333-4876-4F93-9480-909A3D53C0FD}">
      <dsp:nvSpPr>
        <dsp:cNvPr id="0" name=""/>
        <dsp:cNvSpPr/>
      </dsp:nvSpPr>
      <dsp:spPr>
        <a:xfrm rot="5400000">
          <a:off x="-293340" y="3823400"/>
          <a:ext cx="1955601" cy="1368921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Calibri" panose="020F0502020204030204" pitchFamily="34" charset="0"/>
            </a:rPr>
            <a:t>My Timesheet</a:t>
          </a:r>
          <a:endParaRPr lang="en-US" sz="1600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 rot="-5400000">
        <a:off x="1" y="4214521"/>
        <a:ext cx="1368921" cy="586680"/>
      </dsp:txXfrm>
    </dsp:sp>
    <dsp:sp modelId="{2ECD3206-B2EB-43A8-8A44-A52E907FF025}">
      <dsp:nvSpPr>
        <dsp:cNvPr id="0" name=""/>
        <dsp:cNvSpPr/>
      </dsp:nvSpPr>
      <dsp:spPr>
        <a:xfrm rot="5400000">
          <a:off x="4468490" y="434978"/>
          <a:ext cx="1271141" cy="7470278"/>
        </a:xfrm>
        <a:prstGeom prst="round2SameRect">
          <a:avLst/>
        </a:prstGeom>
        <a:solidFill>
          <a:schemeClr val="accent3">
            <a:lumMod val="8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+mn-ea"/>
              <a:cs typeface="+mn-cs"/>
            </a:rPr>
            <a:t>Select Timesheet.</a:t>
          </a:r>
          <a:endParaRPr lang="en-US" sz="1300" kern="1200" dirty="0">
            <a:solidFill>
              <a:schemeClr val="accent6">
                <a:lumMod val="50000"/>
              </a:schemeClr>
            </a:solidFill>
            <a:latin typeface="Calibri" panose="020F0502020204030204" pitchFamily="34" charset="0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>
            <a:solidFill>
              <a:schemeClr val="accent6">
                <a:lumMod val="50000"/>
              </a:schemeClr>
            </a:solidFill>
            <a:latin typeface="Calibri" panose="020F0502020204030204" pitchFamily="34" charset="0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+mn-ea"/>
              <a:cs typeface="+mn-cs"/>
            </a:rPr>
            <a:t>Change/ Select project location{Normally this should be client location}</a:t>
          </a:r>
          <a:endParaRPr lang="en-US" sz="1300" kern="1200" dirty="0">
            <a:solidFill>
              <a:schemeClr val="accent6">
                <a:lumMod val="50000"/>
              </a:schemeClr>
            </a:solidFill>
            <a:latin typeface="Calibri" panose="020F0502020204030204" pitchFamily="34" charset="0"/>
            <a:ea typeface="+mn-ea"/>
            <a:cs typeface="+mn-cs"/>
          </a:endParaRPr>
        </a:p>
      </dsp:txBody>
      <dsp:txXfrm rot="-5400000">
        <a:off x="1368922" y="3596598"/>
        <a:ext cx="7408226" cy="11470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E90E9-1FD4-4A5D-B155-28A5DF3A8AA8}">
      <dsp:nvSpPr>
        <dsp:cNvPr id="0" name=""/>
        <dsp:cNvSpPr/>
      </dsp:nvSpPr>
      <dsp:spPr>
        <a:xfrm>
          <a:off x="2809" y="7000"/>
          <a:ext cx="2739628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baseline="0" dirty="0" smtClean="0">
              <a:solidFill>
                <a:srgbClr val="FF3300"/>
              </a:solidFill>
              <a:latin typeface="Calibri" panose="020F0502020204030204" pitchFamily="34" charset="0"/>
            </a:rPr>
            <a:t>Need to Mark Leave</a:t>
          </a:r>
          <a:endParaRPr lang="en-US" sz="1300" b="1" kern="1200" baseline="0" dirty="0">
            <a:solidFill>
              <a:srgbClr val="FF3300"/>
            </a:solidFill>
            <a:latin typeface="Calibri" panose="020F0502020204030204" pitchFamily="34" charset="0"/>
          </a:endParaRPr>
        </a:p>
      </dsp:txBody>
      <dsp:txXfrm>
        <a:off x="2809" y="7000"/>
        <a:ext cx="2739628" cy="374400"/>
      </dsp:txXfrm>
    </dsp:sp>
    <dsp:sp modelId="{460FBFA9-B5CA-4ABB-B165-613E27E24FB5}">
      <dsp:nvSpPr>
        <dsp:cNvPr id="0" name=""/>
        <dsp:cNvSpPr/>
      </dsp:nvSpPr>
      <dsp:spPr>
        <a:xfrm>
          <a:off x="2809" y="381400"/>
          <a:ext cx="2739628" cy="10593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Drop down in particular day</a:t>
          </a:r>
          <a:r>
            <a:rPr lang="en-US" sz="1300" kern="1200" dirty="0" smtClean="0">
              <a:sym typeface="Wingdings" panose="05000000000000000000" pitchFamily="2" charset="2"/>
            </a:rPr>
            <a:t> Mark Leave.</a:t>
          </a:r>
          <a:endParaRPr lang="en-US" sz="1300" kern="1200" dirty="0"/>
        </a:p>
      </dsp:txBody>
      <dsp:txXfrm>
        <a:off x="2809" y="381400"/>
        <a:ext cx="2739628" cy="1059398"/>
      </dsp:txXfrm>
    </dsp:sp>
    <dsp:sp modelId="{BB3DA1C1-69D8-43EA-A843-0FA04E28FB01}">
      <dsp:nvSpPr>
        <dsp:cNvPr id="0" name=""/>
        <dsp:cNvSpPr/>
      </dsp:nvSpPr>
      <dsp:spPr>
        <a:xfrm>
          <a:off x="3124205" y="0"/>
          <a:ext cx="2739628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rgbClr val="FF3300"/>
              </a:solidFill>
              <a:latin typeface="Calibri" panose="020F0502020204030204" pitchFamily="34" charset="0"/>
              <a:ea typeface="+mn-ea"/>
              <a:cs typeface="+mn-cs"/>
            </a:rPr>
            <a:t>Need to mark Comp-off</a:t>
          </a:r>
          <a:endParaRPr lang="en-US" sz="1300" b="1" kern="1200" dirty="0">
            <a:solidFill>
              <a:srgbClr val="FF3300"/>
            </a:solidFill>
            <a:latin typeface="Calibri" panose="020F0502020204030204" pitchFamily="34" charset="0"/>
            <a:ea typeface="+mn-ea"/>
            <a:cs typeface="+mn-cs"/>
          </a:endParaRPr>
        </a:p>
      </dsp:txBody>
      <dsp:txXfrm>
        <a:off x="3124205" y="0"/>
        <a:ext cx="2739628" cy="374400"/>
      </dsp:txXfrm>
    </dsp:sp>
    <dsp:sp modelId="{1B18EB15-1376-42C9-BBF0-A3B241AFDDA4}">
      <dsp:nvSpPr>
        <dsp:cNvPr id="0" name=""/>
        <dsp:cNvSpPr/>
      </dsp:nvSpPr>
      <dsp:spPr>
        <a:xfrm>
          <a:off x="3125985" y="381400"/>
          <a:ext cx="2739628" cy="10593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Drop down in particular day</a:t>
          </a:r>
          <a:r>
            <a:rPr lang="en-US" sz="1300" kern="1200" dirty="0" smtClean="0">
              <a:sym typeface="Wingdings" panose="05000000000000000000" pitchFamily="2" charset="2"/>
            </a:rPr>
            <a:t> Mark Comp-off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Or put standard Hours i.e. 9 Hours</a:t>
          </a:r>
          <a:endParaRPr lang="en-US" sz="1300" kern="1200" dirty="0"/>
        </a:p>
      </dsp:txBody>
      <dsp:txXfrm>
        <a:off x="3125985" y="381400"/>
        <a:ext cx="2739628" cy="1059398"/>
      </dsp:txXfrm>
    </dsp:sp>
    <dsp:sp modelId="{743C651B-922D-4881-8790-3ABD442ED74D}">
      <dsp:nvSpPr>
        <dsp:cNvPr id="0" name=""/>
        <dsp:cNvSpPr/>
      </dsp:nvSpPr>
      <dsp:spPr>
        <a:xfrm>
          <a:off x="6249161" y="7000"/>
          <a:ext cx="2739628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rgbClr val="FF3300"/>
              </a:solidFill>
              <a:latin typeface="Calibri" panose="020F0502020204030204" pitchFamily="34" charset="0"/>
            </a:rPr>
            <a:t>Need to Mark Client Holiday</a:t>
          </a:r>
          <a:endParaRPr lang="en-US" sz="1300" b="1" kern="1200" dirty="0">
            <a:solidFill>
              <a:srgbClr val="FF3300"/>
            </a:solidFill>
            <a:latin typeface="Calibri" panose="020F0502020204030204" pitchFamily="34" charset="0"/>
          </a:endParaRPr>
        </a:p>
      </dsp:txBody>
      <dsp:txXfrm>
        <a:off x="6249161" y="7000"/>
        <a:ext cx="2739628" cy="374400"/>
      </dsp:txXfrm>
    </dsp:sp>
    <dsp:sp modelId="{EDE7386D-CF12-49DC-80C6-E82FAC0549A2}">
      <dsp:nvSpPr>
        <dsp:cNvPr id="0" name=""/>
        <dsp:cNvSpPr/>
      </dsp:nvSpPr>
      <dsp:spPr>
        <a:xfrm>
          <a:off x="6249161" y="381400"/>
          <a:ext cx="2739628" cy="10593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Please standard Hours i.e. 9 Hours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Or In remarks column mention Company Holiday or Public Holiday</a:t>
          </a:r>
          <a:endParaRPr lang="en-US" sz="1300" kern="1200" dirty="0"/>
        </a:p>
      </dsp:txBody>
      <dsp:txXfrm>
        <a:off x="6249161" y="381400"/>
        <a:ext cx="2739628" cy="1059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CB39E-28EB-4727-A52D-F4A12444672B}" type="datetimeFigureOut">
              <a:rPr lang="en-US" smtClean="0"/>
              <a:pPr/>
              <a:t>23-May-2018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6EF99-12FB-4058-B327-FB40AB7080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3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A6EC8-F2FC-4675-AFB5-D226AF745618}" type="datetimeFigureOut">
              <a:rPr lang="en-US" smtClean="0"/>
              <a:pPr/>
              <a:t>23-May-2018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76C8F-DC15-4FD6-ABA2-4F26A8CD3A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1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3CE8B3-A043-4C9A-89DE-F9D515718751}" type="slidenum">
              <a:rPr lang="en-US" altLang="en-US" smtClean="0"/>
              <a:pPr eaLnBrk="1" hangingPunct="1"/>
              <a:t>1</a:t>
            </a:fld>
            <a:endParaRPr lang="en-US" altLang="en-US" dirty="0" smtClean="0"/>
          </a:p>
        </p:txBody>
      </p:sp>
      <p:sp>
        <p:nvSpPr>
          <p:cNvPr id="1331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6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13317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F002D5B-2B7C-46B1-8328-B1CAD5A47866}" type="slidenum">
              <a:rPr lang="en-US" altLang="en-US" sz="1200">
                <a:latin typeface="Times New Roman" pitchFamily="18" charset="0"/>
              </a:rPr>
              <a:pPr algn="r" eaLnBrk="1" hangingPunct="1"/>
              <a:t>1</a:t>
            </a:fld>
            <a:endParaRPr lang="en-US" altLang="en-US" sz="1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24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76C8F-DC15-4FD6-ABA2-4F26A8CD3A6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8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Temp-Inner-P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300">
                <a:solidFill>
                  <a:srgbClr val="77777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3AA68-69D7-47A5-A124-ADACEB449159}" type="datetimeFigureOut">
              <a:rPr lang="en-US" smtClean="0"/>
              <a:pPr/>
              <a:t>23-May-2018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E84899F-7586-4D87-92B9-B5AB9C66D2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3AA68-69D7-47A5-A124-ADACEB449159}" type="datetimeFigureOut">
              <a:rPr lang="en-US" smtClean="0"/>
              <a:pPr/>
              <a:t>23-May-2018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84899F-7586-4D87-92B9-B5AB9C66D2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3AA68-69D7-47A5-A124-ADACEB449159}" type="datetimeFigureOut">
              <a:rPr lang="en-US" smtClean="0"/>
              <a:pPr/>
              <a:t>23-May-2018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84899F-7586-4D87-92B9-B5AB9C66D2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7010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885825"/>
            <a:ext cx="4343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5825"/>
            <a:ext cx="4343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3AA68-69D7-47A5-A124-ADACEB449159}" type="datetimeFigureOut">
              <a:rPr lang="en-US" smtClean="0"/>
              <a:pPr/>
              <a:t>23-May-2018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84899F-7586-4D87-92B9-B5AB9C66D2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4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3AA68-69D7-47A5-A124-ADACEB449159}" type="datetimeFigureOut">
              <a:rPr lang="en-US" smtClean="0"/>
              <a:pPr/>
              <a:t>23-May-2018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84899F-7586-4D87-92B9-B5AB9C66D2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3AA68-69D7-47A5-A124-ADACEB449159}" type="datetimeFigureOut">
              <a:rPr lang="en-US" smtClean="0"/>
              <a:pPr/>
              <a:t>23-May-2018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84899F-7586-4D87-92B9-B5AB9C66D2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85825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5825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3AA68-69D7-47A5-A124-ADACEB449159}" type="datetimeFigureOut">
              <a:rPr lang="en-US" smtClean="0"/>
              <a:pPr/>
              <a:t>23-May-2018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84899F-7586-4D87-92B9-B5AB9C66D2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3AA68-69D7-47A5-A124-ADACEB449159}" type="datetimeFigureOut">
              <a:rPr lang="en-US" smtClean="0"/>
              <a:pPr/>
              <a:t>23-May-2018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84899F-7586-4D87-92B9-B5AB9C66D2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3AA68-69D7-47A5-A124-ADACEB449159}" type="datetimeFigureOut">
              <a:rPr lang="en-US" smtClean="0"/>
              <a:pPr/>
              <a:t>23-May-2018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84899F-7586-4D87-92B9-B5AB9C66D2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3AA68-69D7-47A5-A124-ADACEB449159}" type="datetimeFigureOut">
              <a:rPr lang="en-US" smtClean="0"/>
              <a:pPr/>
              <a:t>23-May-2018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84899F-7586-4D87-92B9-B5AB9C66D2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3AA68-69D7-47A5-A124-ADACEB449159}" type="datetimeFigureOut">
              <a:rPr lang="en-US" smtClean="0"/>
              <a:pPr/>
              <a:t>23-May-2018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84899F-7586-4D87-92B9-B5AB9C66D2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IN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3AA68-69D7-47A5-A124-ADACEB449159}" type="datetimeFigureOut">
              <a:rPr lang="en-US" smtClean="0"/>
              <a:pPr/>
              <a:t>23-May-2018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84899F-7586-4D87-92B9-B5AB9C66D2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0"/>
            <a:ext cx="7010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85825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fld id="{1B23AA68-69D7-47A5-A124-ADACEB449159}" type="datetimeFigureOut">
              <a:rPr lang="en-US" smtClean="0"/>
              <a:pPr/>
              <a:t>23-May-2018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5E84899F-7586-4D87-92B9-B5AB9C66D22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8" descr="Temp-Inner-Pa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>
          <a:solidFill>
            <a:srgbClr val="777777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6C2E3"/>
        </a:buClr>
        <a:buSzPct val="85000"/>
        <a:buChar char="•"/>
        <a:defRPr sz="1600">
          <a:solidFill>
            <a:srgbClr val="777777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6C2E3"/>
        </a:buClr>
        <a:buSzPct val="85000"/>
        <a:buFont typeface="Wingdings" pitchFamily="2" charset="2"/>
        <a:buChar char="§"/>
        <a:defRPr sz="1400">
          <a:solidFill>
            <a:srgbClr val="777777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C2E3"/>
        </a:buClr>
        <a:buSzPct val="85000"/>
        <a:buChar char="•"/>
        <a:defRPr sz="1400">
          <a:solidFill>
            <a:srgbClr val="777777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C2E3"/>
        </a:buClr>
        <a:buSzPct val="85000"/>
        <a:buChar char="•"/>
        <a:defRPr sz="1200">
          <a:solidFill>
            <a:srgbClr val="777777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6C2E3"/>
        </a:buClr>
        <a:buSzPct val="85000"/>
        <a:buChar char="•"/>
        <a:defRPr sz="1200">
          <a:solidFill>
            <a:srgbClr val="777777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6C2E3"/>
        </a:buClr>
        <a:buSzPct val="85000"/>
        <a:buChar char="•"/>
        <a:defRPr sz="1200">
          <a:solidFill>
            <a:srgbClr val="777777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6C2E3"/>
        </a:buClr>
        <a:buSzPct val="85000"/>
        <a:buChar char="•"/>
        <a:defRPr sz="1200">
          <a:solidFill>
            <a:srgbClr val="777777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6C2E3"/>
        </a:buClr>
        <a:buSzPct val="85000"/>
        <a:buChar char="•"/>
        <a:defRPr sz="1200">
          <a:solidFill>
            <a:srgbClr val="777777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gaurav.talreja@collabera.com" TargetMode="External"/><Relationship Id="rId2" Type="http://schemas.openxmlformats.org/officeDocument/2006/relationships/hyperlink" Target="mailto:rushi.prajapati@collabera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mailto:vaibhavi.s@collabera.com" TargetMode="External"/><Relationship Id="rId3" Type="http://schemas.openxmlformats.org/officeDocument/2006/relationships/hyperlink" Target="mailto:arun.kumar47@wipro.com" TargetMode="External"/><Relationship Id="rId7" Type="http://schemas.openxmlformats.org/officeDocument/2006/relationships/hyperlink" Target="mailto:gaurav.talreja@collabera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PAC.TIMESHEET@COLLABERA.COM" TargetMode="External"/><Relationship Id="rId5" Type="http://schemas.openxmlformats.org/officeDocument/2006/relationships/hyperlink" Target="mailto:inayath.ullar@wipro.com" TargetMode="External"/><Relationship Id="rId4" Type="http://schemas.openxmlformats.org/officeDocument/2006/relationships/hyperlink" Target="mailto:dixon.islur@wipro.co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PAC.Timesheet@collabera.com" TargetMode="External"/><Relationship Id="rId2" Type="http://schemas.openxmlformats.org/officeDocument/2006/relationships/hyperlink" Target="https://synergy.wipro.com/synergy/SynergyLogin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aurav.talreja@collabera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inayath.ullar@wipro.com" TargetMode="External"/><Relationship Id="rId2" Type="http://schemas.openxmlformats.org/officeDocument/2006/relationships/hyperlink" Target="mailto:arun.kumar47@wipro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vaibhavi.s@collabera.com" TargetMode="External"/><Relationship Id="rId5" Type="http://schemas.openxmlformats.org/officeDocument/2006/relationships/hyperlink" Target="mailto:APAC.Timesheet.@collabera.com" TargetMode="External"/><Relationship Id="rId4" Type="http://schemas.openxmlformats.org/officeDocument/2006/relationships/hyperlink" Target="mailto:gaurav.talreja@collabera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Temp-Frnt-p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EADCD6-E28C-4417-B17C-F7880744A0C1}" type="slidenum">
              <a:rPr lang="en-US" altLang="en-US" smtClean="0"/>
              <a:pPr eaLnBrk="1" hangingPunct="1"/>
              <a:t>1</a:t>
            </a:fld>
            <a:endParaRPr lang="en-US" alt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575" y="3886200"/>
            <a:ext cx="8534400" cy="14478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rgbClr val="7777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C2E3"/>
              </a:buClr>
              <a:buSzPct val="85000"/>
              <a:buChar char="•"/>
              <a:defRPr sz="1600">
                <a:solidFill>
                  <a:srgbClr val="777777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C2E3"/>
              </a:buClr>
              <a:buSzPct val="85000"/>
              <a:buFont typeface="Wingdings" pitchFamily="2" charset="2"/>
              <a:buChar char="§"/>
              <a:defRPr sz="1400">
                <a:solidFill>
                  <a:srgbClr val="777777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C2E3"/>
              </a:buClr>
              <a:buSzPct val="85000"/>
              <a:buChar char="•"/>
              <a:defRPr sz="1400">
                <a:solidFill>
                  <a:srgbClr val="777777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C2E3"/>
              </a:buClr>
              <a:buSzPct val="85000"/>
              <a:buChar char="•"/>
              <a:defRPr sz="1200">
                <a:solidFill>
                  <a:srgbClr val="777777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C2E3"/>
              </a:buClr>
              <a:buSzPct val="85000"/>
              <a:buChar char="•"/>
              <a:defRPr sz="1200">
                <a:solidFill>
                  <a:srgbClr val="777777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C2E3"/>
              </a:buClr>
              <a:buSzPct val="85000"/>
              <a:buChar char="•"/>
              <a:defRPr sz="1200">
                <a:solidFill>
                  <a:srgbClr val="777777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C2E3"/>
              </a:buClr>
              <a:buSzPct val="85000"/>
              <a:buChar char="•"/>
              <a:defRPr sz="1200">
                <a:solidFill>
                  <a:srgbClr val="777777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C2E3"/>
              </a:buClr>
              <a:buSzPct val="85000"/>
              <a:buChar char="•"/>
              <a:defRPr sz="1200">
                <a:solidFill>
                  <a:srgbClr val="777777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5200" b="1" kern="0" spc="50" dirty="0" smtClean="0">
                <a:ln w="11430"/>
                <a:solidFill>
                  <a:schemeClr val="accent3"/>
                </a:solidFill>
                <a:latin typeface="Calibri" pitchFamily="34" charset="0"/>
              </a:rPr>
              <a:t>G</a:t>
            </a:r>
            <a:r>
              <a:rPr lang="en-US" sz="2800" b="1" kern="0" spc="50" dirty="0" smtClean="0">
                <a:ln w="11430"/>
                <a:solidFill>
                  <a:schemeClr val="accent3"/>
                </a:solidFill>
                <a:latin typeface="Calibri" pitchFamily="34" charset="0"/>
              </a:rPr>
              <a:t>uidelines</a:t>
            </a:r>
            <a:r>
              <a:rPr lang="en-US" sz="3600" b="1" kern="0" spc="50" dirty="0" smtClean="0">
                <a:ln w="11430"/>
                <a:solidFill>
                  <a:schemeClr val="accent3"/>
                </a:solidFill>
                <a:latin typeface="Calibri" pitchFamily="34" charset="0"/>
              </a:rPr>
              <a:t> T</a:t>
            </a:r>
            <a:r>
              <a:rPr lang="en-US" sz="3200" b="1" kern="0" spc="50" dirty="0" smtClean="0">
                <a:ln w="11430"/>
                <a:solidFill>
                  <a:schemeClr val="accent3"/>
                </a:solidFill>
                <a:latin typeface="Calibri" pitchFamily="34" charset="0"/>
              </a:rPr>
              <a:t>o</a:t>
            </a:r>
            <a:r>
              <a:rPr lang="en-US" sz="3600" b="1" kern="0" spc="50" dirty="0" smtClean="0">
                <a:ln w="11430"/>
                <a:solidFill>
                  <a:schemeClr val="accent3"/>
                </a:solidFill>
                <a:latin typeface="Calibri" pitchFamily="34" charset="0"/>
              </a:rPr>
              <a:t> fill Synergy Timesheet</a:t>
            </a:r>
            <a:endParaRPr lang="en-US" sz="3600" b="1" kern="0" spc="50" dirty="0">
              <a:ln w="11430"/>
              <a:solidFill>
                <a:schemeClr val="accent3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89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 Policy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895600"/>
            <a:ext cx="8763000" cy="3505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PL can only be availed once the consultant finishes 6 months probation period.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All the leaves are calculated on Pro-rata basis.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If the consultant has no balance for a particular leave that will be marked as Loss of pay (LOP).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PL can be carried forward to next year but SL and CL can not  be carried forward to next year.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Comp off Policy:-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Comp off cannot be carried forward next month.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dirty="0" smtClean="0">
              <a:solidFill>
                <a:schemeClr val="accent4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b="1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If the consultant works on public holiday, he/she can avail the comp off against regular working day in the same month only as in month end comp off will be lapsed.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100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62139"/>
              </p:ext>
            </p:extLst>
          </p:nvPr>
        </p:nvGraphicFramePr>
        <p:xfrm>
          <a:off x="2438400" y="1447800"/>
          <a:ext cx="4648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0"/>
                <a:gridCol w="2324100"/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Privilege Leave (PL)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Sick Leave (SL)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Casual Leave (CL)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75976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200" dirty="0" smtClean="0"/>
              <a:t>L</a:t>
            </a:r>
            <a:r>
              <a:rPr lang="en-US" sz="1600" dirty="0" smtClean="0"/>
              <a:t>EAVE</a:t>
            </a:r>
            <a:r>
              <a:rPr lang="en-US" sz="2400" dirty="0" smtClean="0"/>
              <a:t> </a:t>
            </a:r>
            <a:r>
              <a:rPr lang="en-US" sz="2200" dirty="0" smtClean="0"/>
              <a:t>P</a:t>
            </a:r>
            <a:r>
              <a:rPr lang="en-US" sz="1600" dirty="0" smtClean="0"/>
              <a:t>OLICY</a:t>
            </a:r>
            <a:endParaRPr lang="en-US" sz="1600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of Contact  (POC)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337224"/>
              </p:ext>
            </p:extLst>
          </p:nvPr>
        </p:nvGraphicFramePr>
        <p:xfrm>
          <a:off x="228600" y="1219201"/>
          <a:ext cx="8153400" cy="123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735"/>
                <a:gridCol w="2038350"/>
                <a:gridCol w="1698625"/>
                <a:gridCol w="2853690"/>
              </a:tblGrid>
              <a:tr h="32512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Name</a:t>
                      </a:r>
                      <a:endParaRPr lang="en-US" sz="1600" b="1" kern="12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Location</a:t>
                      </a:r>
                      <a:endParaRPr lang="en-US" sz="1600" b="1" kern="12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Contact Details</a:t>
                      </a:r>
                      <a:endParaRPr lang="en-US" sz="1600" b="1" kern="12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E-Mail</a:t>
                      </a:r>
                      <a:endParaRPr lang="en-US" sz="1600" b="1" kern="12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896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Soubhik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Das 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All Locations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7573027613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soubhik.das@collabera.com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3177718"/>
            <a:ext cx="28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Timesheet-POC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99120"/>
              </p:ext>
            </p:extLst>
          </p:nvPr>
        </p:nvGraphicFramePr>
        <p:xfrm>
          <a:off x="304800" y="3657600"/>
          <a:ext cx="7924800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1886858"/>
                <a:gridCol w="3396342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Contact Details</a:t>
                      </a:r>
                      <a:endParaRPr lang="en-US" sz="1600" b="1" kern="12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E-Mail</a:t>
                      </a:r>
                      <a:endParaRPr lang="en-US" sz="1600" b="1" kern="12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53143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Rushi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Prajapati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7069140056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kern="120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2"/>
                        </a:rPr>
                        <a:t>rushi.prajapati@collabera.com</a:t>
                      </a:r>
                      <a:endParaRPr lang="en-US" sz="1600" u="sng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endParaRPr lang="en-US" sz="1600" u="sng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u="sng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"/>
                        </a:rPr>
                        <a:t>APAC.Timesheet@collabera.com</a:t>
                      </a:r>
                      <a:endParaRPr lang="en-US" sz="1600" u="sng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  <a:hlinkClick r:id="rId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695325"/>
            <a:ext cx="381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libri" panose="020F0502020204030204" pitchFamily="34" charset="0"/>
              </a:rPr>
              <a:t>Employee Relations- POC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UMMARY</a:t>
            </a:r>
          </a:p>
          <a:p>
            <a:pPr marL="0" indent="0">
              <a:buNone/>
            </a:pPr>
            <a:endParaRPr lang="en-US" sz="1400" dirty="0" smtClean="0">
              <a:latin typeface="Calibri" panose="020F050202020403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1) Always fill your timesheet on 1</a:t>
            </a:r>
            <a:r>
              <a:rPr lang="en-US" sz="1400" baseline="30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st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of every month for previous month.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2) If you are facing any issues regarding Synergy portal please drop mail to procurement team in below format.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               TO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:-</a:t>
            </a:r>
            <a:r>
              <a:rPr lang="en-US" sz="1400" u="sng" dirty="0">
                <a:latin typeface="Calibri" panose="020F0502020204030204" pitchFamily="34" charset="0"/>
                <a:hlinkClick r:id="rId3"/>
              </a:rPr>
              <a:t> </a:t>
            </a:r>
            <a:r>
              <a:rPr lang="en-US" sz="1400" dirty="0">
                <a:latin typeface="Calibri" panose="020F0502020204030204" pitchFamily="34" charset="0"/>
                <a:hlinkClick r:id="rId3"/>
              </a:rPr>
              <a:t>arun.kumar47@wipro.com</a:t>
            </a:r>
            <a:r>
              <a:rPr lang="en-US" sz="1400" dirty="0">
                <a:latin typeface="Calibri" panose="020F0502020204030204" pitchFamily="34" charset="0"/>
              </a:rPr>
              <a:t>;</a:t>
            </a:r>
            <a:r>
              <a:rPr lang="en-US" sz="1400" u="sng" dirty="0">
                <a:latin typeface="Calibri" panose="020F0502020204030204" pitchFamily="34" charset="0"/>
                <a:hlinkClick r:id="rId4"/>
              </a:rPr>
              <a:t> </a:t>
            </a:r>
            <a:r>
              <a:rPr lang="en-US" sz="1400" dirty="0">
                <a:hlinkClick r:id="rId5"/>
              </a:rPr>
              <a:t>inayath.ullar@wipro.com</a:t>
            </a:r>
            <a:endParaRPr lang="en-US" sz="1400" dirty="0">
              <a:latin typeface="Calibri" panose="020F050202020403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 Cc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:-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hlinkClick r:id="rId6"/>
              </a:rPr>
              <a:t>APAC.TIMESHEET@COLLABERA.COM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;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hlinkClick r:id="rId7"/>
              </a:rPr>
              <a:t>gaurav.talreja@collabera.com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; </a:t>
            </a:r>
            <a:r>
              <a:rPr lang="en-US" sz="1400" kern="1200" dirty="0" smtClean="0">
                <a:solidFill>
                  <a:schemeClr val="dk1"/>
                </a:solidFill>
                <a:latin typeface="Calibri" panose="020F0502020204030204" pitchFamily="34" charset="0"/>
                <a:hlinkClick r:id="rId8"/>
              </a:rPr>
              <a:t>vaibhavi.s@collabera.com</a:t>
            </a:r>
            <a:endParaRPr lang="en-US" sz="1400" kern="1200" dirty="0" smtClean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1400" dirty="0">
              <a:latin typeface="Calibri" panose="020F050202020403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         3)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Please fill your timesheet properly as wrong filled timesheet will be rejected by system and it will require 7-8       working days for resolution of your issue.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Clr>
                <a:schemeClr val="tx1"/>
              </a:buClr>
              <a:buNone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		</a:t>
            </a:r>
            <a:endParaRPr lang="en-US" sz="1700" b="1" u="sng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“L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ET</a:t>
            </a:r>
            <a:r>
              <a:rPr lang="en-US" sz="17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Us</a:t>
            </a:r>
            <a:r>
              <a:rPr lang="en-US" sz="17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K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NOW”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17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           </a:t>
            </a:r>
          </a:p>
          <a:p>
            <a:pPr>
              <a:buNone/>
            </a:pPr>
            <a:r>
              <a:rPr lang="en-US" sz="17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If you are facing any issues on below  points</a:t>
            </a:r>
          </a:p>
          <a:p>
            <a:pPr>
              <a:buNone/>
            </a:pPr>
            <a:endParaRPr lang="en-US" sz="140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  <a:sym typeface="Wingdings" pitchFamily="2" charset="2"/>
              </a:rPr>
              <a:t>               ** </a:t>
            </a: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  <a:sym typeface="Wingdings" pitchFamily="2" charset="2"/>
              </a:rPr>
              <a:t>At </a:t>
            </a: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RM level </a:t>
            </a:r>
            <a:r>
              <a:rPr lang="en-US" sz="1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[RM is on leave, RM not approving etc.],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  <a:sym typeface="Wingdings" pitchFamily="2" charset="2"/>
              </a:rPr>
              <a:t>                 </a:t>
            </a:r>
            <a:r>
              <a:rPr lang="en-US" sz="1300" dirty="0" smtClean="0">
                <a:solidFill>
                  <a:schemeClr val="tx2"/>
                </a:solidFill>
                <a:latin typeface="Calibri" panose="020F0502020204030204" pitchFamily="34" charset="0"/>
                <a:sym typeface="Wingdings" pitchFamily="2" charset="2"/>
              </a:rPr>
              <a:t>**</a:t>
            </a: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  <a:sym typeface="Wingdings" pitchFamily="2" charset="2"/>
              </a:rPr>
              <a:t> At </a:t>
            </a: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Timesheet level</a:t>
            </a:r>
            <a:r>
              <a:rPr lang="en-US" sz="1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 [LOP marked, How to apply for leaves etc.],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                 </a:t>
            </a:r>
            <a:r>
              <a:rPr lang="en-US" sz="1500" dirty="0" smtClean="0">
                <a:solidFill>
                  <a:schemeClr val="tx2"/>
                </a:solidFill>
                <a:latin typeface="Calibri" panose="020F0502020204030204" pitchFamily="34" charset="0"/>
              </a:rPr>
              <a:t>**</a:t>
            </a:r>
            <a:r>
              <a:rPr 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Portal Issue </a:t>
            </a:r>
            <a:r>
              <a:rPr lang="en-US" sz="12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[Log in credentials blocked, Account Locked etc.]</a:t>
            </a:r>
          </a:p>
          <a:p>
            <a:pPr>
              <a:buNone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     </a:t>
            </a:r>
          </a:p>
          <a:p>
            <a:pPr>
              <a:buNone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    Please do let us know so we can route your issues/queries to concerned team and  help with resolution at earliest.</a:t>
            </a:r>
          </a:p>
          <a:p>
            <a:pPr>
              <a:buNone/>
            </a:pPr>
            <a:endParaRPr lang="en-US" sz="17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pPr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algn="ctr">
              <a:buNone/>
            </a:pPr>
            <a:r>
              <a:rPr lang="en-US" sz="1500" u="sng" dirty="0" smtClean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“Its humble request and gentle note, consultants should adhere to process religiously”</a:t>
            </a:r>
            <a:r>
              <a:rPr lang="en-US" dirty="0" smtClean="0">
                <a:effectLst/>
                <a:latin typeface="Calibri" panose="020F0502020204030204" pitchFamily="34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 algn="ctr">
              <a:buNone/>
            </a:pPr>
            <a:endParaRPr lang="en-US" sz="5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						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1" name="Picture 3" descr="C:\Users\viral.trivedi.BRD\Pictures\thank-you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3" t="16621" r="13968" b="10526"/>
          <a:stretch/>
        </p:blipFill>
        <p:spPr bwMode="auto">
          <a:xfrm>
            <a:off x="2286000" y="2095500"/>
            <a:ext cx="4495799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Timesheet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5824"/>
            <a:ext cx="8839200" cy="5667375"/>
          </a:xfrm>
        </p:spPr>
        <p:txBody>
          <a:bodyPr/>
          <a:lstStyle/>
          <a:p>
            <a:pPr marL="3543300" lvl="8" indent="0">
              <a:buNone/>
            </a:pPr>
            <a:r>
              <a:rPr lang="en-US" sz="1300" b="1" u="sng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F.A.Q’s</a:t>
            </a:r>
          </a:p>
          <a:p>
            <a:pPr lvl="0">
              <a:buAutoNum type="arabicParenR"/>
            </a:pPr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What 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is Timesheet</a:t>
            </a:r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?</a:t>
            </a:r>
          </a:p>
          <a:p>
            <a:pPr marL="0" lvl="0" indent="0">
              <a:buNone/>
            </a:pPr>
            <a:endParaRPr lang="en-US" sz="13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Timesheet is actually your attendance during your working days and week offs. We will be handling your attendance records for the dates on which you have taken leaves, Comp-offs, etc.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(Please consider Log in credentials provided by Wipro HR/Back-end team</a:t>
            </a:r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.)</a:t>
            </a:r>
          </a:p>
          <a:p>
            <a:pPr marL="0" indent="0">
              <a:buNone/>
            </a:pPr>
            <a:endParaRPr lang="en-US" sz="13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2) Why to fill timesheets? </a:t>
            </a:r>
            <a:endParaRPr lang="en-US" sz="1300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3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We will always require your approved timesheet to process your payroll from your Date of joining to Date of leaving you for that you need to fill timesheets on Synergy portal</a:t>
            </a:r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3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3) How to fill timesheet on Synergy Portal</a:t>
            </a:r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?</a:t>
            </a:r>
          </a:p>
          <a:p>
            <a:pPr marL="0" lvl="0" indent="0">
              <a:buNone/>
            </a:pPr>
            <a:endParaRPr lang="en-US" sz="13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Please consider link of Synergy portal for timesheet.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hlinkClick r:id="rId2"/>
              </a:rPr>
              <a:t>https://</a:t>
            </a:r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hlinkClick r:id="rId2"/>
              </a:rPr>
              <a:t>synergy.wipro.com/synergy/SynergyLogin.jsp</a:t>
            </a:r>
            <a:endParaRPr lang="en-US" sz="1300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3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4)How to share timesheets</a:t>
            </a:r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?</a:t>
            </a:r>
          </a:p>
          <a:p>
            <a:pPr marL="0" lvl="0" indent="0">
              <a:buNone/>
            </a:pPr>
            <a:endParaRPr lang="en-US" sz="13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You have to notify us on </a:t>
            </a:r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hlinkClick r:id="rId3"/>
              </a:rPr>
              <a:t>APAC.Timesheet@collabera.com</a:t>
            </a:r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and 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hlinkClick r:id="rId4"/>
              </a:rPr>
              <a:t>gaurav.talreja@collabera.com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by attaching PDF format of timesheet.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</a:p>
          <a:p>
            <a:endParaRPr lang="en-US" sz="1300" dirty="0">
              <a:latin typeface="Calibri" panose="020F0502020204030204" pitchFamily="34" charset="0"/>
            </a:endParaRPr>
          </a:p>
          <a:p>
            <a:endParaRPr lang="en-US" sz="13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0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 timesheet-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alibri" pitchFamily="34" charset="0"/>
              </a:rPr>
              <a:t>Points To TAKE CARE:-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You have to fill timesheet on 1st of every month for previous month and request your PM/RM to approve the </a:t>
            </a:r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same. </a:t>
            </a:r>
            <a:r>
              <a:rPr lang="en-US" sz="1300" b="1" u="sng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Deadline for submitting timesheets will be 5</a:t>
            </a:r>
            <a:r>
              <a:rPr lang="en-US" sz="1300" b="1" u="sng" baseline="300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th</a:t>
            </a:r>
            <a:r>
              <a:rPr lang="en-US" sz="1300" b="1" u="sng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 of every month for previous month.</a:t>
            </a:r>
            <a:endParaRPr lang="en-US" sz="1300" b="1" u="sng" dirty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You always need to fill 9 Hours in timesheet. {Hours less than 8.45 will lead to your Half day.}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Please check your current month week-offs are shown properly while submitting timesheet, if your week-offs are not mentioned properly please notify your RM at earliest.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       E.g. Last month your week-offs were Mon-Tue, but current month week-offs were Sat-Sun.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Please mark your leaves and holidays properly to avoid any discrepancies in your payroll as incorrect timesheets will be rejected by PM.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Please go through below instructions while marking…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Leave 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Drop down in particular day/field 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M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ark Leave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Comp-off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Drop down in particular day/field 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Mark Comp-off or put standard hours i.e. </a:t>
            </a:r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9.30 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Hours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Client Holiday(CH)Put standard hours i.e. </a:t>
            </a:r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9.30 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Hours or Mention Company Holiday(CH)/Public Holiday(CH).</a:t>
            </a:r>
            <a:endParaRPr lang="en-US" sz="13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alibri" pitchFamily="34" charset="0"/>
              </a:rPr>
              <a:t>Color </a:t>
            </a:r>
            <a:r>
              <a:rPr lang="en-US" sz="2400" b="1" dirty="0">
                <a:solidFill>
                  <a:srgbClr val="002060"/>
                </a:solidFill>
                <a:latin typeface="Calibri" pitchFamily="34" charset="0"/>
              </a:rPr>
              <a:t>codes in Synergy:- </a:t>
            </a:r>
          </a:p>
          <a:p>
            <a:pPr>
              <a:buNone/>
            </a:pPr>
            <a:endParaRPr lang="en-US" sz="1200" b="1" dirty="0" smtClean="0">
              <a:solidFill>
                <a:schemeClr val="accent4"/>
              </a:solidFill>
              <a:latin typeface="Calibri" pitchFamily="34" charset="0"/>
            </a:endParaRPr>
          </a:p>
          <a:p>
            <a:pPr>
              <a:buNone/>
            </a:pPr>
            <a:endParaRPr lang="en-US" sz="1200" b="1" dirty="0" smtClean="0">
              <a:solidFill>
                <a:schemeClr val="accent4"/>
              </a:solidFill>
              <a:latin typeface="Calibri" pitchFamily="34" charset="0"/>
            </a:endParaRPr>
          </a:p>
          <a:p>
            <a:pPr>
              <a:buNone/>
            </a:pPr>
            <a:endParaRPr lang="en-US" sz="1200" b="1" dirty="0" smtClean="0">
              <a:solidFill>
                <a:schemeClr val="accent4"/>
              </a:solidFill>
              <a:latin typeface="Calibri" pitchFamily="34" charset="0"/>
            </a:endParaRPr>
          </a:p>
          <a:p>
            <a:pPr>
              <a:buNone/>
            </a:pPr>
            <a:endParaRPr lang="en-US" sz="1200" b="1" dirty="0" smtClean="0">
              <a:solidFill>
                <a:schemeClr val="accent4"/>
              </a:solidFill>
              <a:latin typeface="Calibri" pitchFamily="34" charset="0"/>
            </a:endParaRPr>
          </a:p>
          <a:p>
            <a:pPr>
              <a:buNone/>
            </a:pPr>
            <a:endParaRPr lang="en-US" sz="1200" b="1" dirty="0" smtClean="0">
              <a:solidFill>
                <a:schemeClr val="accent4"/>
              </a:solidFill>
              <a:latin typeface="Calibri" pitchFamily="34" charset="0"/>
            </a:endParaRPr>
          </a:p>
          <a:p>
            <a:pPr>
              <a:buNone/>
            </a:pPr>
            <a:endParaRPr lang="en-US" sz="1200" b="1" dirty="0" smtClean="0">
              <a:solidFill>
                <a:schemeClr val="accent4"/>
              </a:solidFill>
              <a:latin typeface="Calibri" pitchFamily="34" charset="0"/>
            </a:endParaRPr>
          </a:p>
          <a:p>
            <a:pPr>
              <a:buNone/>
            </a:pPr>
            <a:endParaRPr lang="en-US" sz="1200" b="1" dirty="0" smtClean="0">
              <a:solidFill>
                <a:schemeClr val="accent4"/>
              </a:solidFill>
              <a:latin typeface="Calibri" pitchFamily="34" charset="0"/>
            </a:endParaRPr>
          </a:p>
          <a:p>
            <a:pPr>
              <a:buNone/>
            </a:pPr>
            <a:endParaRPr lang="en-US" sz="1200" b="1" dirty="0" smtClean="0">
              <a:solidFill>
                <a:schemeClr val="accent4"/>
              </a:solidFill>
              <a:latin typeface="Calibri" pitchFamily="34" charset="0"/>
            </a:endParaRPr>
          </a:p>
          <a:p>
            <a:pPr>
              <a:buNone/>
            </a:pPr>
            <a:endParaRPr lang="en-US" sz="1200" b="1" dirty="0">
              <a:solidFill>
                <a:schemeClr val="accent4"/>
              </a:solidFill>
              <a:latin typeface="Calibri" pitchFamily="34" charset="0"/>
            </a:endParaRPr>
          </a:p>
          <a:p>
            <a:pPr>
              <a:buNone/>
            </a:pPr>
            <a:endParaRPr lang="en-US" sz="1200" b="1" dirty="0" smtClean="0">
              <a:solidFill>
                <a:schemeClr val="accent4"/>
              </a:solidFill>
              <a:latin typeface="Calibri" pitchFamily="34" charset="0"/>
            </a:endParaRPr>
          </a:p>
          <a:p>
            <a:pPr>
              <a:buNone/>
            </a:pPr>
            <a:endParaRPr lang="en-US" sz="1200" b="1" dirty="0" smtClean="0">
              <a:solidFill>
                <a:schemeClr val="accent4"/>
              </a:solidFill>
              <a:latin typeface="Calibri" pitchFamily="34" charset="0"/>
            </a:endParaRPr>
          </a:p>
          <a:p>
            <a:pPr>
              <a:buNone/>
            </a:pPr>
            <a:endParaRPr lang="en-US" sz="1200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  <a:ea typeface="SimSun"/>
            </a:endParaRPr>
          </a:p>
          <a:p>
            <a:pPr>
              <a:buNone/>
            </a:pPr>
            <a:endParaRPr 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922589"/>
              </p:ext>
            </p:extLst>
          </p:nvPr>
        </p:nvGraphicFramePr>
        <p:xfrm>
          <a:off x="228600" y="4572000"/>
          <a:ext cx="8229600" cy="175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Worksheet" r:id="rId3" imgW="5924662" imgH="723962" progId="Excel.Sheet.12">
                  <p:embed/>
                </p:oleObj>
              </mc:Choice>
              <mc:Fallback>
                <p:oleObj name="Worksheet" r:id="rId3" imgW="5924662" imgH="7239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4572000"/>
                        <a:ext cx="8229600" cy="1752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Synergy- Introduction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035773"/>
              </p:ext>
            </p:extLst>
          </p:nvPr>
        </p:nvGraphicFramePr>
        <p:xfrm>
          <a:off x="152400" y="885825"/>
          <a:ext cx="8839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how your I timesheet will look like: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0" y="885825"/>
            <a:ext cx="8991600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1) Click on the URL below page will open, select Company as ‘Wipro Technologies', then provide your User ID and password.</a:t>
            </a:r>
          </a:p>
          <a:p>
            <a:endParaRPr lang="en-US" sz="1200" b="1" u="sng" dirty="0" smtClean="0">
              <a:latin typeface="Calibri" panose="020F0502020204030204" pitchFamily="34" charset="0"/>
            </a:endParaRPr>
          </a:p>
          <a:p>
            <a:endParaRPr lang="en-US" sz="1200" b="1" u="sng" dirty="0">
              <a:latin typeface="Calibri" panose="020F0502020204030204" pitchFamily="34" charset="0"/>
            </a:endParaRPr>
          </a:p>
          <a:p>
            <a:endParaRPr lang="en-US" sz="1200" b="1" u="sng" dirty="0" smtClean="0">
              <a:latin typeface="Calibri" panose="020F0502020204030204" pitchFamily="34" charset="0"/>
            </a:endParaRPr>
          </a:p>
          <a:p>
            <a:endParaRPr lang="en-US" sz="1200" b="1" u="sng" dirty="0">
              <a:latin typeface="Calibri" panose="020F0502020204030204" pitchFamily="34" charset="0"/>
            </a:endParaRPr>
          </a:p>
          <a:p>
            <a:endParaRPr lang="en-US" sz="1200" b="1" u="sng" dirty="0" smtClean="0">
              <a:latin typeface="Calibri" panose="020F0502020204030204" pitchFamily="34" charset="0"/>
            </a:endParaRPr>
          </a:p>
          <a:p>
            <a:endParaRPr lang="en-US" sz="1200" b="1" u="sng" dirty="0">
              <a:latin typeface="Calibri" panose="020F0502020204030204" pitchFamily="34" charset="0"/>
            </a:endParaRPr>
          </a:p>
          <a:p>
            <a:endParaRPr lang="en-US" sz="1200" b="1" u="sng" dirty="0" smtClean="0">
              <a:latin typeface="Calibri" panose="020F0502020204030204" pitchFamily="34" charset="0"/>
            </a:endParaRPr>
          </a:p>
          <a:p>
            <a:endParaRPr lang="en-US" sz="1200" b="1" u="sng" dirty="0">
              <a:latin typeface="Calibri" panose="020F0502020204030204" pitchFamily="34" charset="0"/>
            </a:endParaRPr>
          </a:p>
          <a:p>
            <a:endParaRPr lang="en-US" sz="1200" b="1" u="sng" dirty="0" smtClean="0">
              <a:latin typeface="Calibri" panose="020F0502020204030204" pitchFamily="34" charset="0"/>
            </a:endParaRPr>
          </a:p>
          <a:p>
            <a:endParaRPr lang="en-US" sz="1200" b="1" u="sng" dirty="0">
              <a:latin typeface="Calibri" panose="020F0502020204030204" pitchFamily="34" charset="0"/>
            </a:endParaRPr>
          </a:p>
          <a:p>
            <a:endParaRPr lang="en-US" sz="1200" b="1" u="sng" dirty="0" smtClean="0">
              <a:latin typeface="Calibri" panose="020F0502020204030204" pitchFamily="34" charset="0"/>
            </a:endParaRPr>
          </a:p>
          <a:p>
            <a:endParaRPr lang="en-US" sz="1200" b="1" u="sng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2) Once you logged in the below page will appear, then Expand Timesheet and Click on Create timesheet.</a:t>
            </a: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5715000" cy="24384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" y="4114800"/>
            <a:ext cx="5562600" cy="242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2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885825"/>
            <a:ext cx="89154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3) Select Project Location or Wipro Location or Client Location (Normally this should be Client location).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4) Fill In-out time and lunch time. </a:t>
            </a:r>
          </a:p>
          <a:p>
            <a:pPr marL="0" indent="0">
              <a:buNone/>
            </a:pPr>
            <a:endParaRPr lang="en-US" sz="13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5) Please check you are always filling 9 Hours in timesheet. {Hours less than 8.45 will lead to your Half day.} </a:t>
            </a:r>
          </a:p>
          <a:p>
            <a:pPr marL="0" lvl="0" indent="0">
              <a:buNone/>
            </a:pPr>
            <a:endParaRPr lang="en-US" sz="13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6) Please note below points when you need to mark ….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																																																																																																									5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8686800" cy="1825625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86516872"/>
              </p:ext>
            </p:extLst>
          </p:nvPr>
        </p:nvGraphicFramePr>
        <p:xfrm>
          <a:off x="76200" y="4800600"/>
          <a:ext cx="89916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44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&amp; Resolution.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r="6589"/>
          <a:stretch>
            <a:fillRect/>
          </a:stretch>
        </p:blipFill>
        <p:spPr bwMode="auto">
          <a:xfrm>
            <a:off x="228600" y="1676400"/>
            <a:ext cx="8534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609600"/>
            <a:ext cx="8153400" cy="80486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Please check if you are getting any Error on Synergy due to any reasons. 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E.g. Leave is already availed for any particular day.(Please find below Error Snap) Location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382000" cy="685800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 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E.g.  If you are getting Error while selecting Comp off on Synergy</a:t>
            </a:r>
            <a:r>
              <a:rPr lang="en-US" sz="1600" b="0" dirty="0" smtClean="0">
                <a:solidFill>
                  <a:schemeClr val="tx1"/>
                </a:solidFill>
              </a:rPr>
              <a:t>.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479421"/>
            <a:ext cx="7391400" cy="4997579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0772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67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BE TAKEN CARE WITHOUT FAILURE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If you are getting  any errors as shown above, please take a snapshot of error and share the same on below mail id’s on first instance in below format.</a:t>
            </a:r>
          </a:p>
          <a:p>
            <a:endParaRPr lang="en-US" sz="1050" dirty="0"/>
          </a:p>
          <a:p>
            <a:pPr marL="457200" lvl="1" indent="0">
              <a:buNone/>
            </a:pPr>
            <a:r>
              <a:rPr lang="en-US" sz="1050" dirty="0" smtClean="0"/>
              <a:t>	TO</a:t>
            </a:r>
            <a:r>
              <a:rPr lang="en-US" sz="1050" dirty="0"/>
              <a:t>: </a:t>
            </a:r>
            <a:r>
              <a:rPr lang="en-US" sz="1050" dirty="0" smtClean="0">
                <a:hlinkClick r:id="rId2"/>
              </a:rPr>
              <a:t>arun.kumar47@wipro.com</a:t>
            </a:r>
            <a:r>
              <a:rPr lang="en-US" sz="1050" dirty="0" smtClean="0"/>
              <a:t> ; </a:t>
            </a:r>
            <a:r>
              <a:rPr lang="en-US" sz="1050" dirty="0" smtClean="0">
                <a:hlinkClick r:id="rId3"/>
              </a:rPr>
              <a:t>inayath.ullar@wipro.com</a:t>
            </a:r>
            <a:r>
              <a:rPr lang="en-US" sz="1050" dirty="0" smtClean="0"/>
              <a:t>; </a:t>
            </a:r>
            <a:r>
              <a:rPr lang="en-US" sz="1050" dirty="0"/>
              <a:t>Your RM’s Mail Id.</a:t>
            </a:r>
          </a:p>
          <a:p>
            <a:pPr marL="0" indent="0">
              <a:buNone/>
            </a:pPr>
            <a:r>
              <a:rPr lang="en-US" sz="1050" dirty="0"/>
              <a:t> </a:t>
            </a:r>
            <a:r>
              <a:rPr lang="en-US" sz="1050" dirty="0" smtClean="0"/>
              <a:t>           	Cc: </a:t>
            </a:r>
            <a:r>
              <a:rPr lang="en-US" sz="1050" dirty="0" smtClean="0">
                <a:hlinkClick r:id="rId4"/>
              </a:rPr>
              <a:t>gaurav.talreja@collabera.com</a:t>
            </a:r>
            <a:r>
              <a:rPr lang="en-US" sz="1050" dirty="0" smtClean="0"/>
              <a:t>; </a:t>
            </a:r>
            <a:r>
              <a:rPr lang="en-US" sz="1050" dirty="0" smtClean="0">
                <a:hlinkClick r:id="rId5"/>
              </a:rPr>
              <a:t>APAC.Timesheet.@collabera.com</a:t>
            </a:r>
            <a:r>
              <a:rPr lang="en-US" sz="1050" dirty="0" smtClean="0"/>
              <a:t>; </a:t>
            </a:r>
            <a:r>
              <a:rPr lang="en-US" sz="1050" u="sng" kern="1200" dirty="0" smtClean="0">
                <a:solidFill>
                  <a:schemeClr val="dk1"/>
                </a:solidFill>
                <a:latin typeface="Calibri" panose="020F0502020204030204" pitchFamily="34" charset="0"/>
                <a:hlinkClick r:id="rId6"/>
              </a:rPr>
              <a:t>vaibhavi.s@collabera.com</a:t>
            </a:r>
            <a:r>
              <a:rPr lang="en-US" sz="1050" u="sng" kern="1200" dirty="0" smtClean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endParaRPr lang="en-US" sz="105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Please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check on below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points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US" sz="11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	(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)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 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Whether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you have worked on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any </a:t>
            </a:r>
            <a:r>
              <a:rPr lang="en-US" sz="1100" b="1" u="sng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PUBLIC HOLIDAY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or not:</a:t>
            </a:r>
          </a:p>
          <a:p>
            <a:pPr marL="1828800" lvl="4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If you have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WORKED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put/mark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STANDARD WORKING HOURS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.	</a:t>
            </a:r>
          </a:p>
          <a:p>
            <a:pPr marL="1828800" lvl="4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If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you have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NOT WORKED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on 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PUBLIC HOLIDAY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put/mark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HOLIDAY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.{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Not worked due to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WEEK-OFF, SICK LEAVE, PUBLIC HOLIDAY ETC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.}</a:t>
            </a:r>
          </a:p>
          <a:p>
            <a:pPr marL="1828800" lvl="4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	(ii) Any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leaves taken- If you have taken leaves in entire month then put </a:t>
            </a:r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LEAVES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in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that particular day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.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 </a:t>
            </a:r>
            <a:endParaRPr lang="en-US" sz="1100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1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	(iii) Comp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off- Please put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Comp-off in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any day where you want to take leave in case when you have worked on any </a:t>
            </a:r>
            <a:r>
              <a:rPr lang="en-US" sz="1200" b="1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PUBLIC HOLIDAY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and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	mention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in remarks box </a:t>
            </a:r>
            <a:r>
              <a:rPr lang="en-US" sz="1100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“Comp-off against___Day</a:t>
            </a:r>
            <a:r>
              <a:rPr lang="en-US" sz="1100" i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”.</a:t>
            </a:r>
          </a:p>
          <a:p>
            <a:pPr marL="0" indent="0">
              <a:buNone/>
            </a:pPr>
            <a:endParaRPr lang="en-US" sz="1100" i="1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	(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iv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) Once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you are done with filling timesheet, please check </a:t>
            </a: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“SAVE FOR APPROVAL”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option is reflecting or not.</a:t>
            </a:r>
          </a:p>
          <a:p>
            <a:pPr marL="0" indent="0">
              <a:buNone/>
            </a:pPr>
            <a:endParaRPr lang="en-US" sz="1100" i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(v) If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Synergy is not allowing you to put Holiday/Leave/Comp-off etc.. please do let us know on first instance by sharing snap of error.</a:t>
            </a:r>
          </a:p>
          <a:p>
            <a:pPr marL="0" indent="0">
              <a:buNone/>
            </a:pPr>
            <a:r>
              <a:rPr lang="en-US" sz="1050" dirty="0"/>
              <a:t>        </a:t>
            </a:r>
            <a:endParaRPr lang="en-US" sz="1050" dirty="0" smtClean="0"/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Please Note:-</a:t>
            </a:r>
          </a:p>
          <a:p>
            <a:pPr>
              <a:buFont typeface="Wingdings"/>
              <a:buChar char="à"/>
            </a:pP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 Don’t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mark LEAVE in place of PUBLIC HOLIDAY or vice versa.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     Please check Time In/Out details are properly submitted or 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not before Submitting for Approval.</a:t>
            </a:r>
            <a:endParaRPr lang="en-US" sz="14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05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05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05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05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.</a:t>
            </a:r>
            <a:endParaRPr lang="en-US" sz="105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38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3008</TotalTime>
  <Words>849</Words>
  <Application>Microsoft Office PowerPoint</Application>
  <PresentationFormat>On-screen Show (4:3)</PresentationFormat>
  <Paragraphs>218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SimSun</vt:lpstr>
      <vt:lpstr>Arial</vt:lpstr>
      <vt:lpstr>Calibri</vt:lpstr>
      <vt:lpstr>Times New Roman</vt:lpstr>
      <vt:lpstr>Verdana</vt:lpstr>
      <vt:lpstr>Wingdings</vt:lpstr>
      <vt:lpstr>Theme1</vt:lpstr>
      <vt:lpstr>Worksheet</vt:lpstr>
      <vt:lpstr>PowerPoint Presentation</vt:lpstr>
      <vt:lpstr>Timesheet Overview</vt:lpstr>
      <vt:lpstr>Synergy  timesheet- Introduction</vt:lpstr>
      <vt:lpstr>Synergy- Introduction</vt:lpstr>
      <vt:lpstr>This is how your I timesheet will look like:</vt:lpstr>
      <vt:lpstr>PowerPoint Presentation</vt:lpstr>
      <vt:lpstr>Issues &amp; Resolution.</vt:lpstr>
      <vt:lpstr>  E.g.  If you are getting Error while selecting Comp off on Synergy. </vt:lpstr>
      <vt:lpstr>POINTS TO BE TAKEN CARE WITHOUT FAILURE</vt:lpstr>
      <vt:lpstr>Leave Policy </vt:lpstr>
      <vt:lpstr>Point of Contact  (POC)</vt:lpstr>
      <vt:lpstr>SUMMARY </vt:lpstr>
      <vt:lpstr>PowerPoint Presentation</vt:lpstr>
    </vt:vector>
  </TitlesOfParts>
  <Company>Collabera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HCL- Guidelines to fill I Timesheet</dc:title>
  <dc:creator>nidhi.samani</dc:creator>
  <cp:lastModifiedBy>Rushi Prajapati</cp:lastModifiedBy>
  <cp:revision>183</cp:revision>
  <dcterms:created xsi:type="dcterms:W3CDTF">2016-12-03T07:54:20Z</dcterms:created>
  <dcterms:modified xsi:type="dcterms:W3CDTF">2018-05-23T09:53:13Z</dcterms:modified>
</cp:coreProperties>
</file>