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Notes: Course introduction covering AI Entrepreneurship Fundamentals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Notes: Module introduction for Your AI Entrepreneurship Success Plan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Notes: Key points for From Learning to Earning Begins Today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Notes: Course structure overview with all modules listed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Notes: Module introduction for Welcome to AI Entrepreneurship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Notes: Key points for From Zero to $10K+ Monthly in AI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Notes: Key points for The Perfect Storm for AI Entrepreneurs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Notes: Module introduction for Module 1: AI Content Creation for Freelancers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Notes: Key points for The Content Creation Gold Rush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Notes: Data table for Service Offerings &amp; Pricing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Notes: Live demonstration for Live Demo - Coffee Shop Content Package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0"/>
            <a:ext cx="8961120" cy="45720"/>
          </a:xfrm>
          <a:prstGeom prst="rect">
            <a:avLst/>
          </a:prstGeom>
          <a:solidFill>
            <a:srgbClr val="00FF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 algn="ctr">
              <a:defRPr sz="4800" b="1">
                <a:solidFill>
                  <a:srgbClr val="00FF88"/>
                </a:solidFill>
              </a:defRPr>
            </a:pPr>
            <a:r>
              <a:t>AI Entrepreneurship Fundamentals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114800"/>
            <a:ext cx="7315200" cy="13716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 algn="ctr">
              <a:defRPr sz="2800">
                <a:solidFill>
                  <a:srgbClr val="FFFFFF"/>
                </a:solidFill>
              </a:defRPr>
            </a:pPr>
            <a:r>
              <a:t>Complete Course: From Zero to $10K+ Monthly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5486400"/>
            <a:ext cx="5486400" cy="91440"/>
          </a:xfrm>
          <a:prstGeom prst="rect">
            <a:avLst/>
          </a:prstGeom>
          <a:solidFill>
            <a:srgbClr val="6B2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0"/>
            <a:ext cx="8961120" cy="45720"/>
          </a:xfrm>
          <a:prstGeom prst="rect">
            <a:avLst/>
          </a:prstGeom>
          <a:solidFill>
            <a:srgbClr val="00FF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10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15200" cy="22860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 algn="ctr">
              <a:defRPr sz="4200" b="1">
                <a:solidFill>
                  <a:srgbClr val="00FF88"/>
                </a:solidFill>
              </a:defRPr>
            </a:pPr>
            <a:r>
              <a:t>Your AI Entrepreneurship Success Plan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754880"/>
            <a:ext cx="6400800" cy="18288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0"/>
            <a:ext cx="8961120" cy="45720"/>
          </a:xfrm>
          <a:prstGeom prst="rect">
            <a:avLst/>
          </a:prstGeom>
          <a:solidFill>
            <a:srgbClr val="00FF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11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From Learning to Earning Begins Today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645920"/>
            <a:ext cx="7315200" cy="4572000"/>
          </a:xfrm>
          <a:prstGeom prst="rect">
            <a:avLst/>
          </a:prstGeom>
          <a:noFill/>
        </p:spPr>
        <p:txBody>
          <a:bodyPr wrap="none" lIns="182880" tIns="91440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The market opportunity is real and waiting for someone to serve it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You have the knowledge to deliver genuine value to businesses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Action beats perfection in building successful enterprises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Your AI business journey begins with your next decision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0"/>
            <a:ext cx="8961120" cy="45720"/>
          </a:xfrm>
          <a:prstGeom prst="rect">
            <a:avLst/>
          </a:prstGeom>
          <a:solidFill>
            <a:srgbClr val="00FF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FF88"/>
                </a:solidFill>
              </a:defRPr>
            </a:pPr>
            <a:r>
              <a:t>Course Overview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371600" y="1645920"/>
            <a:ext cx="6400800" cy="45720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Introduction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Module 1: AI Content Creation for Freelancers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Module 2: Automated Lead Generation Systems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Module 3: AI-Powered Virtual Assistant Services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Module 4: Poster &amp; Flyer Design with Free AI Tools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Module 5: Social Media Automation &amp; Management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Module 6: Data Analysis &amp; Business Intelligence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Module 7: E-commerce Automation &amp; Optimization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Module 8: Building Scalable AI Service Businesses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Module 9: AI Video Content Creation &amp; Monetization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Module 10: Personal Brand &amp; Thought Leadership with AI</a:t>
            </a:r>
          </a:p>
          <a:p>
            <a:pPr>
              <a:spcAft>
                <a:spcPts val="800"/>
              </a:spcAft>
              <a:defRPr sz="2000">
                <a:solidFill>
                  <a:srgbClr val="FFFFFF"/>
                </a:solidFill>
              </a:defRPr>
            </a:pPr>
            <a:r>
              <a:t>• Conclusion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0"/>
            <a:ext cx="8961120" cy="45720"/>
          </a:xfrm>
          <a:prstGeom prst="rect">
            <a:avLst/>
          </a:prstGeom>
          <a:solidFill>
            <a:srgbClr val="00FF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15200" cy="22860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 algn="ctr">
              <a:defRPr sz="4200" b="1">
                <a:solidFill>
                  <a:srgbClr val="00FF88"/>
                </a:solidFill>
              </a:defRPr>
            </a:pPr>
            <a:r>
              <a:t>Welcome to AI Entrepreneurship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754880"/>
            <a:ext cx="6400800" cy="18288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0"/>
            <a:ext cx="8961120" cy="45720"/>
          </a:xfrm>
          <a:prstGeom prst="rect">
            <a:avLst/>
          </a:prstGeom>
          <a:solidFill>
            <a:srgbClr val="00FF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From Zero to $10K+ Monthly in AI Services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645920"/>
            <a:ext cx="7315200" cy="4572000"/>
          </a:xfrm>
          <a:prstGeom prst="rect">
            <a:avLst/>
          </a:prstGeom>
          <a:noFill/>
        </p:spPr>
        <p:txBody>
          <a:bodyPr wrap="none" lIns="182880" tIns="91440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10 practical modules teaching profitable AI business skills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Real-world applications that businesses pay premium rates for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Free tools creating enterprise-level service capabilities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Systematic approach to building sustainable income streams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0"/>
            <a:ext cx="8961120" cy="45720"/>
          </a:xfrm>
          <a:prstGeom prst="rect">
            <a:avLst/>
          </a:prstGeom>
          <a:solidFill>
            <a:srgbClr val="00FF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The Perfect Storm for AI Entrepreneurs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645920"/>
            <a:ext cx="7315200" cy="4572000"/>
          </a:xfrm>
          <a:prstGeom prst="rect">
            <a:avLst/>
          </a:prstGeom>
          <a:noFill/>
        </p:spPr>
        <p:txBody>
          <a:bodyPr wrap="none" lIns="182880" tIns="91440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Every business needs AI integration but lacks internal expertise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Traditional consultants charge premium rates for basic implementations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Free AI tools now rival expensive enterprise software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Market timing - early adoption phase with massive opportunity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0"/>
            <a:ext cx="8961120" cy="45720"/>
          </a:xfrm>
          <a:prstGeom prst="rect">
            <a:avLst/>
          </a:prstGeom>
          <a:solidFill>
            <a:srgbClr val="00FF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6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2286000"/>
            <a:ext cx="7315200" cy="22860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 algn="ctr">
              <a:defRPr sz="4200" b="1">
                <a:solidFill>
                  <a:srgbClr val="00FF88"/>
                </a:solidFill>
              </a:defRPr>
            </a:pPr>
            <a:r>
              <a:t>Module 1: AI Content Creation for Freelancers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71600" y="4754880"/>
            <a:ext cx="6400800" cy="18288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0"/>
            <a:ext cx="8961120" cy="45720"/>
          </a:xfrm>
          <a:prstGeom prst="rect">
            <a:avLst/>
          </a:prstGeom>
          <a:solidFill>
            <a:srgbClr val="00FF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7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The Content Creation Gold Rush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" y="1645920"/>
            <a:ext cx="7315200" cy="4572000"/>
          </a:xfrm>
          <a:prstGeom prst="rect">
            <a:avLst/>
          </a:prstGeom>
          <a:noFill/>
        </p:spPr>
        <p:txBody>
          <a:bodyPr wrap="none" lIns="182880" tIns="91440">
            <a:spAutoFit/>
          </a:bodyPr>
          <a:lstStyle/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Every business needs fresh, engaging content to attract customers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Traditional agencies charge premium rates for essential but difficult work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Content demand has exploded across all platforms</a:t>
            </a:r>
          </a:p>
          <a:p>
            <a:pPr>
              <a:spcAft>
                <a:spcPts val="1200"/>
              </a:spcAft>
              <a:defRPr sz="2000">
                <a:solidFill>
                  <a:srgbClr val="FFFFFF"/>
                </a:solidFill>
              </a:defRPr>
            </a:pPr>
            <a:r>
              <a:t>• AI gives you a competitive advantage in this growing market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0"/>
            <a:ext cx="8961120" cy="45720"/>
          </a:xfrm>
          <a:prstGeom prst="rect">
            <a:avLst/>
          </a:prstGeom>
          <a:solidFill>
            <a:srgbClr val="00FF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8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Service Offerings &amp; Pricing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731520" y="1828800"/>
          <a:ext cx="73152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822960"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Service Type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Price Range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b="1" sz="1600">
                          <a:solidFill>
                            <a:srgbClr val="0A0A1E"/>
                          </a:solidFill>
                        </a:defRPr>
                      </a:pPr>
                      <a:r>
                        <a:t>Details</a:t>
                      </a:r>
                    </a:p>
                  </a:txBody>
                  <a:tcPr>
                    <a:solidFill>
                      <a:srgbClr val="00FF88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Blog Posts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$25-$100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Per article, varies by length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Social Media Packages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$200-$500/month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Multiple platforms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Email Newsletters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$50-$150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Per newsletter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</a:tr>
              <a:tr h="822960"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Product Descriptions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$5-$15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solidFill>
                            <a:srgbClr val="FFFFFF"/>
                          </a:solidFill>
                        </a:defRPr>
                      </a:pPr>
                      <a:r>
                        <a:t>Per item, volume adds up</a:t>
                      </a:r>
                    </a:p>
                  </a:txBody>
                  <a:tcPr>
                    <a:solidFill>
                      <a:srgbClr val="19193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A0A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rgbClr val="1E90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82880" y="0"/>
            <a:ext cx="8961120" cy="45720"/>
          </a:xfrm>
          <a:prstGeom prst="rect">
            <a:avLst/>
          </a:prstGeom>
          <a:solidFill>
            <a:srgbClr val="00FF8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772400" y="6400800"/>
            <a:ext cx="9144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C8C8C8"/>
                </a:solidFill>
              </a:defRPr>
            </a:pPr>
            <a:r>
              <a:t>9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457200"/>
            <a:ext cx="7772400" cy="914400"/>
          </a:xfrm>
          <a:prstGeom prst="rect">
            <a:avLst/>
          </a:prstGeom>
          <a:noFill/>
        </p:spPr>
        <p:txBody>
          <a:bodyPr wrap="none" lIns="182880">
            <a:spAutoFit/>
          </a:bodyPr>
          <a:lstStyle/>
          <a:p>
            <a:pPr>
              <a:defRPr sz="3600" b="1">
                <a:solidFill>
                  <a:srgbClr val="1E90FF"/>
                </a:solidFill>
              </a:defRPr>
            </a:pPr>
            <a:r>
              <a:t>Live Demo - Coffee Shop Content Package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1828800"/>
            <a:ext cx="5486400" cy="3657600"/>
          </a:xfrm>
          <a:prstGeom prst="rect">
            <a:avLst/>
          </a:prstGeom>
          <a:solidFill>
            <a:srgbClr val="141428"/>
          </a:solidFill>
          <a:ln w="38100">
            <a:solidFill>
              <a:srgbClr val="00FF8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>
                <a:solidFill>
                  <a:srgbClr val="FFFFFF"/>
                </a:solidFill>
              </a:defRPr>
            </a:pPr>
            <a:r>
              <a:t>DEMO SPACE</a:t>
            </a:r>
            <a:br/>
            <a:br/>
            <a:r>
              <a:t>Screen Recording Insert Here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5943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2FFF"/>
                </a:solidFill>
              </a:defRPr>
            </a:pPr>
            <a:r>
              <a:t>Demo Duration: 3-4 minutes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