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FF88"/>
                </a:solidFill>
              </a:defRPr>
            </a:pPr>
            <a:r>
              <a:t>AI Entrepreneurship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From Zero to $10K+ Monthly in AI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FF88"/>
                </a:solidFill>
              </a:defRPr>
            </a:pPr>
            <a:r>
              <a:t>Module 2: Automated Lead Generation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The Lead Generation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Business owners wake up wondering where their next customer will come from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Spending thousands monthly on marketing with uncertain results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Competing against larger companies with bigger budgets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Need systematic approach but lack time, tools, or expertise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Business owner looking worried at empty sales pipeline vs. confident entrepreneur with full pipeline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Service Packages &amp; Pricing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91440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Service Level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Price Range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What's Included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Basic Research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$200-$800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Qualified prospect list with contact info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Full Campaign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$1,000-$5,000/month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Research + outreach + follow-up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Enterprise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$5,000-$15,000/month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Multi-channel + analytics + strategy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Tiered service pyramid with value propositions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Personalization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Reference specific company developments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Mention industry challenges and solutions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Offer genuine value before making requests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Include clear, low-pressure next steps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Always review and refine AI-generated messages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Message template transformation from generic to personalized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E90FF"/>
                </a:solidFill>
              </a:defRPr>
            </a:pPr>
            <a:r>
              <a:t>Live Demo - Financial Planning Prospect Research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282828"/>
          </a:solidFill>
          <a:ln w="38100">
            <a:solidFill>
              <a:srgbClr val="00FF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DEMO SPACE</a:t>
            </a:r>
            <a:br/>
            <a:br/>
            <a:r>
              <a:t>Screen Recording Insert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2FFF"/>
                </a:solidFill>
              </a:defRPr>
            </a:pPr>
            <a:r>
              <a:t>Demo Duration: 3-4 minutes | Covering: AI research → LinkedIn prospecting → Message creation → Spreadsheet organization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FF88"/>
                </a:solidFill>
              </a:defRPr>
            </a:pPr>
            <a:r>
              <a:t>Module 3: AI-Powered Virtual Assistant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Beyond Traditional Virtual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Traditional VAs handle routine administrative tasks at $15-25/hour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Businesses need strategic support, not just task execution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AI enables complex research, analysis, and strategic work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Position as strategic operations consultant at $50-150/hour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Evolution diagram from basic admin to strategic consulting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Pricing Models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91440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Pricing Model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Range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Best For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Hourly Rate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$50-$150/hour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Project-based work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Monthly Retainer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$2,000-$8,000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Ongoing strategic support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Project-Based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$500-$5,000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Complex research/analysis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Pricing tier comparison with client size and complexity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Premium Positioning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Don't compete on price - compete on strategic value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Proactively identify improvement opportunities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Suggest process enhancements and optimizations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Take ownership of outcomes, not just task completion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Think strategically about client challenges and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Value proposition comparison showing strategic vs. task-based positioning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E90FF"/>
                </a:solidFill>
              </a:defRPr>
            </a:pPr>
            <a:r>
              <a:t>Live Demo - Strategic Market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282828"/>
          </a:solidFill>
          <a:ln w="38100">
            <a:solidFill>
              <a:srgbClr val="00FF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DEMO SPACE</a:t>
            </a:r>
            <a:br/>
            <a:br/>
            <a:r>
              <a:t>Screen Recording Insert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2FFF"/>
                </a:solidFill>
              </a:defRPr>
            </a:pPr>
            <a:r>
              <a:t>Demo Duration: 3-4 minutes | Covering: AI research framework → Competitive analysis → Strategic insights → Executive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The AI Opportunity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Every business needs AI integration but lacks internal expertise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Traditional consultants charge premium rates for basic implementations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Free AI tools now rival expensive enterprise software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Market timing - early adoption phase with massive opportunity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Market opportunity diagram showing demand vs. available expertise gap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FF88"/>
                </a:solidFill>
              </a:defRPr>
            </a:pPr>
            <a:r>
              <a:t>Module 4: Poster &amp; Flyer Design with Free AI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The Visual Design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Every business needs promotional materials for events and marketing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Traditional design costs $50-$200 per piece with week-long turnaround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DIY attempts often look unprofessional and damage brand perception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AI tools create agency-quality designs at accessible pricing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Before/after comparison showing amateur vs. professional design impact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Market Demand &amp; Pricing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3152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Service Type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Price Range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Applications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Event promotion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$30-$100/design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Concerts, workshops, sales events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Restaurant materials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$25-$75/design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Menus, specials, promotions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Real estate marketing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$50-$150/design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Property flyers, open houses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Small business promotion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$25-$60/design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Sales, services, hiring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Market segments wheel showing different industries and pricing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Strategic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Understand client goals and target audience before designing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Determine desired action viewers should take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Identify competitive differentiation and key messaging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Address potential barriers to customer action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Create emotional connection while providing logical reasons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Strategic design framework flowchart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E90FF"/>
                </a:solidFill>
              </a:defRPr>
            </a:pPr>
            <a:r>
              <a:t>Live Demo - Event Promotion Package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282828"/>
          </a:solidFill>
          <a:ln w="38100">
            <a:solidFill>
              <a:srgbClr val="00FF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DEMO SPACE</a:t>
            </a:r>
            <a:br/>
            <a:br/>
            <a:r>
              <a:t>Screen Recording Insert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2FFF"/>
                </a:solidFill>
              </a:defRPr>
            </a:pPr>
            <a:r>
              <a:t>Demo Duration: 3-4 minutes | Covering: AI copywriting → Canva design concepts → Multi-format optimization → Delivery package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FF88"/>
                </a:solidFill>
              </a:defRPr>
            </a:pPr>
            <a:r>
              <a:t>Module 5: Social Media Automation &amp;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The Social Media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Businesses spend $4,000-$15,000 monthly on social media management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Most struggle with consistent, engaging content creation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Traditional agencies charge $3,000-$8,000/month with high overhead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Operational complexity of multiple platforms overwhelms business owners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Overwhelmed business owner surrounded by social media platform icons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The 20-30-30-20 Rule for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20% Promotional - products, services, special offers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30% Educational - valuable insights building authority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30% Behind-the-scenes - company culture and personal connection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20% Community engagement - polls, questions, user-generated content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Content pie chart with engagement examples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Service Package Structure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91440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Package Level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Monthly Price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What's Included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Consistent Presence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$1,000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20 posts, 3 platforms, basic engagement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Growth Accelerator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$2,500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40 posts, stories/reels, engagement responses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Full-Service Social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$5,000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Unlimited content, all platforms, analytics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Service tier pyramid showing value progression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E90FF"/>
                </a:solidFill>
              </a:defRPr>
            </a:pPr>
            <a:r>
              <a:t>Live Demo - Fitness Studio Content Creation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282828"/>
          </a:solidFill>
          <a:ln w="38100">
            <a:solidFill>
              <a:srgbClr val="00FF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DEMO SPACE</a:t>
            </a:r>
            <a:br/>
            <a:br/>
            <a:r>
              <a:t>Screen Recording Insert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2FFF"/>
                </a:solidFill>
              </a:defRPr>
            </a:pPr>
            <a:r>
              <a:t>Demo Duration: 3-4 minutes | Covering: AI content strategy → Post creation → Visual design → Cross-platform adaptation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What Makes This Course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Hands-on demos showing real business applications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Proven frameworks generating measurable client results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Business psychology understanding what clients actually value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Scaling strategies building sustainable businesses, not just freelancing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Course structure showing practical application over theoretical knowledge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FF88"/>
                </a:solidFill>
              </a:defRPr>
            </a:pPr>
            <a:r>
              <a:t>Module 6: Data Analysis &amp; Business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95% of Business Data Goes Unused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Businesses generate 2.5 quintillion bytes of data daily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95% remains unanalyzed while containing valuable insights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Companies using data-driven decisions are 19x more profitable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Traditional data scientists cost $120,000+ annually - unaffordable for most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Data iceberg showing visible vs. hidden business intelligence opportunities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High-Value Analysis Services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3152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Analysis Type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Price Range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Business Impact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Customer Analysis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$3,000-$7,000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Identify high-value segments, predict churn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Sales Performance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$2,000-$5,000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Optimize strategies, forecast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Operational Efficiency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$5,000-$15,000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Reduce costs, improve productivity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Market Intelligence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$3,000-$8,000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Competitive positioning, growth opportunities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Value proposition chart showing ROI for each analysis type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Strategic Analysis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Data collection from multiple business systems and sources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AI-powered pattern recognition identifying hidden correlations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Insight generation translating statistics into business language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Actionable recommendations with implementation priorities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Professional reporting for executive decision-making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Analysis pipeline from data collection to strategic recommendations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E90FF"/>
                </a:solidFill>
              </a:defRPr>
            </a:pPr>
            <a:r>
              <a:t>Live Demo - Retail Business Intelligence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282828"/>
          </a:solidFill>
          <a:ln w="38100">
            <a:solidFill>
              <a:srgbClr val="00FF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DEMO SPACE</a:t>
            </a:r>
            <a:br/>
            <a:br/>
            <a:r>
              <a:t>Screen Recording Insert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2FFF"/>
                </a:solidFill>
              </a:defRPr>
            </a:pPr>
            <a:r>
              <a:t>Demo Duration: 3-4 minutes | Covering: Data upload → AI pattern analysis → Insight generation → Strategic recommendations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FF88"/>
                </a:solidFill>
              </a:defRPr>
            </a:pPr>
            <a:r>
              <a:t>Module 7: E-commerce Automation &amp;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97% of Visitors Leave Without Buying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$5.7 trillion market growing 10-15% annually with massive optimization gaps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Average conversion rate only 2-3% while optimized stores achieve 5-8%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Doubling revenue potential from existing traffic without additional marketing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Most stores hemorrhaging money through poor optimization and automation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Leaky bucket diagram showing lost revenue opportunities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AI-Enhanced Service Packages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3152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Package Level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Price Range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Expected Results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Quick Wins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$2,500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30-day optimization, 15-25% conversion improvement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Growth Accelerator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$7,500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Complete optimization, 25-40% revenue increase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Revenue Maximizer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$15,000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Full automation, 40-60% performance improvement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Enterprise Solution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$25,000+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Custom systems, scalable infrastructure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ROI calculator showing investment vs. revenue improvement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Conversion Rate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AI behavior analysis identifying abandonment points and friction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Product page optimization addressing customer psychology and objections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Checkout flow refinement reducing steps and increasing completion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Call-to-action enhancement using persuasion psychology principles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Mobile experience optimization for growing mobile commerce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Customer journey map with optimization touchpoints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E90FF"/>
                </a:solidFill>
              </a:defRPr>
            </a:pPr>
            <a:r>
              <a:t>Live Demo - Product Description &amp; Page Optimization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282828"/>
          </a:solidFill>
          <a:ln w="38100">
            <a:solidFill>
              <a:srgbClr val="00FF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DEMO SPACE</a:t>
            </a:r>
            <a:br/>
            <a:br/>
            <a:r>
              <a:t>Screen Recording Insert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2FFF"/>
                </a:solidFill>
              </a:defRPr>
            </a:pPr>
            <a:r>
              <a:t>Demo Duration: 3-4 minutes | Covering: AI optimization analysis → Enhanced product descriptions → Trust element integration → Conversion psychology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Your Learning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Modules 1-5 - Core AI services with immediate income potential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Modules 6-7 - Advanced services commanding premium rates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Modules 8-9 - Scaling and systematization for sustainable growth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Module 10 - Authority building multiplying everything else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Module progression showing skill building and revenue growth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FF88"/>
                </a:solidFill>
              </a:defRPr>
            </a:pPr>
            <a:r>
              <a:t>Module 8: Building Scalable AI Service Businesses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From Freelancer to Business Owner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$5K/month ceiling for those trading time for money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$10K-50K+ potential for systematized, scalable operations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Freedom creation through systems that work without constant involvement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Wealth building vs. income generation through strategic business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Growth trajectory comparing freelance vs. scalable business models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Business Evolution Stages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3152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Stage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Revenue Range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Focus Area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Key Activities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Stage 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$0-5K/month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Personal execution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Learning, doing everything yourself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Stage 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$5K-15K/month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Systematization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Standard packages, workflows, documentation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Stage 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$15K-30K/month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Team building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Hiring, training, delegation systems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Stage 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$30K+/month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Product creation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Scalable offerings, platform development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Evolution pathway showing growth stages and transition points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The Three Pillars of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Systemization - repeatable processes delivering consistent results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Delegation - team execution of documented workflows and procedures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Productization - revenue generation beyond direct time investment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Compound growth through strategic leverage rather than linear effort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Three-pillar foundation supporting scalable business growth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E90FF"/>
                </a:solidFill>
              </a:defRPr>
            </a:pPr>
            <a:r>
              <a:t>Live Demo - Service Systematization Framework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282828"/>
          </a:solidFill>
          <a:ln w="38100">
            <a:solidFill>
              <a:srgbClr val="00FF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DEMO SPACE</a:t>
            </a:r>
            <a:br/>
            <a:br/>
            <a:r>
              <a:t>Screen Recording Insert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2FFF"/>
                </a:solidFill>
              </a:defRPr>
            </a:pPr>
            <a:r>
              <a:t>Demo Duration: 3-4 minutes | Covering: Workflow documentation → Quality standards → Training materials → Delegation preparation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FF88"/>
                </a:solidFill>
              </a:defRPr>
            </a:pPr>
            <a:r>
              <a:t>Module 9: AI Video Content Creation &amp; Monetization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1200% Higher Engagement in the Visual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Video generates 1200% more engagement than text and images combined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$500 billion video advertising market growing 20% annually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Traditional video production: $3,000-$15,000 per professional video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AI democratizes professional video creation at accessible pricing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Engagement comparison chart showing video vs. other content types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High-Value Video Services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3152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Service Type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Price Range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Business Applications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Promotional Videos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$500-$2,500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Product launches, service explanations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Social Media Content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$1,500-$6,000/month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Consistent brand presence and engagement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Training Videos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$2,000-$10,000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Employee education, customer onboarding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Corporate Communications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$5,000-$25,000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Internal messaging, brand positioning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Service tier pyramid showing video types and pricing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AI Video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Text-to-video generation creating stunning visuals from descriptions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AI avatars and voiceovers eliminating need for on-camera talent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Automated editing with professional transitions and effects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Same-day delivery vs. traditional weeks-long production cycles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Scalable creation for consistent content marketing campaigns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AI video creation workflow showing speed and simplicity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E90FF"/>
                </a:solidFill>
              </a:defRPr>
            </a:pPr>
            <a:r>
              <a:t>Live Demo - Artisan Bakery Video Campaign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282828"/>
          </a:solidFill>
          <a:ln w="38100">
            <a:solidFill>
              <a:srgbClr val="00FF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DEMO SPACE</a:t>
            </a:r>
            <a:br/>
            <a:br/>
            <a:r>
              <a:t>Screen Recording Insert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2FFF"/>
                </a:solidFill>
              </a:defRPr>
            </a:pPr>
            <a:r>
              <a:t>Demo Duration: 3-4 minutes | Covering: AI script creation → Visual generation → Professional editing → Multi-platform optimization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FF88"/>
                </a:solidFill>
              </a:defRPr>
            </a:pPr>
            <a:r>
              <a:t>Module 1: AI Content Creation for Freelancers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FF88"/>
                </a:solidFill>
              </a:defRPr>
            </a:pPr>
            <a:r>
              <a:t>Module 10: Personal Brand &amp; Thought Leadership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Expertise Commands Premium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Same services, 5x price difference between recognized experts and unknowns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Personal brand multiplies value of everything else you do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Thought leadership creates opportunities that don't exist for generalists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Authority building accelerated by AI content creation and engagement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Price comparison showing expert vs. generic service provider rates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The 80/20 Rule for Authority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80% Value Delivery - helping others succeed without self-promotion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20% Professional Positioning - achievements, results, service offerings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Educational content - teaching specific strategies and insights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Behind-the-scenes - workflow and process transparency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Industry analysis - trends, predictions, strategic commentary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Content pie chart showing value delivery vs. self-promotion ratio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Years of Networking Compressed into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Consistent content creation without overwhelming time investment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Industry research and commentary at professional depth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Authentic engagement scaled through strategic automation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Thought leadership positioning through systematic value delivery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Network expansion through intelligent outreach and relationship building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Timeline comparison showing traditional vs. AI-accelerated authority building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E90FF"/>
                </a:solidFill>
              </a:defRPr>
            </a:pPr>
            <a:r>
              <a:t>Live Demo - Thought Leadership Content Creation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282828"/>
          </a:solidFill>
          <a:ln w="38100">
            <a:solidFill>
              <a:srgbClr val="00FF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DEMO SPACE</a:t>
            </a:r>
            <a:br/>
            <a:br/>
            <a:r>
              <a:t>Screen Recording Insert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2FFF"/>
                </a:solidFill>
              </a:defRPr>
            </a:pPr>
            <a:r>
              <a:t>Demo Duration: 3-4 minutes | Covering: AI research → Strategic insights → Article creation → Multi-platform adaptation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FF88"/>
                </a:solidFill>
              </a:defRPr>
            </a:pPr>
            <a:r>
              <a:t>Your AI Entrepreneurship Success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From Learning to Earning Begins Today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Your Remarkable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10 practical services you can now offer with confidence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Systematic frameworks for delivering consistent client results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Business psychology understanding what drives purchasing decisions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Technology mastery using free tools for enterprise-level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Before/after transformation showing skill and confidence progression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The Next 48 Hours Are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Choose one service from the 10 modules for immediate focus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Identify target business that needs this specific service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Create sample work demonstrating your capabilities and value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Make contact offering small test project with minimal commitment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48-hour timeline with specific milestone actions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Your Success Journey Starts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The market opportunity is real and waiting for someone to serve it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You have the knowledge to deliver genuine value to businesses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Action beats perfection in building successful enterprises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Your AI business journey begins with your next decision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Success pathway showing the step from course completion to business launch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The Content Creation Gold Rush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Every business needs fresh, engaging content to attract customers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Traditional agencies charge premium rates for essential but difficult work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Content demand has exploded across all platforms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AI gives you a competitive advantage in this growing market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Split screen showing overwhelmed business owner vs. confident AI entrepreneur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Your AI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Research topics and generate first drafts in minutes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Prompt engineering - giving AI clear, detailed instructions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Editorial refinement - adding human insight and strategy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Commercial thinking - ensuring content drives business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Workflow diagram showing AI + Human = Superior 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Service Offerings &amp; Pricing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3152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Service Type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Price Range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Details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Blog Posts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$25-$100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Per article, varies by length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Social Media Packages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$200-$500/month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Multiple platforms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Email Newsletters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$50-$150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Per newsletter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Product Descriptions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$5-$15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A0A1E"/>
                          </a:solidFill>
                        </a:defRPr>
                      </a:pPr>
                      <a:r>
                        <a:t>Per item, volume adds 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6B2FFF"/>
                </a:solidFill>
              </a:defRPr>
            </a:pPr>
            <a:r>
              <a:t>Visual: Price chart with happy client testimonials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E90FF"/>
                </a:solidFill>
              </a:defRPr>
            </a:pPr>
            <a:r>
              <a:t>Live Demo - Coffee Shop Content Package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282828"/>
          </a:solidFill>
          <a:ln w="38100">
            <a:solidFill>
              <a:srgbClr val="00FF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DEMO SPACE</a:t>
            </a:r>
            <a:br/>
            <a:br/>
            <a:r>
              <a:t>Screen Recording Insert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2FFF"/>
                </a:solidFill>
              </a:defRPr>
            </a:pPr>
            <a:r>
              <a:t>Demo Duration: 2-3 minutes | Covering: ChatGPT prompting → Canva design → Content calendar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