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4A439E1-EECA-43BF-BBE9-4695D123F5E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1/26/22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B145742-D1D4-498B-B5FE-FB4406946B7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2057400" y="1828800"/>
            <a:ext cx="6828840" cy="26629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42" name="Table 5"/>
          <p:cNvGraphicFramePr/>
          <p:nvPr/>
        </p:nvGraphicFramePr>
        <p:xfrm>
          <a:off x="468720" y="4558320"/>
          <a:ext cx="11190240" cy="1386000"/>
        </p:xfrm>
        <a:graphic>
          <a:graphicData uri="http://schemas.openxmlformats.org/drawingml/2006/table">
            <a:tbl>
              <a:tblPr/>
              <a:tblGrid>
                <a:gridCol w="3729240"/>
                <a:gridCol w="3729240"/>
                <a:gridCol w="3731760"/>
              </a:tblGrid>
              <a:tr h="6930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6930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3" name="TextBox 5"/>
          <p:cNvSpPr/>
          <p:nvPr/>
        </p:nvSpPr>
        <p:spPr>
          <a:xfrm>
            <a:off x="4114800" y="1371600"/>
            <a:ext cx="384048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vertOverflow="overflow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LibreOffice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Application>LibreOffice/7.1.8.1$Linux_X86_64 LibreOffice_project/10$Build-1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2022-01-26T06:39:06Z</dcterms:created>
  <dc:creator/>
  <dc:description/>
  <dc:language>en-US</dc:language>
  <cp:lastModifiedBy/>
  <dcterms:modified xsi:type="dcterms:W3CDTF">2022-01-26T12:14:48Z</dcterms:modified>
  <cp:revision>18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