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59" r:id="rId5"/>
    <p:sldId id="257" r:id="rId6"/>
    <p:sldId id="263" r:id="rId7"/>
    <p:sldId id="265" r:id="rId8"/>
    <p:sldId id="267" r:id="rId9"/>
    <p:sldId id="266" r:id="rId10"/>
    <p:sldId id="268" r:id="rId11"/>
    <p:sldId id="261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58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9181-700F-462C-8B3B-460832F8B33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9AA4-1B4A-4211-B60A-551498DD9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5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9181-700F-462C-8B3B-460832F8B33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9AA4-1B4A-4211-B60A-551498DD9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8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9181-700F-462C-8B3B-460832F8B33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9AA4-1B4A-4211-B60A-551498DD9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7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9181-700F-462C-8B3B-460832F8B33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9AA4-1B4A-4211-B60A-551498DD9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9181-700F-462C-8B3B-460832F8B33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9AA4-1B4A-4211-B60A-551498DD9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9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9181-700F-462C-8B3B-460832F8B33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9AA4-1B4A-4211-B60A-551498DD9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9181-700F-462C-8B3B-460832F8B33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9AA4-1B4A-4211-B60A-551498DD9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9181-700F-462C-8B3B-460832F8B33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9AA4-1B4A-4211-B60A-551498DD9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9181-700F-462C-8B3B-460832F8B33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9AA4-1B4A-4211-B60A-551498DD9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9181-700F-462C-8B3B-460832F8B33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9AA4-1B4A-4211-B60A-551498DD9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9181-700F-462C-8B3B-460832F8B33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9AA4-1B4A-4211-B60A-551498DD9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9181-700F-462C-8B3B-460832F8B33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9AA4-1B4A-4211-B60A-551498DD9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Hackhaton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T</a:t>
            </a:r>
            <a:r>
              <a:rPr lang="en-US" dirty="0" smtClean="0"/>
              <a:t>eam 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4</a:t>
            </a:r>
          </a:p>
          <a:p>
            <a:r>
              <a:rPr lang="en-US" dirty="0" smtClean="0"/>
              <a:t>Adrian, Matthew, Thomas , Florian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robust paired associations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LjRoot247   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Xanthomonadaceae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Pseudoxanthomonas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LjRoot264   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Pseudomonadaceae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  Pseudomonas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LjRoot247   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Xanthomonadaceae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Pseudoxanthomonas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LjRoot235   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Rhizobiaceae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      Rhizobium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LjRoot245   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Rhizobiaceae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      Rhizobium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LjRoot247   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Xanthomonadaceae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Pseudoxanthomonas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LjRoot65    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Comamonadaceae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Acidovorax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LjRoot247   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Xanthomonadaceae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Pseudoxanthomonas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LjRoot283   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Micrococcaceae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Arthrobacter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LjRoot27    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Intrasporangiaceae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      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LjRoot29    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Burkholderiaceae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Burkholderia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LjRoot224   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Rhizobiaceae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      Rhizobium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LjRoot243   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Bradyrhizobiaceae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Bradyrhizobium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LjRoot90    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Bradyrhizobiaceae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Bosea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LjRoot11    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Rhizobiaceae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      Rhizobium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LjRoot27    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Intrasporangiaceae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      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LjRoot11    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Rhizobiaceae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      Rhizobium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LjRoot283   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Micrococcaceae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Arthrobacter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1840" y="2262663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LjRoot227   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Sphingomonadaceae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Sphingomonas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LjRoot251   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Rhizobiaceae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      Rhizobium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LjRoot259   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Caulobacteraceae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Asticcacaulis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LjRoot62    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Comamonadaceae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Variovorax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LjRoot282   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Oxalobacteraceae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Massilia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LjRoot289   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Oxalobacteraceae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Massilia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LjRoot21    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Xanthomonadaceae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Pseudoxanthomonas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LjRoot26    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Comamonadaceae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Pseudorhodoferax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LjRoot67    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Comamonadaceae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Acidovorax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LjRoot72    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Comamonadaceae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Acidovorax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LjRoot221   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Rhizobiaceae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      Rhizobium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LjRoot183   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Oxalobacteraceae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Duganella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LjRoot223   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Burkholderiaceae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Burkholderia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LjRoot25    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Oxalobacteraceae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Herbaspirillum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LjRoot54    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Pseudomonadaceae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  Pseudomonas</a:t>
            </a:r>
            <a:endParaRPr lang="en-US" sz="1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LjRoot92    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Pseudomonadaceae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  Pseudomonas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 weight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273982"/>
            <a:ext cx="6974840" cy="272188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656320" y="1825625"/>
            <a:ext cx="2926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R2 shows different shoot weight pattern, smaller plants in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: Shoot weight </a:t>
            </a:r>
            <a:r>
              <a:rPr lang="en-US" dirty="0" smtClean="0"/>
              <a:t>per ecotype category R1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7" y="1916839"/>
            <a:ext cx="9651224" cy="3766331"/>
          </a:xfrm>
        </p:spPr>
      </p:pic>
    </p:spTree>
    <p:extLst>
      <p:ext uri="{BB962C8B-B14F-4D97-AF65-F5344CB8AC3E}">
        <p14:creationId xmlns:p14="http://schemas.microsoft.com/office/powerpoint/2010/main" val="35082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diversity plot, only </a:t>
            </a:r>
            <a:r>
              <a:rPr lang="en-US" dirty="0" err="1" smtClean="0"/>
              <a:t>LjRoot</a:t>
            </a:r>
            <a:r>
              <a:rPr lang="en-US" dirty="0" smtClean="0"/>
              <a:t> identified ASVs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6320" y="1825625"/>
            <a:ext cx="2926080" cy="4351338"/>
          </a:xfrm>
        </p:spPr>
        <p:txBody>
          <a:bodyPr/>
          <a:lstStyle/>
          <a:p>
            <a:r>
              <a:rPr lang="en-US" dirty="0" smtClean="0"/>
              <a:t>R2 splits into two populations on this first axis</a:t>
            </a:r>
          </a:p>
          <a:p>
            <a:r>
              <a:rPr lang="en-US" dirty="0" smtClean="0"/>
              <a:t>Very visible outliers that increase the variance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0000" b="19538"/>
          <a:stretch/>
        </p:blipFill>
        <p:spPr>
          <a:xfrm>
            <a:off x="304800" y="1825625"/>
            <a:ext cx="8046720" cy="40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an effect of Lotus natural variations on the microbial community structure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/>
              <a:t>Create categories of Lotus ecotypes based on kinship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/>
              <a:t>Is there a similar community structure in similar ecotype categories ?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  <a:p>
            <a:r>
              <a:rPr lang="en-US" dirty="0" smtClean="0"/>
              <a:t>Can we compare the microbial association networks between replicates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79" r="39412" b="22482"/>
          <a:stretch/>
        </p:blipFill>
        <p:spPr>
          <a:xfrm>
            <a:off x="1864360" y="1100903"/>
            <a:ext cx="5897880" cy="5757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Kinship matrix of Lotus ecotypes using SNPs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6320" y="1825625"/>
            <a:ext cx="2926080" cy="4351338"/>
          </a:xfrm>
        </p:spPr>
        <p:txBody>
          <a:bodyPr/>
          <a:lstStyle/>
          <a:p>
            <a:r>
              <a:rPr lang="en-US" dirty="0" smtClean="0"/>
              <a:t>4 distinguishable groups among the lotus ecotypes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09520" y="1700848"/>
            <a:ext cx="5076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64043" y="1321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6160" y="1356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1240" y="1106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13357" y="1141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Lotus ecotypes grouped in 4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6320" y="1825625"/>
            <a:ext cx="292608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2" y="1519237"/>
            <a:ext cx="7762875" cy="59531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74320" y="2743200"/>
            <a:ext cx="6421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diversity plot, all ASVs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6320" y="1825625"/>
            <a:ext cx="2926080" cy="4351338"/>
          </a:xfrm>
        </p:spPr>
        <p:txBody>
          <a:bodyPr/>
          <a:lstStyle/>
          <a:p>
            <a:r>
              <a:rPr lang="en-US" dirty="0" smtClean="0"/>
              <a:t>R2 splits into two populations on this first axis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535" b="16547"/>
          <a:stretch/>
        </p:blipFill>
        <p:spPr>
          <a:xfrm>
            <a:off x="604520" y="1987868"/>
            <a:ext cx="8194040" cy="41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diversity plot, facet by Replicate, color by Lotus ecotype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94" y="5639812"/>
            <a:ext cx="9692640" cy="948055"/>
          </a:xfrm>
        </p:spPr>
        <p:txBody>
          <a:bodyPr/>
          <a:lstStyle/>
          <a:p>
            <a:r>
              <a:rPr lang="en-US" dirty="0" smtClean="0"/>
              <a:t>No visible pattern between ecotype category and microbial community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0264" b="18063"/>
          <a:stretch/>
        </p:blipFill>
        <p:spPr>
          <a:xfrm>
            <a:off x="680229" y="1690688"/>
            <a:ext cx="10162055" cy="39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35" y="233588"/>
            <a:ext cx="10515600" cy="1325563"/>
          </a:xfrm>
        </p:spPr>
        <p:txBody>
          <a:bodyPr/>
          <a:lstStyle/>
          <a:p>
            <a:r>
              <a:rPr lang="en-US" dirty="0" smtClean="0"/>
              <a:t>Microbial association networks, per replicate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9" y="1690688"/>
            <a:ext cx="11600000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between networks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648" y="1965449"/>
            <a:ext cx="3800864" cy="306934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8" y="1965449"/>
            <a:ext cx="3800864" cy="3069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12" y="1965449"/>
            <a:ext cx="3800864" cy="3069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2885" y="5124886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 vs R2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6405" y="5124886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 vs R3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7269" y="5034791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 vs R3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 of shared edges in observed networks between replicates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87" y="2232209"/>
            <a:ext cx="4753638" cy="3839111"/>
          </a:xfrm>
        </p:spPr>
      </p:pic>
      <p:sp>
        <p:nvSpPr>
          <p:cNvPr id="6" name="TextBox 5"/>
          <p:cNvSpPr txBox="1"/>
          <p:nvPr/>
        </p:nvSpPr>
        <p:spPr>
          <a:xfrm>
            <a:off x="6304280" y="1769790"/>
            <a:ext cx="350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 pairs that always connect to each other in all Replicates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79125"/>
              </p:ext>
            </p:extLst>
          </p:nvPr>
        </p:nvGraphicFramePr>
        <p:xfrm>
          <a:off x="6832600" y="2495224"/>
          <a:ext cx="1485900" cy="3576096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39633237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25057643"/>
                    </a:ext>
                  </a:extLst>
                </a:gridCol>
              </a:tblGrid>
              <a:tr h="355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009670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190909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483980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758542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020772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251560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663291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957680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886243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331389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041571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495641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72115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978951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285019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LjRoot183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007152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862495"/>
                  </a:ext>
                </a:extLst>
              </a:tr>
              <a:tr h="18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LjRoot92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17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8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7115</TotalTime>
  <Words>595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Hackhaton  Team 4 </vt:lpstr>
      <vt:lpstr>Objectives</vt:lpstr>
      <vt:lpstr>Kinship matrix of Lotus ecotypes using SNPs table</vt:lpstr>
      <vt:lpstr>Lotus ecotypes grouped in 4 categories</vt:lpstr>
      <vt:lpstr>Beta diversity plot, all ASVs</vt:lpstr>
      <vt:lpstr>Beta diversity plot, facet by Replicate, color by Lotus ecotype group</vt:lpstr>
      <vt:lpstr>Microbial association networks, per replicate</vt:lpstr>
      <vt:lpstr>Correlations between networks</vt:lpstr>
      <vt:lpstr>Venn diagram of shared edges in observed networks between replicates</vt:lpstr>
      <vt:lpstr>Taxonomy of robust paired associations</vt:lpstr>
      <vt:lpstr>Shoot weight plot</vt:lpstr>
      <vt:lpstr>PCA : Shoot weight per ecotype category R1</vt:lpstr>
      <vt:lpstr>Beta diversity plot, only LjRoot identified ASVs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Lamouche</dc:creator>
  <cp:lastModifiedBy>Florian Lamouche</cp:lastModifiedBy>
  <cp:revision>19</cp:revision>
  <dcterms:created xsi:type="dcterms:W3CDTF">2023-04-28T09:51:13Z</dcterms:created>
  <dcterms:modified xsi:type="dcterms:W3CDTF">2023-05-03T08:27:08Z</dcterms:modified>
</cp:coreProperties>
</file>