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0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1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2.xml" ContentType="application/vnd.openxmlformats-officedocument.presentationml.notesSlide+xml"/>
  <Override PartName="/ppt/tags/tag25.xml" ContentType="application/vnd.openxmlformats-officedocument.presentationml.tags+xml"/>
  <Override PartName="/ppt/notesSlides/notesSlide13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Override3.xml" ContentType="application/vnd.openxmlformats-officedocument.themeOverride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09" r:id="rId3"/>
    <p:sldId id="257" r:id="rId4"/>
    <p:sldId id="310" r:id="rId5"/>
    <p:sldId id="314" r:id="rId6"/>
    <p:sldId id="312" r:id="rId7"/>
    <p:sldId id="323" r:id="rId8"/>
    <p:sldId id="326" r:id="rId9"/>
    <p:sldId id="327" r:id="rId10"/>
    <p:sldId id="324" r:id="rId11"/>
    <p:sldId id="325" r:id="rId12"/>
    <p:sldId id="315" r:id="rId13"/>
    <p:sldId id="330" r:id="rId14"/>
    <p:sldId id="283" r:id="rId15"/>
    <p:sldId id="328" r:id="rId16"/>
    <p:sldId id="329" r:id="rId17"/>
    <p:sldId id="338" r:id="rId18"/>
    <p:sldId id="336" r:id="rId19"/>
    <p:sldId id="337" r:id="rId20"/>
    <p:sldId id="331" r:id="rId21"/>
    <p:sldId id="332" r:id="rId22"/>
    <p:sldId id="333" r:id="rId23"/>
    <p:sldId id="334" r:id="rId24"/>
    <p:sldId id="335" r:id="rId25"/>
    <p:sldId id="319" r:id="rId26"/>
    <p:sldId id="321" r:id="rId27"/>
    <p:sldId id="260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65" userDrawn="1">
          <p15:clr>
            <a:srgbClr val="A4A3A4"/>
          </p15:clr>
        </p15:guide>
        <p15:guide id="3" orient="horz" pos="640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706"/>
    <a:srgbClr val="473404"/>
    <a:srgbClr val="242527"/>
    <a:srgbClr val="0F1116"/>
    <a:srgbClr val="0C0D0F"/>
    <a:srgbClr val="40434A"/>
    <a:srgbClr val="18191B"/>
    <a:srgbClr val="8C8E9A"/>
    <a:srgbClr val="FEC86C"/>
    <a:srgbClr val="D3D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7" autoAdjust="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pos="416"/>
        <p:guide pos="7265"/>
        <p:guide orient="horz" pos="640"/>
        <p:guide orient="horz" pos="712"/>
        <p:guide orient="horz" pos="3928"/>
        <p:guide orient="horz"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BE6FB-4983-42F5-B216-1A2ADEE7DF7A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35503-9D21-443F-BC18-5459550EB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31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446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182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572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279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650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500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502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97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322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651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609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196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BEA6D60-E575-4DE6-BA9D-93F94B4309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" t="7167" r="3693" b="7171"/>
          <a:stretch/>
        </p:blipFill>
        <p:spPr>
          <a:xfrm>
            <a:off x="-71437" y="0"/>
            <a:ext cx="12334875" cy="6858000"/>
          </a:xfrm>
          <a:prstGeom prst="rect">
            <a:avLst/>
          </a:prstGeom>
        </p:spPr>
      </p:pic>
      <p:sp>
        <p:nvSpPr>
          <p:cNvPr id="5" name="iṩľidè">
            <a:extLst>
              <a:ext uri="{FF2B5EF4-FFF2-40B4-BE49-F238E27FC236}">
                <a16:creationId xmlns:a16="http://schemas.microsoft.com/office/drawing/2014/main" id="{EF06B342-829C-453D-9F47-CE031FEEA9C9}"/>
              </a:ext>
            </a:extLst>
          </p:cNvPr>
          <p:cNvSpPr/>
          <p:nvPr userDrawn="1"/>
        </p:nvSpPr>
        <p:spPr>
          <a:xfrm>
            <a:off x="-71437" y="0"/>
            <a:ext cx="12334875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ísḻiďê">
            <a:extLst>
              <a:ext uri="{FF2B5EF4-FFF2-40B4-BE49-F238E27FC236}">
                <a16:creationId xmlns:a16="http://schemas.microsoft.com/office/drawing/2014/main" id="{BA8E0773-9FF4-4CD1-AE52-CE21C709ACDD}"/>
              </a:ext>
            </a:extLst>
          </p:cNvPr>
          <p:cNvSpPr/>
          <p:nvPr userDrawn="1"/>
        </p:nvSpPr>
        <p:spPr>
          <a:xfrm rot="6627811">
            <a:off x="5660903" y="4633620"/>
            <a:ext cx="1902332" cy="1639941"/>
          </a:xfrm>
          <a:prstGeom prst="triangle">
            <a:avLst/>
          </a:prstGeom>
          <a:solidFill>
            <a:srgbClr val="242527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ïṧlîḓé">
            <a:extLst>
              <a:ext uri="{FF2B5EF4-FFF2-40B4-BE49-F238E27FC236}">
                <a16:creationId xmlns:a16="http://schemas.microsoft.com/office/drawing/2014/main" id="{DCF025DE-3BCD-49CC-9E73-527311F223D3}"/>
              </a:ext>
            </a:extLst>
          </p:cNvPr>
          <p:cNvSpPr/>
          <p:nvPr userDrawn="1"/>
        </p:nvSpPr>
        <p:spPr>
          <a:xfrm rot="2857079">
            <a:off x="4674791" y="5296840"/>
            <a:ext cx="956398" cy="824480"/>
          </a:xfrm>
          <a:prstGeom prst="triangle">
            <a:avLst/>
          </a:prstGeom>
          <a:solidFill>
            <a:srgbClr val="563E0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3FD368F-863D-4527-8F6D-CEC87B7E23EE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60402" y="1829629"/>
            <a:ext cx="10858500" cy="480131"/>
          </a:xfrm>
        </p:spPr>
        <p:txBody>
          <a:bodyPr anchor="b">
            <a:sp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ln w="6350">
                  <a:noFill/>
                </a:ln>
                <a:solidFill>
                  <a:srgbClr val="FEC86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Click to edit Master title style 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BAACAFB-E078-41E5-BE32-2CCD597E1D45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867649" y="6109859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r">
              <a:buNone/>
              <a:defRPr lang="zh-CN" altLang="en-US" sz="1000" b="0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578" lvl="0" indent="-228578" algn="r">
              <a:spcBef>
                <a:spcPct val="0"/>
              </a:spcBef>
            </a:pPr>
            <a:r>
              <a:rPr lang="en-US" altLang="zh-CN" dirty="0"/>
              <a:t>Speaker name and title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593D43E-1697-4C76-BF37-C96E16B13488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0" y="6109859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l">
              <a:buNone/>
              <a:defRPr lang="zh-CN" altLang="en-US" sz="1000" b="0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www.islide.cc</a:t>
            </a:r>
          </a:p>
        </p:txBody>
      </p:sp>
      <p:sp>
        <p:nvSpPr>
          <p:cNvPr id="13" name="副标题 12">
            <a:extLst>
              <a:ext uri="{FF2B5EF4-FFF2-40B4-BE49-F238E27FC236}">
                <a16:creationId xmlns:a16="http://schemas.microsoft.com/office/drawing/2014/main" id="{D575FD66-CB42-4236-B246-8DC965358617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60402" y="4353126"/>
            <a:ext cx="10761698" cy="283091"/>
          </a:xfrm>
          <a:ln w="9525">
            <a:noFill/>
          </a:ln>
        </p:spPr>
        <p:txBody>
          <a:bodyPr wrap="square">
            <a:spAutoFit/>
          </a:bodyPr>
          <a:lstStyle>
            <a:lvl1pPr marL="0" indent="0" algn="l">
              <a:lnSpc>
                <a:spcPct val="140000"/>
              </a:lnSpc>
              <a:buNone/>
              <a:defRPr sz="1000">
                <a:solidFill>
                  <a:schemeClr val="bg1">
                    <a:alpha val="50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4300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25D79F4-B1FD-47C9-A6A8-59BB6E55B5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" t="7167" r="3693" b="7171"/>
          <a:stretch/>
        </p:blipFill>
        <p:spPr>
          <a:xfrm flipH="1">
            <a:off x="-71437" y="0"/>
            <a:ext cx="12334875" cy="6858000"/>
          </a:xfrm>
          <a:prstGeom prst="rect">
            <a:avLst/>
          </a:prstGeom>
        </p:spPr>
      </p:pic>
      <p:sp>
        <p:nvSpPr>
          <p:cNvPr id="6" name="išlidê">
            <a:extLst>
              <a:ext uri="{FF2B5EF4-FFF2-40B4-BE49-F238E27FC236}">
                <a16:creationId xmlns:a16="http://schemas.microsoft.com/office/drawing/2014/main" id="{AF9F804E-E536-4EFC-A62C-956C79C23728}"/>
              </a:ext>
            </a:extLst>
          </p:cNvPr>
          <p:cNvSpPr/>
          <p:nvPr userDrawn="1"/>
        </p:nvSpPr>
        <p:spPr>
          <a:xfrm>
            <a:off x="-71437" y="0"/>
            <a:ext cx="12334875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6B40EAC-1236-4C2C-A5B0-5B2D469D0A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5610" y="2582866"/>
            <a:ext cx="5553072" cy="1133475"/>
          </a:xfrm>
        </p:spPr>
        <p:txBody>
          <a:bodyPr anchor="b">
            <a:normAutofit/>
          </a:bodyPr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712325-CA12-44BF-8B8C-2D3C6232D8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05610" y="3838526"/>
            <a:ext cx="5553072" cy="965763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>
                    <a:alpha val="50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7" name="ïsľiďe">
            <a:extLst>
              <a:ext uri="{FF2B5EF4-FFF2-40B4-BE49-F238E27FC236}">
                <a16:creationId xmlns:a16="http://schemas.microsoft.com/office/drawing/2014/main" id="{B1E5DA1E-389A-4923-AD08-B9C93D5135B9}"/>
              </a:ext>
            </a:extLst>
          </p:cNvPr>
          <p:cNvSpPr/>
          <p:nvPr userDrawn="1"/>
        </p:nvSpPr>
        <p:spPr>
          <a:xfrm rot="6627811">
            <a:off x="5927604" y="4548842"/>
            <a:ext cx="1902332" cy="1639941"/>
          </a:xfrm>
          <a:prstGeom prst="triangle">
            <a:avLst/>
          </a:prstGeom>
          <a:solidFill>
            <a:srgbClr val="242527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i$ḻiḑê">
            <a:extLst>
              <a:ext uri="{FF2B5EF4-FFF2-40B4-BE49-F238E27FC236}">
                <a16:creationId xmlns:a16="http://schemas.microsoft.com/office/drawing/2014/main" id="{BB712978-3319-4593-A11D-B453F40F9000}"/>
              </a:ext>
            </a:extLst>
          </p:cNvPr>
          <p:cNvSpPr/>
          <p:nvPr userDrawn="1"/>
        </p:nvSpPr>
        <p:spPr>
          <a:xfrm rot="2857079">
            <a:off x="7379891" y="4479643"/>
            <a:ext cx="956398" cy="824480"/>
          </a:xfrm>
          <a:prstGeom prst="triangle">
            <a:avLst/>
          </a:prstGeom>
          <a:solidFill>
            <a:srgbClr val="563E0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86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B5B30-EAE6-475D-9E77-B9C4E87F9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27A5331-58C4-4210-9B29-7D209EC6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35704"/>
            <a:ext cx="1388536" cy="20638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CAC1F83E-F48A-4A82-AEA9-9C5660FB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402" y="6235704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D47482C-BA78-45A4-AAF3-F9A7E84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1305" y="6235704"/>
            <a:ext cx="2547595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12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17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1B2D854-EADB-4D3D-8D3B-5ABD4EEF3F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" t="7167" r="3693" b="7171"/>
          <a:stretch/>
        </p:blipFill>
        <p:spPr>
          <a:xfrm>
            <a:off x="-71437" y="0"/>
            <a:ext cx="12334875" cy="6858000"/>
          </a:xfrm>
          <a:prstGeom prst="rect">
            <a:avLst/>
          </a:prstGeom>
        </p:spPr>
      </p:pic>
      <p:sp>
        <p:nvSpPr>
          <p:cNvPr id="7" name="íśḻíḑè">
            <a:extLst>
              <a:ext uri="{FF2B5EF4-FFF2-40B4-BE49-F238E27FC236}">
                <a16:creationId xmlns:a16="http://schemas.microsoft.com/office/drawing/2014/main" id="{CEA089F3-8C60-44A4-BB58-9B46F6E17658}"/>
              </a:ext>
            </a:extLst>
          </p:cNvPr>
          <p:cNvSpPr/>
          <p:nvPr userDrawn="1"/>
        </p:nvSpPr>
        <p:spPr>
          <a:xfrm>
            <a:off x="-71437" y="0"/>
            <a:ext cx="12334875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îşļiďé">
            <a:extLst>
              <a:ext uri="{FF2B5EF4-FFF2-40B4-BE49-F238E27FC236}">
                <a16:creationId xmlns:a16="http://schemas.microsoft.com/office/drawing/2014/main" id="{0A271160-581E-4BCE-BACF-7271659F1D01}"/>
              </a:ext>
            </a:extLst>
          </p:cNvPr>
          <p:cNvSpPr/>
          <p:nvPr/>
        </p:nvSpPr>
        <p:spPr>
          <a:xfrm>
            <a:off x="12191318" y="0"/>
            <a:ext cx="684" cy="13546"/>
          </a:xfrm>
          <a:custGeom>
            <a:avLst/>
            <a:gdLst>
              <a:gd name="connsiteX0" fmla="*/ 0 w 684"/>
              <a:gd name="connsiteY0" fmla="*/ 0 h 13546"/>
              <a:gd name="connsiteX1" fmla="*/ 684 w 684"/>
              <a:gd name="connsiteY1" fmla="*/ 0 h 13546"/>
              <a:gd name="connsiteX2" fmla="*/ 684 w 684"/>
              <a:gd name="connsiteY2" fmla="*/ 13546 h 13546"/>
              <a:gd name="connsiteX3" fmla="*/ 0 w 684"/>
              <a:gd name="connsiteY3" fmla="*/ 0 h 1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" h="13546">
                <a:moveTo>
                  <a:pt x="0" y="0"/>
                </a:moveTo>
                <a:lnTo>
                  <a:pt x="684" y="0"/>
                </a:lnTo>
                <a:lnTo>
                  <a:pt x="684" y="1354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401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1A48BB-A1A1-4744-B0D3-FD4F42C33B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399" y="2240823"/>
            <a:ext cx="10858500" cy="2319337"/>
          </a:xfrm>
        </p:spPr>
        <p:txBody>
          <a:bodyPr anchor="b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7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Thank you</a:t>
            </a:r>
          </a:p>
        </p:txBody>
      </p:sp>
      <p:sp>
        <p:nvSpPr>
          <p:cNvPr id="8" name="ïSḷîḋê">
            <a:extLst>
              <a:ext uri="{FF2B5EF4-FFF2-40B4-BE49-F238E27FC236}">
                <a16:creationId xmlns:a16="http://schemas.microsoft.com/office/drawing/2014/main" id="{B9F5FB81-6DA5-4E25-B630-4CB88ED206AD}"/>
              </a:ext>
            </a:extLst>
          </p:cNvPr>
          <p:cNvSpPr/>
          <p:nvPr userDrawn="1"/>
        </p:nvSpPr>
        <p:spPr>
          <a:xfrm rot="2857079">
            <a:off x="4674791" y="5296840"/>
            <a:ext cx="956398" cy="824480"/>
          </a:xfrm>
          <a:prstGeom prst="triangle">
            <a:avLst/>
          </a:prstGeom>
          <a:solidFill>
            <a:srgbClr val="563E0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ïşḷïḓê">
            <a:extLst>
              <a:ext uri="{FF2B5EF4-FFF2-40B4-BE49-F238E27FC236}">
                <a16:creationId xmlns:a16="http://schemas.microsoft.com/office/drawing/2014/main" id="{A655F908-F978-4E89-9FE0-1FDDD4B8EFAF}"/>
              </a:ext>
            </a:extLst>
          </p:cNvPr>
          <p:cNvSpPr/>
          <p:nvPr userDrawn="1"/>
        </p:nvSpPr>
        <p:spPr>
          <a:xfrm rot="6627811">
            <a:off x="5660903" y="4633620"/>
            <a:ext cx="1902332" cy="1639941"/>
          </a:xfrm>
          <a:prstGeom prst="triangle">
            <a:avLst/>
          </a:prstGeom>
          <a:solidFill>
            <a:srgbClr val="242527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2E0F3DB5-65B3-467D-A3EE-CEE8A7D7FA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67649" y="6109859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r">
              <a:buNone/>
              <a:defRPr lang="zh-CN" altLang="en-US" sz="1000" b="0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578" lvl="0" indent="-228578" algn="r">
              <a:spcBef>
                <a:spcPct val="0"/>
              </a:spcBef>
            </a:pPr>
            <a:r>
              <a:rPr lang="en-US" altLang="zh-CN" dirty="0"/>
              <a:t>Speaker name and title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20D36A3C-87C7-413F-A669-C9C81CADA8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3100" y="6109859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l">
              <a:buNone/>
              <a:defRPr lang="zh-CN" altLang="en-US" sz="1000" b="0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www.islide.cc</a:t>
            </a:r>
          </a:p>
        </p:txBody>
      </p:sp>
    </p:spTree>
    <p:extLst>
      <p:ext uri="{BB962C8B-B14F-4D97-AF65-F5344CB8AC3E}">
        <p14:creationId xmlns:p14="http://schemas.microsoft.com/office/powerpoint/2010/main" val="216947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F18504-D86E-411A-B171-2A74DE29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2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8A4509-A6D7-41B5-BE28-213FB58E8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2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6DEDA773-1B71-4202-AD8A-0D33468FE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35704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C0483E03-0186-4754-8285-0D57953FB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2" y="6235704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7E8030F2-F0B4-4140-B9B5-8B5B27074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1305" y="6235704"/>
            <a:ext cx="254759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05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60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8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1íď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ṥļíḑè">
            <a:extLst>
              <a:ext uri="{FF2B5EF4-FFF2-40B4-BE49-F238E27FC236}">
                <a16:creationId xmlns:a16="http://schemas.microsoft.com/office/drawing/2014/main" id="{A830E511-2775-4897-92AE-0A532523EE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91222" y="5709884"/>
            <a:ext cx="3651251" cy="180659"/>
          </a:xfrm>
        </p:spPr>
        <p:txBody>
          <a:bodyPr/>
          <a:lstStyle/>
          <a:p>
            <a:r>
              <a:rPr lang="zh-CN" altLang="en-US" sz="2800" dirty="0"/>
              <a:t>组长：毕金翔</a:t>
            </a:r>
            <a:endParaRPr lang="en-US" altLang="zh-CN" sz="2800" dirty="0"/>
          </a:p>
          <a:p>
            <a:r>
              <a:rPr lang="zh-CN" altLang="en-US" sz="2800" dirty="0"/>
              <a:t>组员：韩涵</a:t>
            </a:r>
            <a:endParaRPr lang="en-US" altLang="zh-CN" sz="2800" dirty="0"/>
          </a:p>
          <a:p>
            <a:r>
              <a:rPr lang="zh-CN" altLang="en-US" sz="2800" dirty="0"/>
              <a:t>组员：陈洁</a:t>
            </a:r>
            <a:endParaRPr lang="en-US" altLang="zh-CN" sz="2800" dirty="0"/>
          </a:p>
        </p:txBody>
      </p:sp>
      <p:sp>
        <p:nvSpPr>
          <p:cNvPr id="28" name="íşļíďé">
            <a:extLst>
              <a:ext uri="{FF2B5EF4-FFF2-40B4-BE49-F238E27FC236}">
                <a16:creationId xmlns:a16="http://schemas.microsoft.com/office/drawing/2014/main" id="{E7309F5D-58DD-484E-B070-93CEF1887BD6}"/>
              </a:ext>
            </a:extLst>
          </p:cNvPr>
          <p:cNvSpPr txBox="1"/>
          <p:nvPr/>
        </p:nvSpPr>
        <p:spPr>
          <a:xfrm>
            <a:off x="666751" y="2169650"/>
            <a:ext cx="108584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</a:rPr>
              <a:t>项目计划</a:t>
            </a:r>
            <a:endParaRPr lang="en-US" altLang="zh-CN" sz="6000" b="1" dirty="0">
              <a:solidFill>
                <a:schemeClr val="bg1"/>
              </a:solidFill>
            </a:endParaRPr>
          </a:p>
        </p:txBody>
      </p:sp>
      <p:sp>
        <p:nvSpPr>
          <p:cNvPr id="144" name="îšḷiḍe">
            <a:extLst>
              <a:ext uri="{FF2B5EF4-FFF2-40B4-BE49-F238E27FC236}">
                <a16:creationId xmlns:a16="http://schemas.microsoft.com/office/drawing/2014/main" id="{4B9B7C94-9C5E-44B8-9E01-14CF3EF487A1}"/>
              </a:ext>
            </a:extLst>
          </p:cNvPr>
          <p:cNvSpPr txBox="1"/>
          <p:nvPr/>
        </p:nvSpPr>
        <p:spPr>
          <a:xfrm>
            <a:off x="11269623" y="4256648"/>
            <a:ext cx="323165" cy="37446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alpha val="50000"/>
                  </a:schemeClr>
                </a:solidFill>
              </a:rPr>
              <a:t>G001</a:t>
            </a:r>
            <a:endParaRPr lang="zh-CN" altLang="en-US" sz="900" dirty="0">
              <a:solidFill>
                <a:schemeClr val="bg1">
                  <a:alpha val="50000"/>
                </a:schemeClr>
              </a:solidFill>
            </a:endParaRPr>
          </a:p>
        </p:txBody>
      </p:sp>
      <p:cxnSp>
        <p:nvCxnSpPr>
          <p:cNvPr id="145" name="iṥḻíḓè">
            <a:extLst>
              <a:ext uri="{FF2B5EF4-FFF2-40B4-BE49-F238E27FC236}">
                <a16:creationId xmlns:a16="http://schemas.microsoft.com/office/drawing/2014/main" id="{49D754D7-E1E1-4D7C-8286-60225A991A2A}"/>
              </a:ext>
            </a:extLst>
          </p:cNvPr>
          <p:cNvCxnSpPr>
            <a:cxnSpLocks/>
          </p:cNvCxnSpPr>
          <p:nvPr/>
        </p:nvCxnSpPr>
        <p:spPr>
          <a:xfrm flipV="1">
            <a:off x="11423512" y="2885581"/>
            <a:ext cx="5776" cy="1193916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îṣḷíḓè">
            <a:extLst>
              <a:ext uri="{FF2B5EF4-FFF2-40B4-BE49-F238E27FC236}">
                <a16:creationId xmlns:a16="http://schemas.microsoft.com/office/drawing/2014/main" id="{6123F5B4-1636-4E02-8201-078AE444A933}"/>
              </a:ext>
            </a:extLst>
          </p:cNvPr>
          <p:cNvGrpSpPr/>
          <p:nvPr/>
        </p:nvGrpSpPr>
        <p:grpSpPr>
          <a:xfrm>
            <a:off x="11322624" y="760153"/>
            <a:ext cx="119849" cy="108033"/>
            <a:chOff x="11518900" y="487680"/>
            <a:chExt cx="228600" cy="162560"/>
          </a:xfrm>
        </p:grpSpPr>
        <p:cxnSp>
          <p:nvCxnSpPr>
            <p:cNvPr id="20" name="íṣliďê">
              <a:extLst>
                <a:ext uri="{FF2B5EF4-FFF2-40B4-BE49-F238E27FC236}">
                  <a16:creationId xmlns:a16="http://schemas.microsoft.com/office/drawing/2014/main" id="{790F9B32-5911-48A7-A03A-33022BCAE058}"/>
                </a:ext>
              </a:extLst>
            </p:cNvPr>
            <p:cNvCxnSpPr/>
            <p:nvPr userDrawn="1"/>
          </p:nvCxnSpPr>
          <p:spPr>
            <a:xfrm>
              <a:off x="11518900" y="487680"/>
              <a:ext cx="228600" cy="0"/>
            </a:xfrm>
            <a:prstGeom prst="line">
              <a:avLst/>
            </a:prstGeom>
            <a:ln w="9525" cap="sq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íśḷíḓé">
              <a:extLst>
                <a:ext uri="{FF2B5EF4-FFF2-40B4-BE49-F238E27FC236}">
                  <a16:creationId xmlns:a16="http://schemas.microsoft.com/office/drawing/2014/main" id="{88534BA7-0E19-4B79-9AD9-1639C28A71A4}"/>
                </a:ext>
              </a:extLst>
            </p:cNvPr>
            <p:cNvCxnSpPr/>
            <p:nvPr userDrawn="1"/>
          </p:nvCxnSpPr>
          <p:spPr>
            <a:xfrm>
              <a:off x="11518900" y="568960"/>
              <a:ext cx="228600" cy="0"/>
            </a:xfrm>
            <a:prstGeom prst="line">
              <a:avLst/>
            </a:prstGeom>
            <a:ln w="9525" cap="sq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ïšlïḍè">
              <a:extLst>
                <a:ext uri="{FF2B5EF4-FFF2-40B4-BE49-F238E27FC236}">
                  <a16:creationId xmlns:a16="http://schemas.microsoft.com/office/drawing/2014/main" id="{9BC8DB64-3055-437C-8F3F-10FD681E80F7}"/>
                </a:ext>
              </a:extLst>
            </p:cNvPr>
            <p:cNvCxnSpPr/>
            <p:nvPr userDrawn="1"/>
          </p:nvCxnSpPr>
          <p:spPr>
            <a:xfrm>
              <a:off x="11518900" y="650240"/>
              <a:ext cx="228600" cy="0"/>
            </a:xfrm>
            <a:prstGeom prst="line">
              <a:avLst/>
            </a:prstGeom>
            <a:ln w="9525" cap="sq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椭圆 5">
            <a:extLst>
              <a:ext uri="{FF2B5EF4-FFF2-40B4-BE49-F238E27FC236}">
                <a16:creationId xmlns:a16="http://schemas.microsoft.com/office/drawing/2014/main" id="{35307FAC-FC67-4979-8166-B2378894483A}"/>
              </a:ext>
            </a:extLst>
          </p:cNvPr>
          <p:cNvSpPr/>
          <p:nvPr/>
        </p:nvSpPr>
        <p:spPr>
          <a:xfrm>
            <a:off x="4259650" y="1336365"/>
            <a:ext cx="2508309" cy="245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A4E74D-B1FB-43D2-92EF-B39DAD378A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754" y="1052567"/>
            <a:ext cx="3284099" cy="3031856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57424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ṣlï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Sļîḍe">
            <a:extLst>
              <a:ext uri="{FF2B5EF4-FFF2-40B4-BE49-F238E27FC236}">
                <a16:creationId xmlns:a16="http://schemas.microsoft.com/office/drawing/2014/main" id="{FB1BDD83-B1F4-4D7C-B13C-A8423C8B67BA}"/>
              </a:ext>
            </a:extLst>
          </p:cNvPr>
          <p:cNvSpPr txBox="1"/>
          <p:nvPr/>
        </p:nvSpPr>
        <p:spPr>
          <a:xfrm>
            <a:off x="374338" y="491467"/>
            <a:ext cx="54229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项目</a:t>
            </a:r>
            <a:r>
              <a:rPr lang="zh-CN" altLang="en-US" sz="3200" b="1" dirty="0"/>
              <a:t>预算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6" name="îṣľîḋé">
            <a:extLst>
              <a:ext uri="{FF2B5EF4-FFF2-40B4-BE49-F238E27FC236}">
                <a16:creationId xmlns:a16="http://schemas.microsoft.com/office/drawing/2014/main" id="{8F89ACF2-6DD6-4C60-8288-C12357486739}"/>
              </a:ext>
            </a:extLst>
          </p:cNvPr>
          <p:cNvCxnSpPr>
            <a:cxnSpLocks/>
          </p:cNvCxnSpPr>
          <p:nvPr/>
        </p:nvCxnSpPr>
        <p:spPr>
          <a:xfrm>
            <a:off x="484027" y="1313855"/>
            <a:ext cx="676841" cy="0"/>
          </a:xfrm>
          <a:prstGeom prst="line">
            <a:avLst/>
          </a:prstGeom>
          <a:ln w="254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ïṥ1îdé">
            <a:extLst>
              <a:ext uri="{FF2B5EF4-FFF2-40B4-BE49-F238E27FC236}">
                <a16:creationId xmlns:a16="http://schemas.microsoft.com/office/drawing/2014/main" id="{80541D0D-1EAD-4EA0-B3CB-42FBBF000B3C}"/>
              </a:ext>
            </a:extLst>
          </p:cNvPr>
          <p:cNvSpPr txBox="1"/>
          <p:nvPr/>
        </p:nvSpPr>
        <p:spPr>
          <a:xfrm>
            <a:off x="1388378" y="1899517"/>
            <a:ext cx="8817720" cy="433965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pPr indent="266700" algn="just"/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员</a:t>
            </a:r>
            <a:r>
              <a:rPr lang="zh-CN" altLang="en-US" sz="20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成本：</a:t>
            </a:r>
            <a:r>
              <a:rPr lang="zh-CN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根据人社通查到资料显示从事软件方向工作，非私营年平均收入</a:t>
            </a:r>
            <a:r>
              <a:rPr lang="en-US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235430</a:t>
            </a:r>
            <a:r>
              <a:rPr lang="zh-CN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元，私营年平均收入</a:t>
            </a:r>
            <a:r>
              <a:rPr lang="en-US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103478</a:t>
            </a:r>
            <a:r>
              <a:rPr lang="zh-CN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元。现根据每月平均工作</a:t>
            </a:r>
            <a:r>
              <a:rPr lang="en-US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21.75</a:t>
            </a:r>
            <a:r>
              <a:rPr lang="zh-CN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天，每天八小时算得，非私营平均时薪</a:t>
            </a:r>
            <a:r>
              <a:rPr lang="en-US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112.75</a:t>
            </a:r>
            <a:r>
              <a:rPr lang="zh-CN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，私营平均时薪</a:t>
            </a:r>
            <a:r>
              <a:rPr lang="en-US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49.56</a:t>
            </a:r>
            <a:r>
              <a:rPr lang="zh-CN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元。小组组员每人每天工作</a:t>
            </a:r>
            <a:r>
              <a:rPr lang="en-US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小时，工作至</a:t>
            </a:r>
            <a:r>
              <a:rPr lang="en-US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2021</a:t>
            </a:r>
            <a:r>
              <a:rPr lang="zh-CN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日课程结束，总共工作</a:t>
            </a:r>
            <a:r>
              <a:rPr lang="en-US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112</a:t>
            </a:r>
            <a:r>
              <a:rPr lang="zh-CN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天。</a:t>
            </a:r>
            <a:endParaRPr lang="en-US" altLang="zh-CN" sz="1800" kern="1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en-US" sz="20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</a:t>
            </a:r>
            <a:r>
              <a:rPr lang="zh-CN" altLang="en-US" sz="20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工资：</a:t>
            </a:r>
            <a:r>
              <a:rPr lang="en-US" altLang="zh-CN" sz="20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112*3* 49.56 =16652.16</a:t>
            </a:r>
            <a:r>
              <a:rPr lang="zh-CN" altLang="en-US" sz="20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</a:t>
            </a:r>
            <a:r>
              <a:rPr lang="en-US" altLang="zh-CN" sz="20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0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人。</a:t>
            </a:r>
            <a:r>
              <a:rPr lang="zh-CN" altLang="en-US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小组三人</a:t>
            </a:r>
            <a:r>
              <a:rPr lang="zh-CN" altLang="en-US" sz="2000" b="1" kern="1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总计 </a:t>
            </a:r>
            <a:r>
              <a:rPr lang="en-US" altLang="zh-CN" sz="2000" b="1" kern="1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49956.48</a:t>
            </a:r>
            <a:r>
              <a:rPr lang="zh-CN" altLang="en-US" sz="2000" b="1" kern="1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</a:t>
            </a:r>
            <a:r>
              <a:rPr lang="zh-CN" altLang="en-US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266700" algn="just"/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硬件成本：开发所需笔记本电脑，按每人 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7000 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元计算。小组三人总计 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21000 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元。</a:t>
            </a:r>
          </a:p>
          <a:p>
            <a:pPr indent="266700" algn="just"/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团队建设成本：每周进行一次例会，每次例会至少需要 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杯奶茶。一周 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 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元，本学期</a:t>
            </a:r>
          </a:p>
          <a:p>
            <a:pPr indent="266700" algn="just"/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总共 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 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周，</a:t>
            </a:r>
            <a:r>
              <a:rPr lang="zh-CN" altLang="en-US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共计 </a:t>
            </a:r>
            <a:r>
              <a:rPr lang="en-US" altLang="zh-CN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480 </a:t>
            </a:r>
            <a:r>
              <a:rPr lang="zh-CN" altLang="en-US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元。</a:t>
            </a:r>
          </a:p>
          <a:p>
            <a:pPr indent="266700" algn="just"/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服务器：腾讯云开发者计划学生服务器 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79 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年。</a:t>
            </a:r>
          </a:p>
          <a:p>
            <a:pPr indent="266700" algn="just"/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报告支出：按每次 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元，一共 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次计算，共计支出 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 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元。</a:t>
            </a:r>
          </a:p>
          <a:p>
            <a:pPr indent="266700" algn="just"/>
            <a:r>
              <a:rPr lang="zh-CN" altLang="en-US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成本总计至少</a:t>
            </a:r>
            <a:r>
              <a:rPr lang="zh-CN" altLang="en-US" sz="2000" b="1" kern="1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 </a:t>
            </a:r>
            <a:r>
              <a:rPr lang="en-US" altLang="zh-CN" sz="2000" b="1" kern="1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71525.48 </a:t>
            </a:r>
            <a:r>
              <a:rPr lang="zh-CN" altLang="en-US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元。</a:t>
            </a:r>
          </a:p>
          <a:p>
            <a:pPr indent="266700" algn="just"/>
            <a:r>
              <a:rPr lang="zh-CN" altLang="en-US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实际支出约为 </a:t>
            </a:r>
            <a:r>
              <a:rPr lang="en-US" altLang="zh-CN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569 </a:t>
            </a:r>
            <a:r>
              <a:rPr lang="zh-CN" altLang="en-US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089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ṣlï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Sļîḍe">
            <a:extLst>
              <a:ext uri="{FF2B5EF4-FFF2-40B4-BE49-F238E27FC236}">
                <a16:creationId xmlns:a16="http://schemas.microsoft.com/office/drawing/2014/main" id="{FB1BDD83-B1F4-4D7C-B13C-A8423C8B67BA}"/>
              </a:ext>
            </a:extLst>
          </p:cNvPr>
          <p:cNvSpPr txBox="1"/>
          <p:nvPr/>
        </p:nvSpPr>
        <p:spPr>
          <a:xfrm>
            <a:off x="374338" y="491467"/>
            <a:ext cx="54229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/>
              <a:t>关键问题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6" name="îṣľîḋé">
            <a:extLst>
              <a:ext uri="{FF2B5EF4-FFF2-40B4-BE49-F238E27FC236}">
                <a16:creationId xmlns:a16="http://schemas.microsoft.com/office/drawing/2014/main" id="{8F89ACF2-6DD6-4C60-8288-C12357486739}"/>
              </a:ext>
            </a:extLst>
          </p:cNvPr>
          <p:cNvCxnSpPr>
            <a:cxnSpLocks/>
          </p:cNvCxnSpPr>
          <p:nvPr/>
        </p:nvCxnSpPr>
        <p:spPr>
          <a:xfrm>
            <a:off x="484027" y="1313855"/>
            <a:ext cx="676841" cy="0"/>
          </a:xfrm>
          <a:prstGeom prst="line">
            <a:avLst/>
          </a:prstGeom>
          <a:ln w="254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ïṥ1îdé">
            <a:extLst>
              <a:ext uri="{FF2B5EF4-FFF2-40B4-BE49-F238E27FC236}">
                <a16:creationId xmlns:a16="http://schemas.microsoft.com/office/drawing/2014/main" id="{80541D0D-1EAD-4EA0-B3CB-42FBBF000B3C}"/>
              </a:ext>
            </a:extLst>
          </p:cNvPr>
          <p:cNvSpPr txBox="1"/>
          <p:nvPr/>
        </p:nvSpPr>
        <p:spPr>
          <a:xfrm>
            <a:off x="1575192" y="1943119"/>
            <a:ext cx="8817720" cy="409342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pPr indent="266700" algn="just"/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影响项目的</a:t>
            </a:r>
            <a:r>
              <a:rPr lang="zh-CN" altLang="en-US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关键问题：对于各大电商平台相关商品的价格信息爬取功能，需要找到合适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的开源 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API 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接口进行爬取操作，取舍合适可用的 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API 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接口进行操作。</a:t>
            </a:r>
          </a:p>
          <a:p>
            <a:pPr indent="266700" algn="just"/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对于销售二手商品的数据可视化功能，要选取并学习合适的前端展示图表组件，进行可视化界面开发，并在后端开发适合的数据接口。</a:t>
            </a:r>
          </a:p>
          <a:p>
            <a:pPr indent="266700" algn="just"/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设备条件：小组成员的开发设备需具备能够进行 </a:t>
            </a:r>
            <a:r>
              <a:rPr lang="en-US" altLang="zh-CN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Vue </a:t>
            </a:r>
            <a:r>
              <a:rPr lang="zh-CN" altLang="en-US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以及 </a:t>
            </a:r>
            <a:r>
              <a:rPr lang="en-US" altLang="zh-CN" sz="2000" b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SpringBoot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开发的环境以及进行版本控制的工具。</a:t>
            </a:r>
          </a:p>
          <a:p>
            <a:pPr indent="266700" algn="just"/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风险因素：目前小组成员尚未具备使用 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Vue 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SpringBoot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进行开发的能力，无法直接进行开发。因此小组成员必须提前学习相关知识，遇到专业问题与老师同学及时交流沟通，或通过网络教程解决问题。</a:t>
            </a:r>
          </a:p>
          <a:p>
            <a:pPr indent="266700" algn="just"/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项目还具有时间紧张</a:t>
            </a:r>
            <a:r>
              <a:rPr lang="zh-CN" altLang="en-US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无法按时完成的风险。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小组成员目前开发经验不足，无法正确把控时间，可能会导致项目逾期。针对该风险，小组成员需考虑各种潜在因素，对项目进行详细分解，并按照计划书严格执行计划。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8310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ṥḻî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$ľïďè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610" y="2582866"/>
            <a:ext cx="5553072" cy="1133475"/>
          </a:xfrm>
        </p:spPr>
        <p:txBody>
          <a:bodyPr>
            <a:normAutofit/>
          </a:bodyPr>
          <a:lstStyle/>
          <a:p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人员组织分工及评价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" name="islïḍè">
            <a:extLst>
              <a:ext uri="{FF2B5EF4-FFF2-40B4-BE49-F238E27FC236}">
                <a16:creationId xmlns:a16="http://schemas.microsoft.com/office/drawing/2014/main" id="{4E1E9DB3-F4D1-4486-BCCC-E6EB7CEE5B4E}"/>
              </a:ext>
            </a:extLst>
          </p:cNvPr>
          <p:cNvSpPr txBox="1"/>
          <p:nvPr/>
        </p:nvSpPr>
        <p:spPr>
          <a:xfrm>
            <a:off x="10268382" y="2129565"/>
            <a:ext cx="768421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algn="r"/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9513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6C65F-2AD3-4EE0-A592-2CDD29C18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总体项目人员分工</a:t>
            </a:r>
            <a:endParaRPr lang="zh-CN" altLang="en-US" dirty="0"/>
          </a:p>
        </p:txBody>
      </p:sp>
      <p:grpSp>
        <p:nvGrpSpPr>
          <p:cNvPr id="58" name="íṡ1ïḍê">
            <a:extLst>
              <a:ext uri="{FF2B5EF4-FFF2-40B4-BE49-F238E27FC236}">
                <a16:creationId xmlns:a16="http://schemas.microsoft.com/office/drawing/2014/main" id="{86247177-5BB7-4EE6-AEC5-5761B8959A0C}"/>
              </a:ext>
            </a:extLst>
          </p:cNvPr>
          <p:cNvGrpSpPr/>
          <p:nvPr/>
        </p:nvGrpSpPr>
        <p:grpSpPr>
          <a:xfrm>
            <a:off x="2958670" y="2607749"/>
            <a:ext cx="2587751" cy="2472763"/>
            <a:chOff x="4052545" y="1914525"/>
            <a:chExt cx="3608389" cy="3448050"/>
          </a:xfrm>
        </p:grpSpPr>
        <p:sp>
          <p:nvSpPr>
            <p:cNvPr id="120" name="iṧḻíḓé">
              <a:extLst>
                <a:ext uri="{FF2B5EF4-FFF2-40B4-BE49-F238E27FC236}">
                  <a16:creationId xmlns:a16="http://schemas.microsoft.com/office/drawing/2014/main" id="{B63A0DDC-84DC-4383-8061-8D45EFE3B7DA}"/>
                </a:ext>
              </a:extLst>
            </p:cNvPr>
            <p:cNvSpPr/>
            <p:nvPr/>
          </p:nvSpPr>
          <p:spPr bwMode="auto">
            <a:xfrm>
              <a:off x="5855946" y="1914525"/>
              <a:ext cx="1495425" cy="1724025"/>
            </a:xfrm>
            <a:custGeom>
              <a:avLst/>
              <a:gdLst>
                <a:gd name="T0" fmla="*/ 0 w 2415"/>
                <a:gd name="T1" fmla="*/ 0 h 2788"/>
                <a:gd name="T2" fmla="*/ 2415 w 2415"/>
                <a:gd name="T3" fmla="*/ 1394 h 2788"/>
                <a:gd name="T4" fmla="*/ 0 w 2415"/>
                <a:gd name="T5" fmla="*/ 2788 h 2788"/>
                <a:gd name="T6" fmla="*/ 0 w 2415"/>
                <a:gd name="T7" fmla="*/ 0 h 2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15" h="2788">
                  <a:moveTo>
                    <a:pt x="0" y="0"/>
                  </a:moveTo>
                  <a:cubicBezTo>
                    <a:pt x="996" y="0"/>
                    <a:pt x="1917" y="531"/>
                    <a:pt x="2415" y="1394"/>
                  </a:cubicBezTo>
                  <a:lnTo>
                    <a:pt x="0" y="2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1" name="íṡlîdè">
              <a:extLst>
                <a:ext uri="{FF2B5EF4-FFF2-40B4-BE49-F238E27FC236}">
                  <a16:creationId xmlns:a16="http://schemas.microsoft.com/office/drawing/2014/main" id="{33FB8A06-E257-4E7C-8FA9-DE83824AD940}"/>
                </a:ext>
              </a:extLst>
            </p:cNvPr>
            <p:cNvSpPr/>
            <p:nvPr/>
          </p:nvSpPr>
          <p:spPr bwMode="auto">
            <a:xfrm>
              <a:off x="5855946" y="2776537"/>
              <a:ext cx="1804988" cy="1724025"/>
            </a:xfrm>
            <a:custGeom>
              <a:avLst/>
              <a:gdLst>
                <a:gd name="T0" fmla="*/ 2415 w 2913"/>
                <a:gd name="T1" fmla="*/ 0 h 2788"/>
                <a:gd name="T2" fmla="*/ 2415 w 2913"/>
                <a:gd name="T3" fmla="*/ 2788 h 2788"/>
                <a:gd name="T4" fmla="*/ 0 w 2913"/>
                <a:gd name="T5" fmla="*/ 1394 h 2788"/>
                <a:gd name="T6" fmla="*/ 2415 w 2913"/>
                <a:gd name="T7" fmla="*/ 0 h 2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3" h="2788">
                  <a:moveTo>
                    <a:pt x="2415" y="0"/>
                  </a:moveTo>
                  <a:cubicBezTo>
                    <a:pt x="2913" y="863"/>
                    <a:pt x="2913" y="1925"/>
                    <a:pt x="2415" y="2788"/>
                  </a:cubicBezTo>
                  <a:lnTo>
                    <a:pt x="0" y="1394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2" name="íṩľïḋè">
              <a:extLst>
                <a:ext uri="{FF2B5EF4-FFF2-40B4-BE49-F238E27FC236}">
                  <a16:creationId xmlns:a16="http://schemas.microsoft.com/office/drawing/2014/main" id="{D7698221-6FF5-4B52-BC1A-1BD34152CF20}"/>
                </a:ext>
              </a:extLst>
            </p:cNvPr>
            <p:cNvSpPr/>
            <p:nvPr/>
          </p:nvSpPr>
          <p:spPr bwMode="auto">
            <a:xfrm>
              <a:off x="5855946" y="3638550"/>
              <a:ext cx="1495425" cy="1724025"/>
            </a:xfrm>
            <a:custGeom>
              <a:avLst/>
              <a:gdLst>
                <a:gd name="T0" fmla="*/ 2415 w 2415"/>
                <a:gd name="T1" fmla="*/ 1394 h 2788"/>
                <a:gd name="T2" fmla="*/ 0 w 2415"/>
                <a:gd name="T3" fmla="*/ 2788 h 2788"/>
                <a:gd name="T4" fmla="*/ 0 w 2415"/>
                <a:gd name="T5" fmla="*/ 0 h 2788"/>
                <a:gd name="T6" fmla="*/ 2415 w 2415"/>
                <a:gd name="T7" fmla="*/ 1394 h 2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15" h="2788">
                  <a:moveTo>
                    <a:pt x="2415" y="1394"/>
                  </a:moveTo>
                  <a:cubicBezTo>
                    <a:pt x="1917" y="2257"/>
                    <a:pt x="996" y="2788"/>
                    <a:pt x="0" y="2788"/>
                  </a:cubicBezTo>
                  <a:lnTo>
                    <a:pt x="0" y="0"/>
                  </a:lnTo>
                  <a:lnTo>
                    <a:pt x="2415" y="1394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3" name="íṣḻïďé">
              <a:extLst>
                <a:ext uri="{FF2B5EF4-FFF2-40B4-BE49-F238E27FC236}">
                  <a16:creationId xmlns:a16="http://schemas.microsoft.com/office/drawing/2014/main" id="{8475E3AC-6029-4AF5-A6B8-5DE0271BFC9A}"/>
                </a:ext>
              </a:extLst>
            </p:cNvPr>
            <p:cNvSpPr/>
            <p:nvPr/>
          </p:nvSpPr>
          <p:spPr bwMode="auto">
            <a:xfrm>
              <a:off x="4360521" y="3638550"/>
              <a:ext cx="1495425" cy="1724025"/>
            </a:xfrm>
            <a:custGeom>
              <a:avLst/>
              <a:gdLst>
                <a:gd name="T0" fmla="*/ 2415 w 2415"/>
                <a:gd name="T1" fmla="*/ 2788 h 2788"/>
                <a:gd name="T2" fmla="*/ 0 w 2415"/>
                <a:gd name="T3" fmla="*/ 1394 h 2788"/>
                <a:gd name="T4" fmla="*/ 2415 w 2415"/>
                <a:gd name="T5" fmla="*/ 0 h 2788"/>
                <a:gd name="T6" fmla="*/ 2415 w 2415"/>
                <a:gd name="T7" fmla="*/ 2788 h 2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15" h="2788">
                  <a:moveTo>
                    <a:pt x="2415" y="2788"/>
                  </a:moveTo>
                  <a:cubicBezTo>
                    <a:pt x="1419" y="2788"/>
                    <a:pt x="498" y="2257"/>
                    <a:pt x="0" y="1394"/>
                  </a:cubicBezTo>
                  <a:lnTo>
                    <a:pt x="2415" y="0"/>
                  </a:lnTo>
                  <a:lnTo>
                    <a:pt x="2415" y="2788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4" name="išļiḋè">
              <a:extLst>
                <a:ext uri="{FF2B5EF4-FFF2-40B4-BE49-F238E27FC236}">
                  <a16:creationId xmlns:a16="http://schemas.microsoft.com/office/drawing/2014/main" id="{BBC622E1-C5A5-4940-9B22-457999E79B18}"/>
                </a:ext>
              </a:extLst>
            </p:cNvPr>
            <p:cNvSpPr/>
            <p:nvPr/>
          </p:nvSpPr>
          <p:spPr bwMode="auto">
            <a:xfrm>
              <a:off x="4052545" y="2776537"/>
              <a:ext cx="1803400" cy="1724025"/>
            </a:xfrm>
            <a:custGeom>
              <a:avLst/>
              <a:gdLst>
                <a:gd name="T0" fmla="*/ 498 w 2913"/>
                <a:gd name="T1" fmla="*/ 2788 h 2788"/>
                <a:gd name="T2" fmla="*/ 498 w 2913"/>
                <a:gd name="T3" fmla="*/ 0 h 2788"/>
                <a:gd name="T4" fmla="*/ 2913 w 2913"/>
                <a:gd name="T5" fmla="*/ 1394 h 2788"/>
                <a:gd name="T6" fmla="*/ 498 w 2913"/>
                <a:gd name="T7" fmla="*/ 2788 h 2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3" h="2788">
                  <a:moveTo>
                    <a:pt x="498" y="2788"/>
                  </a:moveTo>
                  <a:cubicBezTo>
                    <a:pt x="0" y="1925"/>
                    <a:pt x="0" y="863"/>
                    <a:pt x="498" y="0"/>
                  </a:cubicBezTo>
                  <a:lnTo>
                    <a:pt x="2913" y="1394"/>
                  </a:lnTo>
                  <a:lnTo>
                    <a:pt x="498" y="2788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5" name="ïṣlïḓê">
              <a:extLst>
                <a:ext uri="{FF2B5EF4-FFF2-40B4-BE49-F238E27FC236}">
                  <a16:creationId xmlns:a16="http://schemas.microsoft.com/office/drawing/2014/main" id="{3655FE75-419D-406B-894B-7E0704463969}"/>
                </a:ext>
              </a:extLst>
            </p:cNvPr>
            <p:cNvSpPr/>
            <p:nvPr/>
          </p:nvSpPr>
          <p:spPr bwMode="auto">
            <a:xfrm>
              <a:off x="4360521" y="1914525"/>
              <a:ext cx="1495425" cy="1724025"/>
            </a:xfrm>
            <a:custGeom>
              <a:avLst/>
              <a:gdLst>
                <a:gd name="T0" fmla="*/ 0 w 2415"/>
                <a:gd name="T1" fmla="*/ 1394 h 2788"/>
                <a:gd name="T2" fmla="*/ 2415 w 2415"/>
                <a:gd name="T3" fmla="*/ 0 h 2788"/>
                <a:gd name="T4" fmla="*/ 2415 w 2415"/>
                <a:gd name="T5" fmla="*/ 2788 h 2788"/>
                <a:gd name="T6" fmla="*/ 0 w 2415"/>
                <a:gd name="T7" fmla="*/ 1394 h 2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15" h="2788">
                  <a:moveTo>
                    <a:pt x="0" y="1394"/>
                  </a:moveTo>
                  <a:cubicBezTo>
                    <a:pt x="498" y="531"/>
                    <a:pt x="1419" y="0"/>
                    <a:pt x="2415" y="0"/>
                  </a:cubicBezTo>
                  <a:lnTo>
                    <a:pt x="2415" y="2788"/>
                  </a:lnTo>
                  <a:lnTo>
                    <a:pt x="0" y="1394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C3F736BA-3459-4341-B50A-5C2589DDEAD5}"/>
              </a:ext>
            </a:extLst>
          </p:cNvPr>
          <p:cNvGrpSpPr/>
          <p:nvPr/>
        </p:nvGrpSpPr>
        <p:grpSpPr>
          <a:xfrm>
            <a:off x="1866157" y="1931839"/>
            <a:ext cx="3478332" cy="3315590"/>
            <a:chOff x="3549650" y="1063625"/>
            <a:chExt cx="5089525" cy="4851400"/>
          </a:xfrm>
        </p:grpSpPr>
        <p:sp>
          <p:nvSpPr>
            <p:cNvPr id="127" name="任意多边形 43">
              <a:extLst>
                <a:ext uri="{FF2B5EF4-FFF2-40B4-BE49-F238E27FC236}">
                  <a16:creationId xmlns:a16="http://schemas.microsoft.com/office/drawing/2014/main" id="{99A8C593-1F4E-4A53-B7E1-8B6CDD7A5249}"/>
                </a:ext>
              </a:extLst>
            </p:cNvPr>
            <p:cNvSpPr/>
            <p:nvPr/>
          </p:nvSpPr>
          <p:spPr bwMode="auto">
            <a:xfrm>
              <a:off x="3549650" y="3276600"/>
              <a:ext cx="5089525" cy="2638425"/>
            </a:xfrm>
            <a:custGeom>
              <a:avLst/>
              <a:gdLst>
                <a:gd name="T0" fmla="*/ 1597 w 1943"/>
                <a:gd name="T1" fmla="*/ 179 h 1009"/>
                <a:gd name="T2" fmla="*/ 1597 w 1943"/>
                <a:gd name="T3" fmla="*/ 829 h 1009"/>
                <a:gd name="T4" fmla="*/ 345 w 1943"/>
                <a:gd name="T5" fmla="*/ 829 h 1009"/>
                <a:gd name="T6" fmla="*/ 345 w 1943"/>
                <a:gd name="T7" fmla="*/ 179 h 1009"/>
                <a:gd name="T8" fmla="*/ 1597 w 1943"/>
                <a:gd name="T9" fmla="*/ 179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3" h="1009">
                  <a:moveTo>
                    <a:pt x="1597" y="179"/>
                  </a:moveTo>
                  <a:cubicBezTo>
                    <a:pt x="1943" y="359"/>
                    <a:pt x="1943" y="650"/>
                    <a:pt x="1597" y="829"/>
                  </a:cubicBezTo>
                  <a:cubicBezTo>
                    <a:pt x="1251" y="1009"/>
                    <a:pt x="691" y="1009"/>
                    <a:pt x="345" y="829"/>
                  </a:cubicBezTo>
                  <a:cubicBezTo>
                    <a:pt x="0" y="650"/>
                    <a:pt x="0" y="359"/>
                    <a:pt x="345" y="179"/>
                  </a:cubicBezTo>
                  <a:cubicBezTo>
                    <a:pt x="691" y="0"/>
                    <a:pt x="1251" y="0"/>
                    <a:pt x="1597" y="179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8" name="任意多边形 44">
              <a:extLst>
                <a:ext uri="{FF2B5EF4-FFF2-40B4-BE49-F238E27FC236}">
                  <a16:creationId xmlns:a16="http://schemas.microsoft.com/office/drawing/2014/main" id="{0AA1F2D8-F571-4377-82CC-1FBB7907F897}"/>
                </a:ext>
              </a:extLst>
            </p:cNvPr>
            <p:cNvSpPr/>
            <p:nvPr/>
          </p:nvSpPr>
          <p:spPr bwMode="auto">
            <a:xfrm>
              <a:off x="7140575" y="4529138"/>
              <a:ext cx="1139825" cy="693738"/>
            </a:xfrm>
            <a:custGeom>
              <a:avLst/>
              <a:gdLst>
                <a:gd name="T0" fmla="*/ 358 w 435"/>
                <a:gd name="T1" fmla="*/ 218 h 265"/>
                <a:gd name="T2" fmla="*/ 77 w 435"/>
                <a:gd name="T3" fmla="*/ 218 h 265"/>
                <a:gd name="T4" fmla="*/ 77 w 435"/>
                <a:gd name="T5" fmla="*/ 47 h 265"/>
                <a:gd name="T6" fmla="*/ 358 w 435"/>
                <a:gd name="T7" fmla="*/ 47 h 265"/>
                <a:gd name="T8" fmla="*/ 358 w 435"/>
                <a:gd name="T9" fmla="*/ 218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5" h="265">
                  <a:moveTo>
                    <a:pt x="358" y="218"/>
                  </a:moveTo>
                  <a:cubicBezTo>
                    <a:pt x="280" y="265"/>
                    <a:pt x="155" y="265"/>
                    <a:pt x="77" y="218"/>
                  </a:cubicBezTo>
                  <a:cubicBezTo>
                    <a:pt x="0" y="170"/>
                    <a:pt x="0" y="94"/>
                    <a:pt x="77" y="47"/>
                  </a:cubicBezTo>
                  <a:cubicBezTo>
                    <a:pt x="155" y="0"/>
                    <a:pt x="280" y="0"/>
                    <a:pt x="358" y="47"/>
                  </a:cubicBezTo>
                  <a:cubicBezTo>
                    <a:pt x="435" y="94"/>
                    <a:pt x="435" y="170"/>
                    <a:pt x="358" y="218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9" name="任意多边形 45">
              <a:extLst>
                <a:ext uri="{FF2B5EF4-FFF2-40B4-BE49-F238E27FC236}">
                  <a16:creationId xmlns:a16="http://schemas.microsoft.com/office/drawing/2014/main" id="{80389DA6-65D3-4AF2-8599-AC0ECAEFA535}"/>
                </a:ext>
              </a:extLst>
            </p:cNvPr>
            <p:cNvSpPr/>
            <p:nvPr/>
          </p:nvSpPr>
          <p:spPr bwMode="auto">
            <a:xfrm>
              <a:off x="4051300" y="4205288"/>
              <a:ext cx="347663" cy="476250"/>
            </a:xfrm>
            <a:custGeom>
              <a:avLst/>
              <a:gdLst>
                <a:gd name="T0" fmla="*/ 133 w 133"/>
                <a:gd name="T1" fmla="*/ 151 h 182"/>
                <a:gd name="T2" fmla="*/ 117 w 133"/>
                <a:gd name="T3" fmla="*/ 83 h 182"/>
                <a:gd name="T4" fmla="*/ 44 w 133"/>
                <a:gd name="T5" fmla="*/ 6 h 182"/>
                <a:gd name="T6" fmla="*/ 6 w 133"/>
                <a:gd name="T7" fmla="*/ 42 h 182"/>
                <a:gd name="T8" fmla="*/ 53 w 133"/>
                <a:gd name="T9" fmla="*/ 90 h 182"/>
                <a:gd name="T10" fmla="*/ 113 w 133"/>
                <a:gd name="T11" fmla="*/ 180 h 182"/>
                <a:gd name="T12" fmla="*/ 131 w 133"/>
                <a:gd name="T13" fmla="*/ 182 h 182"/>
                <a:gd name="T14" fmla="*/ 133 w 133"/>
                <a:gd name="T15" fmla="*/ 15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82">
                  <a:moveTo>
                    <a:pt x="133" y="151"/>
                  </a:moveTo>
                  <a:cubicBezTo>
                    <a:pt x="133" y="151"/>
                    <a:pt x="132" y="118"/>
                    <a:pt x="117" y="83"/>
                  </a:cubicBezTo>
                  <a:cubicBezTo>
                    <a:pt x="103" y="48"/>
                    <a:pt x="76" y="13"/>
                    <a:pt x="44" y="6"/>
                  </a:cubicBezTo>
                  <a:cubicBezTo>
                    <a:pt x="13" y="0"/>
                    <a:pt x="0" y="21"/>
                    <a:pt x="6" y="42"/>
                  </a:cubicBezTo>
                  <a:cubicBezTo>
                    <a:pt x="12" y="59"/>
                    <a:pt x="35" y="74"/>
                    <a:pt x="53" y="90"/>
                  </a:cubicBezTo>
                  <a:cubicBezTo>
                    <a:pt x="71" y="105"/>
                    <a:pt x="104" y="143"/>
                    <a:pt x="113" y="180"/>
                  </a:cubicBezTo>
                  <a:cubicBezTo>
                    <a:pt x="131" y="182"/>
                    <a:pt x="131" y="182"/>
                    <a:pt x="131" y="182"/>
                  </a:cubicBezTo>
                  <a:cubicBezTo>
                    <a:pt x="133" y="151"/>
                    <a:pt x="133" y="151"/>
                    <a:pt x="133" y="151"/>
                  </a:cubicBezTo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30" name="任意多边形 46">
              <a:extLst>
                <a:ext uri="{FF2B5EF4-FFF2-40B4-BE49-F238E27FC236}">
                  <a16:creationId xmlns:a16="http://schemas.microsoft.com/office/drawing/2014/main" id="{82B4D7ED-7627-4E69-86DF-D149B63388FA}"/>
                </a:ext>
              </a:extLst>
            </p:cNvPr>
            <p:cNvSpPr/>
            <p:nvPr/>
          </p:nvSpPr>
          <p:spPr bwMode="auto">
            <a:xfrm>
              <a:off x="4064000" y="4217988"/>
              <a:ext cx="334963" cy="463550"/>
            </a:xfrm>
            <a:custGeom>
              <a:avLst/>
              <a:gdLst>
                <a:gd name="T0" fmla="*/ 28 w 128"/>
                <a:gd name="T1" fmla="*/ 0 h 177"/>
                <a:gd name="T2" fmla="*/ 0 w 128"/>
                <a:gd name="T3" fmla="*/ 26 h 177"/>
                <a:gd name="T4" fmla="*/ 1 w 128"/>
                <a:gd name="T5" fmla="*/ 37 h 177"/>
                <a:gd name="T6" fmla="*/ 48 w 128"/>
                <a:gd name="T7" fmla="*/ 85 h 177"/>
                <a:gd name="T8" fmla="*/ 108 w 128"/>
                <a:gd name="T9" fmla="*/ 175 h 177"/>
                <a:gd name="T10" fmla="*/ 126 w 128"/>
                <a:gd name="T11" fmla="*/ 177 h 177"/>
                <a:gd name="T12" fmla="*/ 128 w 128"/>
                <a:gd name="T13" fmla="*/ 146 h 177"/>
                <a:gd name="T14" fmla="*/ 112 w 128"/>
                <a:gd name="T15" fmla="*/ 78 h 177"/>
                <a:gd name="T16" fmla="*/ 39 w 128"/>
                <a:gd name="T17" fmla="*/ 1 h 177"/>
                <a:gd name="T18" fmla="*/ 28 w 128"/>
                <a:gd name="T1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77">
                  <a:moveTo>
                    <a:pt x="28" y="0"/>
                  </a:moveTo>
                  <a:cubicBezTo>
                    <a:pt x="9" y="0"/>
                    <a:pt x="0" y="12"/>
                    <a:pt x="0" y="26"/>
                  </a:cubicBezTo>
                  <a:cubicBezTo>
                    <a:pt x="0" y="30"/>
                    <a:pt x="0" y="33"/>
                    <a:pt x="1" y="37"/>
                  </a:cubicBezTo>
                  <a:cubicBezTo>
                    <a:pt x="7" y="54"/>
                    <a:pt x="30" y="69"/>
                    <a:pt x="48" y="85"/>
                  </a:cubicBezTo>
                  <a:cubicBezTo>
                    <a:pt x="66" y="100"/>
                    <a:pt x="99" y="138"/>
                    <a:pt x="108" y="175"/>
                  </a:cubicBezTo>
                  <a:cubicBezTo>
                    <a:pt x="126" y="177"/>
                    <a:pt x="126" y="177"/>
                    <a:pt x="126" y="177"/>
                  </a:cubicBezTo>
                  <a:cubicBezTo>
                    <a:pt x="128" y="146"/>
                    <a:pt x="128" y="146"/>
                    <a:pt x="128" y="146"/>
                  </a:cubicBezTo>
                  <a:cubicBezTo>
                    <a:pt x="128" y="146"/>
                    <a:pt x="127" y="113"/>
                    <a:pt x="112" y="78"/>
                  </a:cubicBezTo>
                  <a:cubicBezTo>
                    <a:pt x="98" y="43"/>
                    <a:pt x="71" y="8"/>
                    <a:pt x="39" y="1"/>
                  </a:cubicBezTo>
                  <a:cubicBezTo>
                    <a:pt x="35" y="0"/>
                    <a:pt x="32" y="0"/>
                    <a:pt x="28" y="0"/>
                  </a:cubicBezTo>
                </a:path>
              </a:pathLst>
            </a:custGeom>
            <a:solidFill>
              <a:srgbClr val="21B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31" name="任意多边形 47">
              <a:extLst>
                <a:ext uri="{FF2B5EF4-FFF2-40B4-BE49-F238E27FC236}">
                  <a16:creationId xmlns:a16="http://schemas.microsoft.com/office/drawing/2014/main" id="{0DA93AC0-DD91-4D3E-9FF0-905123B0C772}"/>
                </a:ext>
              </a:extLst>
            </p:cNvPr>
            <p:cNvSpPr/>
            <p:nvPr/>
          </p:nvSpPr>
          <p:spPr bwMode="auto">
            <a:xfrm>
              <a:off x="4113213" y="4252913"/>
              <a:ext cx="258763" cy="392113"/>
            </a:xfrm>
            <a:custGeom>
              <a:avLst/>
              <a:gdLst>
                <a:gd name="T0" fmla="*/ 97 w 99"/>
                <a:gd name="T1" fmla="*/ 150 h 150"/>
                <a:gd name="T2" fmla="*/ 95 w 99"/>
                <a:gd name="T3" fmla="*/ 148 h 150"/>
                <a:gd name="T4" fmla="*/ 1 w 99"/>
                <a:gd name="T5" fmla="*/ 4 h 150"/>
                <a:gd name="T6" fmla="*/ 1 w 99"/>
                <a:gd name="T7" fmla="*/ 2 h 150"/>
                <a:gd name="T8" fmla="*/ 3 w 99"/>
                <a:gd name="T9" fmla="*/ 1 h 150"/>
                <a:gd name="T10" fmla="*/ 99 w 99"/>
                <a:gd name="T11" fmla="*/ 148 h 150"/>
                <a:gd name="T12" fmla="*/ 97 w 99"/>
                <a:gd name="T13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50">
                  <a:moveTo>
                    <a:pt x="97" y="150"/>
                  </a:moveTo>
                  <a:cubicBezTo>
                    <a:pt x="96" y="150"/>
                    <a:pt x="95" y="149"/>
                    <a:pt x="95" y="148"/>
                  </a:cubicBezTo>
                  <a:cubicBezTo>
                    <a:pt x="92" y="56"/>
                    <a:pt x="2" y="5"/>
                    <a:pt x="1" y="4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96" y="54"/>
                    <a:pt x="99" y="148"/>
                  </a:cubicBezTo>
                  <a:cubicBezTo>
                    <a:pt x="99" y="149"/>
                    <a:pt x="98" y="150"/>
                    <a:pt x="97" y="1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32" name="任意多边形 48">
              <a:extLst>
                <a:ext uri="{FF2B5EF4-FFF2-40B4-BE49-F238E27FC236}">
                  <a16:creationId xmlns:a16="http://schemas.microsoft.com/office/drawing/2014/main" id="{042E8288-7A17-415B-A588-6EC497D2E365}"/>
                </a:ext>
              </a:extLst>
            </p:cNvPr>
            <p:cNvSpPr/>
            <p:nvPr/>
          </p:nvSpPr>
          <p:spPr bwMode="auto">
            <a:xfrm>
              <a:off x="3927475" y="4479925"/>
              <a:ext cx="515938" cy="522288"/>
            </a:xfrm>
            <a:custGeom>
              <a:avLst/>
              <a:gdLst>
                <a:gd name="T0" fmla="*/ 169 w 197"/>
                <a:gd name="T1" fmla="*/ 188 h 200"/>
                <a:gd name="T2" fmla="*/ 122 w 197"/>
                <a:gd name="T3" fmla="*/ 195 h 200"/>
                <a:gd name="T4" fmla="*/ 98 w 197"/>
                <a:gd name="T5" fmla="*/ 183 h 200"/>
                <a:gd name="T6" fmla="*/ 87 w 197"/>
                <a:gd name="T7" fmla="*/ 157 h 200"/>
                <a:gd name="T8" fmla="*/ 83 w 197"/>
                <a:gd name="T9" fmla="*/ 145 h 200"/>
                <a:gd name="T10" fmla="*/ 54 w 197"/>
                <a:gd name="T11" fmla="*/ 135 h 200"/>
                <a:gd name="T12" fmla="*/ 22 w 197"/>
                <a:gd name="T13" fmla="*/ 107 h 200"/>
                <a:gd name="T14" fmla="*/ 38 w 197"/>
                <a:gd name="T15" fmla="*/ 70 h 200"/>
                <a:gd name="T16" fmla="*/ 22 w 197"/>
                <a:gd name="T17" fmla="*/ 59 h 200"/>
                <a:gd name="T18" fmla="*/ 7 w 197"/>
                <a:gd name="T19" fmla="*/ 48 h 200"/>
                <a:gd name="T20" fmla="*/ 0 w 197"/>
                <a:gd name="T21" fmla="*/ 32 h 200"/>
                <a:gd name="T22" fmla="*/ 15 w 197"/>
                <a:gd name="T23" fmla="*/ 11 h 200"/>
                <a:gd name="T24" fmla="*/ 41 w 197"/>
                <a:gd name="T25" fmla="*/ 9 h 200"/>
                <a:gd name="T26" fmla="*/ 67 w 197"/>
                <a:gd name="T27" fmla="*/ 15 h 200"/>
                <a:gd name="T28" fmla="*/ 75 w 197"/>
                <a:gd name="T29" fmla="*/ 16 h 200"/>
                <a:gd name="T30" fmla="*/ 84 w 197"/>
                <a:gd name="T31" fmla="*/ 12 h 200"/>
                <a:gd name="T32" fmla="*/ 145 w 197"/>
                <a:gd name="T33" fmla="*/ 25 h 200"/>
                <a:gd name="T34" fmla="*/ 149 w 197"/>
                <a:gd name="T35" fmla="*/ 35 h 200"/>
                <a:gd name="T36" fmla="*/ 182 w 197"/>
                <a:gd name="T37" fmla="*/ 50 h 200"/>
                <a:gd name="T38" fmla="*/ 195 w 197"/>
                <a:gd name="T39" fmla="*/ 70 h 200"/>
                <a:gd name="T40" fmla="*/ 191 w 197"/>
                <a:gd name="T41" fmla="*/ 110 h 200"/>
                <a:gd name="T42" fmla="*/ 183 w 197"/>
                <a:gd name="T43" fmla="*/ 146 h 200"/>
                <a:gd name="T44" fmla="*/ 173 w 197"/>
                <a:gd name="T45" fmla="*/ 176 h 200"/>
                <a:gd name="T46" fmla="*/ 169 w 197"/>
                <a:gd name="T47" fmla="*/ 18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7" h="200">
                  <a:moveTo>
                    <a:pt x="169" y="188"/>
                  </a:moveTo>
                  <a:cubicBezTo>
                    <a:pt x="169" y="188"/>
                    <a:pt x="151" y="200"/>
                    <a:pt x="122" y="195"/>
                  </a:cubicBezTo>
                  <a:cubicBezTo>
                    <a:pt x="113" y="193"/>
                    <a:pt x="104" y="190"/>
                    <a:pt x="98" y="183"/>
                  </a:cubicBezTo>
                  <a:cubicBezTo>
                    <a:pt x="90" y="175"/>
                    <a:pt x="89" y="167"/>
                    <a:pt x="87" y="157"/>
                  </a:cubicBezTo>
                  <a:cubicBezTo>
                    <a:pt x="86" y="153"/>
                    <a:pt x="85" y="149"/>
                    <a:pt x="83" y="145"/>
                  </a:cubicBezTo>
                  <a:cubicBezTo>
                    <a:pt x="77" y="137"/>
                    <a:pt x="64" y="137"/>
                    <a:pt x="54" y="135"/>
                  </a:cubicBezTo>
                  <a:cubicBezTo>
                    <a:pt x="40" y="132"/>
                    <a:pt x="26" y="121"/>
                    <a:pt x="22" y="107"/>
                  </a:cubicBezTo>
                  <a:cubicBezTo>
                    <a:pt x="18" y="93"/>
                    <a:pt x="25" y="75"/>
                    <a:pt x="38" y="70"/>
                  </a:cubicBezTo>
                  <a:cubicBezTo>
                    <a:pt x="33" y="66"/>
                    <a:pt x="27" y="63"/>
                    <a:pt x="22" y="59"/>
                  </a:cubicBezTo>
                  <a:cubicBezTo>
                    <a:pt x="16" y="56"/>
                    <a:pt x="11" y="53"/>
                    <a:pt x="7" y="48"/>
                  </a:cubicBezTo>
                  <a:cubicBezTo>
                    <a:pt x="3" y="44"/>
                    <a:pt x="0" y="38"/>
                    <a:pt x="0" y="32"/>
                  </a:cubicBezTo>
                  <a:cubicBezTo>
                    <a:pt x="0" y="23"/>
                    <a:pt x="7" y="15"/>
                    <a:pt x="15" y="11"/>
                  </a:cubicBezTo>
                  <a:cubicBezTo>
                    <a:pt x="23" y="8"/>
                    <a:pt x="32" y="8"/>
                    <a:pt x="41" y="9"/>
                  </a:cubicBezTo>
                  <a:cubicBezTo>
                    <a:pt x="50" y="10"/>
                    <a:pt x="59" y="12"/>
                    <a:pt x="67" y="15"/>
                  </a:cubicBezTo>
                  <a:cubicBezTo>
                    <a:pt x="70" y="16"/>
                    <a:pt x="72" y="17"/>
                    <a:pt x="75" y="16"/>
                  </a:cubicBezTo>
                  <a:cubicBezTo>
                    <a:pt x="78" y="16"/>
                    <a:pt x="81" y="14"/>
                    <a:pt x="84" y="12"/>
                  </a:cubicBezTo>
                  <a:cubicBezTo>
                    <a:pt x="103" y="0"/>
                    <a:pt x="134" y="1"/>
                    <a:pt x="145" y="25"/>
                  </a:cubicBezTo>
                  <a:cubicBezTo>
                    <a:pt x="146" y="28"/>
                    <a:pt x="147" y="32"/>
                    <a:pt x="149" y="35"/>
                  </a:cubicBezTo>
                  <a:cubicBezTo>
                    <a:pt x="155" y="48"/>
                    <a:pt x="172" y="44"/>
                    <a:pt x="182" y="50"/>
                  </a:cubicBezTo>
                  <a:cubicBezTo>
                    <a:pt x="190" y="54"/>
                    <a:pt x="194" y="62"/>
                    <a:pt x="195" y="70"/>
                  </a:cubicBezTo>
                  <a:cubicBezTo>
                    <a:pt x="197" y="83"/>
                    <a:pt x="194" y="98"/>
                    <a:pt x="191" y="110"/>
                  </a:cubicBezTo>
                  <a:cubicBezTo>
                    <a:pt x="189" y="122"/>
                    <a:pt x="186" y="134"/>
                    <a:pt x="183" y="146"/>
                  </a:cubicBezTo>
                  <a:cubicBezTo>
                    <a:pt x="180" y="156"/>
                    <a:pt x="177" y="166"/>
                    <a:pt x="173" y="176"/>
                  </a:cubicBezTo>
                  <a:cubicBezTo>
                    <a:pt x="173" y="178"/>
                    <a:pt x="171" y="187"/>
                    <a:pt x="169" y="188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33" name="任意多边形 49">
              <a:extLst>
                <a:ext uri="{FF2B5EF4-FFF2-40B4-BE49-F238E27FC236}">
                  <a16:creationId xmlns:a16="http://schemas.microsoft.com/office/drawing/2014/main" id="{91470035-B3E5-4B4B-AE94-23101E018E8E}"/>
                </a:ext>
              </a:extLst>
            </p:cNvPr>
            <p:cNvSpPr/>
            <p:nvPr/>
          </p:nvSpPr>
          <p:spPr bwMode="auto">
            <a:xfrm>
              <a:off x="3983038" y="4529138"/>
              <a:ext cx="419100" cy="371475"/>
            </a:xfrm>
            <a:custGeom>
              <a:avLst/>
              <a:gdLst>
                <a:gd name="T0" fmla="*/ 160 w 160"/>
                <a:gd name="T1" fmla="*/ 139 h 142"/>
                <a:gd name="T2" fmla="*/ 114 w 160"/>
                <a:gd name="T3" fmla="*/ 70 h 142"/>
                <a:gd name="T4" fmla="*/ 113 w 160"/>
                <a:gd name="T5" fmla="*/ 69 h 142"/>
                <a:gd name="T6" fmla="*/ 94 w 160"/>
                <a:gd name="T7" fmla="*/ 53 h 142"/>
                <a:gd name="T8" fmla="*/ 100 w 160"/>
                <a:gd name="T9" fmla="*/ 3 h 142"/>
                <a:gd name="T10" fmla="*/ 99 w 160"/>
                <a:gd name="T11" fmla="*/ 1 h 142"/>
                <a:gd name="T12" fmla="*/ 97 w 160"/>
                <a:gd name="T13" fmla="*/ 1 h 142"/>
                <a:gd name="T14" fmla="*/ 90 w 160"/>
                <a:gd name="T15" fmla="*/ 50 h 142"/>
                <a:gd name="T16" fmla="*/ 3 w 160"/>
                <a:gd name="T17" fmla="*/ 7 h 142"/>
                <a:gd name="T18" fmla="*/ 0 w 160"/>
                <a:gd name="T19" fmla="*/ 8 h 142"/>
                <a:gd name="T20" fmla="*/ 2 w 160"/>
                <a:gd name="T21" fmla="*/ 10 h 142"/>
                <a:gd name="T22" fmla="*/ 105 w 160"/>
                <a:gd name="T23" fmla="*/ 67 h 142"/>
                <a:gd name="T24" fmla="*/ 41 w 160"/>
                <a:gd name="T25" fmla="*/ 76 h 142"/>
                <a:gd name="T26" fmla="*/ 40 w 160"/>
                <a:gd name="T27" fmla="*/ 79 h 142"/>
                <a:gd name="T28" fmla="*/ 42 w 160"/>
                <a:gd name="T29" fmla="*/ 80 h 142"/>
                <a:gd name="T30" fmla="*/ 43 w 160"/>
                <a:gd name="T31" fmla="*/ 80 h 142"/>
                <a:gd name="T32" fmla="*/ 111 w 160"/>
                <a:gd name="T33" fmla="*/ 73 h 142"/>
                <a:gd name="T34" fmla="*/ 156 w 160"/>
                <a:gd name="T35" fmla="*/ 141 h 142"/>
                <a:gd name="T36" fmla="*/ 158 w 160"/>
                <a:gd name="T37" fmla="*/ 142 h 142"/>
                <a:gd name="T38" fmla="*/ 159 w 160"/>
                <a:gd name="T39" fmla="*/ 142 h 142"/>
                <a:gd name="T40" fmla="*/ 160 w 160"/>
                <a:gd name="T41" fmla="*/ 139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0" h="142">
                  <a:moveTo>
                    <a:pt x="160" y="139"/>
                  </a:moveTo>
                  <a:cubicBezTo>
                    <a:pt x="150" y="111"/>
                    <a:pt x="133" y="88"/>
                    <a:pt x="114" y="70"/>
                  </a:cubicBezTo>
                  <a:cubicBezTo>
                    <a:pt x="114" y="70"/>
                    <a:pt x="113" y="69"/>
                    <a:pt x="113" y="69"/>
                  </a:cubicBezTo>
                  <a:cubicBezTo>
                    <a:pt x="107" y="63"/>
                    <a:pt x="100" y="58"/>
                    <a:pt x="94" y="53"/>
                  </a:cubicBezTo>
                  <a:cubicBezTo>
                    <a:pt x="90" y="27"/>
                    <a:pt x="100" y="3"/>
                    <a:pt x="100" y="3"/>
                  </a:cubicBezTo>
                  <a:cubicBezTo>
                    <a:pt x="101" y="2"/>
                    <a:pt x="100" y="1"/>
                    <a:pt x="99" y="1"/>
                  </a:cubicBezTo>
                  <a:cubicBezTo>
                    <a:pt x="98" y="0"/>
                    <a:pt x="97" y="0"/>
                    <a:pt x="97" y="1"/>
                  </a:cubicBezTo>
                  <a:cubicBezTo>
                    <a:pt x="96" y="2"/>
                    <a:pt x="86" y="24"/>
                    <a:pt x="90" y="50"/>
                  </a:cubicBezTo>
                  <a:cubicBezTo>
                    <a:pt x="47" y="19"/>
                    <a:pt x="4" y="7"/>
                    <a:pt x="3" y="7"/>
                  </a:cubicBezTo>
                  <a:cubicBezTo>
                    <a:pt x="2" y="6"/>
                    <a:pt x="1" y="7"/>
                    <a:pt x="0" y="8"/>
                  </a:cubicBezTo>
                  <a:cubicBezTo>
                    <a:pt x="0" y="9"/>
                    <a:pt x="1" y="10"/>
                    <a:pt x="2" y="10"/>
                  </a:cubicBezTo>
                  <a:cubicBezTo>
                    <a:pt x="3" y="11"/>
                    <a:pt x="59" y="26"/>
                    <a:pt x="105" y="67"/>
                  </a:cubicBezTo>
                  <a:cubicBezTo>
                    <a:pt x="76" y="62"/>
                    <a:pt x="43" y="76"/>
                    <a:pt x="41" y="76"/>
                  </a:cubicBezTo>
                  <a:cubicBezTo>
                    <a:pt x="40" y="77"/>
                    <a:pt x="40" y="78"/>
                    <a:pt x="40" y="79"/>
                  </a:cubicBezTo>
                  <a:cubicBezTo>
                    <a:pt x="40" y="80"/>
                    <a:pt x="41" y="80"/>
                    <a:pt x="42" y="80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83" y="64"/>
                    <a:pt x="111" y="73"/>
                  </a:cubicBezTo>
                  <a:cubicBezTo>
                    <a:pt x="130" y="91"/>
                    <a:pt x="146" y="113"/>
                    <a:pt x="156" y="141"/>
                  </a:cubicBezTo>
                  <a:cubicBezTo>
                    <a:pt x="156" y="142"/>
                    <a:pt x="157" y="142"/>
                    <a:pt x="158" y="142"/>
                  </a:cubicBezTo>
                  <a:cubicBezTo>
                    <a:pt x="159" y="142"/>
                    <a:pt x="159" y="142"/>
                    <a:pt x="159" y="142"/>
                  </a:cubicBezTo>
                  <a:cubicBezTo>
                    <a:pt x="160" y="142"/>
                    <a:pt x="160" y="140"/>
                    <a:pt x="160" y="1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34" name="任意多边形 50">
              <a:extLst>
                <a:ext uri="{FF2B5EF4-FFF2-40B4-BE49-F238E27FC236}">
                  <a16:creationId xmlns:a16="http://schemas.microsoft.com/office/drawing/2014/main" id="{052B4964-6667-49C6-87BD-763821D9FDC2}"/>
                </a:ext>
              </a:extLst>
            </p:cNvPr>
            <p:cNvSpPr/>
            <p:nvPr/>
          </p:nvSpPr>
          <p:spPr bwMode="auto">
            <a:xfrm>
              <a:off x="4516438" y="1274763"/>
              <a:ext cx="2189163" cy="3576638"/>
            </a:xfrm>
            <a:custGeom>
              <a:avLst/>
              <a:gdLst>
                <a:gd name="T0" fmla="*/ 0 w 1379"/>
                <a:gd name="T1" fmla="*/ 2253 h 2253"/>
                <a:gd name="T2" fmla="*/ 1379 w 1379"/>
                <a:gd name="T3" fmla="*/ 1457 h 2253"/>
                <a:gd name="T4" fmla="*/ 1379 w 1379"/>
                <a:gd name="T5" fmla="*/ 0 h 2253"/>
                <a:gd name="T6" fmla="*/ 0 w 1379"/>
                <a:gd name="T7" fmla="*/ 795 h 2253"/>
                <a:gd name="T8" fmla="*/ 0 w 1379"/>
                <a:gd name="T9" fmla="*/ 2253 h 2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9" h="2253">
                  <a:moveTo>
                    <a:pt x="0" y="2253"/>
                  </a:moveTo>
                  <a:lnTo>
                    <a:pt x="1379" y="1457"/>
                  </a:lnTo>
                  <a:lnTo>
                    <a:pt x="1379" y="0"/>
                  </a:lnTo>
                  <a:lnTo>
                    <a:pt x="0" y="795"/>
                  </a:lnTo>
                  <a:lnTo>
                    <a:pt x="0" y="2253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35" name="任意多边形 51">
              <a:extLst>
                <a:ext uri="{FF2B5EF4-FFF2-40B4-BE49-F238E27FC236}">
                  <a16:creationId xmlns:a16="http://schemas.microsoft.com/office/drawing/2014/main" id="{D7184332-51A8-4074-A9DF-7152A8ECB288}"/>
                </a:ext>
              </a:extLst>
            </p:cNvPr>
            <p:cNvSpPr/>
            <p:nvPr/>
          </p:nvSpPr>
          <p:spPr bwMode="auto">
            <a:xfrm>
              <a:off x="4516438" y="1274763"/>
              <a:ext cx="2189163" cy="3576638"/>
            </a:xfrm>
            <a:custGeom>
              <a:avLst/>
              <a:gdLst>
                <a:gd name="T0" fmla="*/ 0 w 1379"/>
                <a:gd name="T1" fmla="*/ 2253 h 2253"/>
                <a:gd name="T2" fmla="*/ 1379 w 1379"/>
                <a:gd name="T3" fmla="*/ 1457 h 2253"/>
                <a:gd name="T4" fmla="*/ 1379 w 1379"/>
                <a:gd name="T5" fmla="*/ 0 h 2253"/>
                <a:gd name="T6" fmla="*/ 0 w 1379"/>
                <a:gd name="T7" fmla="*/ 795 h 2253"/>
                <a:gd name="T8" fmla="*/ 0 w 1379"/>
                <a:gd name="T9" fmla="*/ 2253 h 2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9" h="2253">
                  <a:moveTo>
                    <a:pt x="0" y="2253"/>
                  </a:moveTo>
                  <a:lnTo>
                    <a:pt x="1379" y="1457"/>
                  </a:lnTo>
                  <a:lnTo>
                    <a:pt x="1379" y="0"/>
                  </a:lnTo>
                  <a:lnTo>
                    <a:pt x="0" y="795"/>
                  </a:lnTo>
                  <a:lnTo>
                    <a:pt x="0" y="22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36" name="任意多边形 52">
              <a:extLst>
                <a:ext uri="{FF2B5EF4-FFF2-40B4-BE49-F238E27FC236}">
                  <a16:creationId xmlns:a16="http://schemas.microsoft.com/office/drawing/2014/main" id="{EB0CE955-DDC2-4D89-A130-80EDA4A39503}"/>
                </a:ext>
              </a:extLst>
            </p:cNvPr>
            <p:cNvSpPr/>
            <p:nvPr/>
          </p:nvSpPr>
          <p:spPr bwMode="auto">
            <a:xfrm>
              <a:off x="4414838" y="1100138"/>
              <a:ext cx="2393950" cy="1436688"/>
            </a:xfrm>
            <a:custGeom>
              <a:avLst/>
              <a:gdLst>
                <a:gd name="T0" fmla="*/ 0 w 1508"/>
                <a:gd name="T1" fmla="*/ 869 h 905"/>
                <a:gd name="T2" fmla="*/ 64 w 1508"/>
                <a:gd name="T3" fmla="*/ 905 h 905"/>
                <a:gd name="T4" fmla="*/ 1443 w 1508"/>
                <a:gd name="T5" fmla="*/ 110 h 905"/>
                <a:gd name="T6" fmla="*/ 1508 w 1508"/>
                <a:gd name="T7" fmla="*/ 0 h 905"/>
                <a:gd name="T8" fmla="*/ 0 w 1508"/>
                <a:gd name="T9" fmla="*/ 869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8" h="905">
                  <a:moveTo>
                    <a:pt x="0" y="869"/>
                  </a:moveTo>
                  <a:lnTo>
                    <a:pt x="64" y="905"/>
                  </a:lnTo>
                  <a:lnTo>
                    <a:pt x="1443" y="110"/>
                  </a:lnTo>
                  <a:lnTo>
                    <a:pt x="1508" y="0"/>
                  </a:lnTo>
                  <a:lnTo>
                    <a:pt x="0" y="869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37" name="任意多边形 53">
              <a:extLst>
                <a:ext uri="{FF2B5EF4-FFF2-40B4-BE49-F238E27FC236}">
                  <a16:creationId xmlns:a16="http://schemas.microsoft.com/office/drawing/2014/main" id="{FC6EB57C-88E0-4FF8-8A5E-877B43650284}"/>
                </a:ext>
              </a:extLst>
            </p:cNvPr>
            <p:cNvSpPr/>
            <p:nvPr/>
          </p:nvSpPr>
          <p:spPr bwMode="auto">
            <a:xfrm>
              <a:off x="4414838" y="1100138"/>
              <a:ext cx="2393950" cy="1436688"/>
            </a:xfrm>
            <a:custGeom>
              <a:avLst/>
              <a:gdLst>
                <a:gd name="T0" fmla="*/ 0 w 1508"/>
                <a:gd name="T1" fmla="*/ 869 h 905"/>
                <a:gd name="T2" fmla="*/ 64 w 1508"/>
                <a:gd name="T3" fmla="*/ 905 h 905"/>
                <a:gd name="T4" fmla="*/ 1443 w 1508"/>
                <a:gd name="T5" fmla="*/ 110 h 905"/>
                <a:gd name="T6" fmla="*/ 1508 w 1508"/>
                <a:gd name="T7" fmla="*/ 0 h 905"/>
                <a:gd name="T8" fmla="*/ 0 w 1508"/>
                <a:gd name="T9" fmla="*/ 869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8" h="905">
                  <a:moveTo>
                    <a:pt x="0" y="869"/>
                  </a:moveTo>
                  <a:lnTo>
                    <a:pt x="64" y="905"/>
                  </a:lnTo>
                  <a:lnTo>
                    <a:pt x="1443" y="110"/>
                  </a:lnTo>
                  <a:lnTo>
                    <a:pt x="1508" y="0"/>
                  </a:lnTo>
                  <a:lnTo>
                    <a:pt x="0" y="8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38" name="任意多边形 54">
              <a:extLst>
                <a:ext uri="{FF2B5EF4-FFF2-40B4-BE49-F238E27FC236}">
                  <a16:creationId xmlns:a16="http://schemas.microsoft.com/office/drawing/2014/main" id="{6445037E-42CF-42B8-A7C4-E5CCF3912661}"/>
                </a:ext>
              </a:extLst>
            </p:cNvPr>
            <p:cNvSpPr/>
            <p:nvPr/>
          </p:nvSpPr>
          <p:spPr bwMode="auto">
            <a:xfrm>
              <a:off x="6705600" y="1100138"/>
              <a:ext cx="103188" cy="2547938"/>
            </a:xfrm>
            <a:custGeom>
              <a:avLst/>
              <a:gdLst>
                <a:gd name="T0" fmla="*/ 65 w 65"/>
                <a:gd name="T1" fmla="*/ 1605 h 1605"/>
                <a:gd name="T2" fmla="*/ 65 w 65"/>
                <a:gd name="T3" fmla="*/ 0 h 1605"/>
                <a:gd name="T4" fmla="*/ 0 w 65"/>
                <a:gd name="T5" fmla="*/ 110 h 1605"/>
                <a:gd name="T6" fmla="*/ 0 w 65"/>
                <a:gd name="T7" fmla="*/ 1567 h 1605"/>
                <a:gd name="T8" fmla="*/ 65 w 65"/>
                <a:gd name="T9" fmla="*/ 1605 h 1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605">
                  <a:moveTo>
                    <a:pt x="65" y="1605"/>
                  </a:moveTo>
                  <a:lnTo>
                    <a:pt x="65" y="0"/>
                  </a:lnTo>
                  <a:lnTo>
                    <a:pt x="0" y="110"/>
                  </a:lnTo>
                  <a:lnTo>
                    <a:pt x="0" y="1567"/>
                  </a:lnTo>
                  <a:lnTo>
                    <a:pt x="65" y="1605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39" name="任意多边形 55">
              <a:extLst>
                <a:ext uri="{FF2B5EF4-FFF2-40B4-BE49-F238E27FC236}">
                  <a16:creationId xmlns:a16="http://schemas.microsoft.com/office/drawing/2014/main" id="{4D582BDF-787B-4CC1-8E64-D4DDD465123F}"/>
                </a:ext>
              </a:extLst>
            </p:cNvPr>
            <p:cNvSpPr/>
            <p:nvPr/>
          </p:nvSpPr>
          <p:spPr bwMode="auto">
            <a:xfrm>
              <a:off x="6705600" y="1100138"/>
              <a:ext cx="103188" cy="2547938"/>
            </a:xfrm>
            <a:custGeom>
              <a:avLst/>
              <a:gdLst>
                <a:gd name="T0" fmla="*/ 65 w 65"/>
                <a:gd name="T1" fmla="*/ 1605 h 1605"/>
                <a:gd name="T2" fmla="*/ 65 w 65"/>
                <a:gd name="T3" fmla="*/ 0 h 1605"/>
                <a:gd name="T4" fmla="*/ 0 w 65"/>
                <a:gd name="T5" fmla="*/ 110 h 1605"/>
                <a:gd name="T6" fmla="*/ 0 w 65"/>
                <a:gd name="T7" fmla="*/ 1567 h 1605"/>
                <a:gd name="T8" fmla="*/ 65 w 65"/>
                <a:gd name="T9" fmla="*/ 1605 h 1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605">
                  <a:moveTo>
                    <a:pt x="65" y="1605"/>
                  </a:moveTo>
                  <a:lnTo>
                    <a:pt x="65" y="0"/>
                  </a:lnTo>
                  <a:lnTo>
                    <a:pt x="0" y="110"/>
                  </a:lnTo>
                  <a:lnTo>
                    <a:pt x="0" y="1567"/>
                  </a:lnTo>
                  <a:lnTo>
                    <a:pt x="65" y="160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40" name="任意多边形 56">
              <a:extLst>
                <a:ext uri="{FF2B5EF4-FFF2-40B4-BE49-F238E27FC236}">
                  <a16:creationId xmlns:a16="http://schemas.microsoft.com/office/drawing/2014/main" id="{3B629505-B886-47C2-86A6-6AAD570057D6}"/>
                </a:ext>
              </a:extLst>
            </p:cNvPr>
            <p:cNvSpPr/>
            <p:nvPr/>
          </p:nvSpPr>
          <p:spPr bwMode="auto">
            <a:xfrm>
              <a:off x="4414838" y="2479675"/>
              <a:ext cx="101600" cy="2546350"/>
            </a:xfrm>
            <a:custGeom>
              <a:avLst/>
              <a:gdLst>
                <a:gd name="T0" fmla="*/ 0 w 64"/>
                <a:gd name="T1" fmla="*/ 0 h 1604"/>
                <a:gd name="T2" fmla="*/ 64 w 64"/>
                <a:gd name="T3" fmla="*/ 36 h 1604"/>
                <a:gd name="T4" fmla="*/ 64 w 64"/>
                <a:gd name="T5" fmla="*/ 1494 h 1604"/>
                <a:gd name="T6" fmla="*/ 0 w 64"/>
                <a:gd name="T7" fmla="*/ 1604 h 1604"/>
                <a:gd name="T8" fmla="*/ 0 w 64"/>
                <a:gd name="T9" fmla="*/ 0 h 1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604">
                  <a:moveTo>
                    <a:pt x="0" y="0"/>
                  </a:moveTo>
                  <a:lnTo>
                    <a:pt x="64" y="36"/>
                  </a:lnTo>
                  <a:lnTo>
                    <a:pt x="64" y="1494"/>
                  </a:lnTo>
                  <a:lnTo>
                    <a:pt x="0" y="16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41" name="任意多边形 57">
              <a:extLst>
                <a:ext uri="{FF2B5EF4-FFF2-40B4-BE49-F238E27FC236}">
                  <a16:creationId xmlns:a16="http://schemas.microsoft.com/office/drawing/2014/main" id="{495AFE51-33C0-4583-AC66-A03BFE047C34}"/>
                </a:ext>
              </a:extLst>
            </p:cNvPr>
            <p:cNvSpPr/>
            <p:nvPr/>
          </p:nvSpPr>
          <p:spPr bwMode="auto">
            <a:xfrm>
              <a:off x="4414838" y="2479675"/>
              <a:ext cx="101600" cy="2546350"/>
            </a:xfrm>
            <a:custGeom>
              <a:avLst/>
              <a:gdLst>
                <a:gd name="T0" fmla="*/ 0 w 64"/>
                <a:gd name="T1" fmla="*/ 0 h 1604"/>
                <a:gd name="T2" fmla="*/ 64 w 64"/>
                <a:gd name="T3" fmla="*/ 36 h 1604"/>
                <a:gd name="T4" fmla="*/ 64 w 64"/>
                <a:gd name="T5" fmla="*/ 1494 h 1604"/>
                <a:gd name="T6" fmla="*/ 0 w 64"/>
                <a:gd name="T7" fmla="*/ 1604 h 1604"/>
                <a:gd name="T8" fmla="*/ 0 w 64"/>
                <a:gd name="T9" fmla="*/ 0 h 1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604">
                  <a:moveTo>
                    <a:pt x="0" y="0"/>
                  </a:moveTo>
                  <a:lnTo>
                    <a:pt x="64" y="36"/>
                  </a:lnTo>
                  <a:lnTo>
                    <a:pt x="64" y="1494"/>
                  </a:lnTo>
                  <a:lnTo>
                    <a:pt x="0" y="160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42" name="任意多边形 58">
              <a:extLst>
                <a:ext uri="{FF2B5EF4-FFF2-40B4-BE49-F238E27FC236}">
                  <a16:creationId xmlns:a16="http://schemas.microsoft.com/office/drawing/2014/main" id="{998B9F58-9618-4E70-AAC5-0C4E1FA0B7C2}"/>
                </a:ext>
              </a:extLst>
            </p:cNvPr>
            <p:cNvSpPr/>
            <p:nvPr/>
          </p:nvSpPr>
          <p:spPr bwMode="auto">
            <a:xfrm>
              <a:off x="4414838" y="3587750"/>
              <a:ext cx="2393950" cy="1438275"/>
            </a:xfrm>
            <a:custGeom>
              <a:avLst/>
              <a:gdLst>
                <a:gd name="T0" fmla="*/ 64 w 1508"/>
                <a:gd name="T1" fmla="*/ 796 h 906"/>
                <a:gd name="T2" fmla="*/ 1443 w 1508"/>
                <a:gd name="T3" fmla="*/ 0 h 906"/>
                <a:gd name="T4" fmla="*/ 1508 w 1508"/>
                <a:gd name="T5" fmla="*/ 38 h 906"/>
                <a:gd name="T6" fmla="*/ 0 w 1508"/>
                <a:gd name="T7" fmla="*/ 906 h 906"/>
                <a:gd name="T8" fmla="*/ 64 w 1508"/>
                <a:gd name="T9" fmla="*/ 796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8" h="906">
                  <a:moveTo>
                    <a:pt x="64" y="796"/>
                  </a:moveTo>
                  <a:lnTo>
                    <a:pt x="1443" y="0"/>
                  </a:lnTo>
                  <a:lnTo>
                    <a:pt x="1508" y="38"/>
                  </a:lnTo>
                  <a:lnTo>
                    <a:pt x="0" y="906"/>
                  </a:lnTo>
                  <a:lnTo>
                    <a:pt x="64" y="796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43" name="任意多边形 59">
              <a:extLst>
                <a:ext uri="{FF2B5EF4-FFF2-40B4-BE49-F238E27FC236}">
                  <a16:creationId xmlns:a16="http://schemas.microsoft.com/office/drawing/2014/main" id="{C1B21D19-F267-49C2-8FFB-8D5750815B76}"/>
                </a:ext>
              </a:extLst>
            </p:cNvPr>
            <p:cNvSpPr/>
            <p:nvPr/>
          </p:nvSpPr>
          <p:spPr bwMode="auto">
            <a:xfrm>
              <a:off x="4414838" y="3587750"/>
              <a:ext cx="2393950" cy="1438275"/>
            </a:xfrm>
            <a:custGeom>
              <a:avLst/>
              <a:gdLst>
                <a:gd name="T0" fmla="*/ 64 w 1508"/>
                <a:gd name="T1" fmla="*/ 796 h 906"/>
                <a:gd name="T2" fmla="*/ 1443 w 1508"/>
                <a:gd name="T3" fmla="*/ 0 h 906"/>
                <a:gd name="T4" fmla="*/ 1508 w 1508"/>
                <a:gd name="T5" fmla="*/ 38 h 906"/>
                <a:gd name="T6" fmla="*/ 0 w 1508"/>
                <a:gd name="T7" fmla="*/ 906 h 906"/>
                <a:gd name="T8" fmla="*/ 64 w 1508"/>
                <a:gd name="T9" fmla="*/ 796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8" h="906">
                  <a:moveTo>
                    <a:pt x="64" y="796"/>
                  </a:moveTo>
                  <a:lnTo>
                    <a:pt x="1443" y="0"/>
                  </a:lnTo>
                  <a:lnTo>
                    <a:pt x="1508" y="38"/>
                  </a:lnTo>
                  <a:lnTo>
                    <a:pt x="0" y="906"/>
                  </a:lnTo>
                  <a:lnTo>
                    <a:pt x="64" y="7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44" name="任意多边形 60">
              <a:extLst>
                <a:ext uri="{FF2B5EF4-FFF2-40B4-BE49-F238E27FC236}">
                  <a16:creationId xmlns:a16="http://schemas.microsoft.com/office/drawing/2014/main" id="{9FC84AC8-4539-4C01-8049-9F4A406BD700}"/>
                </a:ext>
              </a:extLst>
            </p:cNvPr>
            <p:cNvSpPr/>
            <p:nvPr/>
          </p:nvSpPr>
          <p:spPr bwMode="auto">
            <a:xfrm>
              <a:off x="4414838" y="1100138"/>
              <a:ext cx="2393950" cy="1436688"/>
            </a:xfrm>
            <a:custGeom>
              <a:avLst/>
              <a:gdLst>
                <a:gd name="T0" fmla="*/ 1508 w 1508"/>
                <a:gd name="T1" fmla="*/ 0 h 905"/>
                <a:gd name="T2" fmla="*/ 0 w 1508"/>
                <a:gd name="T3" fmla="*/ 869 h 905"/>
                <a:gd name="T4" fmla="*/ 64 w 1508"/>
                <a:gd name="T5" fmla="*/ 905 h 905"/>
                <a:gd name="T6" fmla="*/ 1422 w 1508"/>
                <a:gd name="T7" fmla="*/ 123 h 905"/>
                <a:gd name="T8" fmla="*/ 1422 w 1508"/>
                <a:gd name="T9" fmla="*/ 123 h 905"/>
                <a:gd name="T10" fmla="*/ 1443 w 1508"/>
                <a:gd name="T11" fmla="*/ 110 h 905"/>
                <a:gd name="T12" fmla="*/ 1508 w 1508"/>
                <a:gd name="T13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8" h="905">
                  <a:moveTo>
                    <a:pt x="1508" y="0"/>
                  </a:moveTo>
                  <a:lnTo>
                    <a:pt x="0" y="869"/>
                  </a:lnTo>
                  <a:lnTo>
                    <a:pt x="64" y="905"/>
                  </a:lnTo>
                  <a:lnTo>
                    <a:pt x="1422" y="123"/>
                  </a:lnTo>
                  <a:lnTo>
                    <a:pt x="1422" y="123"/>
                  </a:lnTo>
                  <a:lnTo>
                    <a:pt x="1443" y="110"/>
                  </a:lnTo>
                  <a:lnTo>
                    <a:pt x="1508" y="0"/>
                  </a:lnTo>
                  <a:close/>
                </a:path>
              </a:pathLst>
            </a:custGeom>
            <a:solidFill>
              <a:srgbClr val="3E5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45" name="任意多边形 61">
              <a:extLst>
                <a:ext uri="{FF2B5EF4-FFF2-40B4-BE49-F238E27FC236}">
                  <a16:creationId xmlns:a16="http://schemas.microsoft.com/office/drawing/2014/main" id="{80A25B6D-F3E1-4001-9428-DBF5327DD023}"/>
                </a:ext>
              </a:extLst>
            </p:cNvPr>
            <p:cNvSpPr/>
            <p:nvPr/>
          </p:nvSpPr>
          <p:spPr bwMode="auto">
            <a:xfrm>
              <a:off x="4414838" y="1100138"/>
              <a:ext cx="2393950" cy="1436688"/>
            </a:xfrm>
            <a:custGeom>
              <a:avLst/>
              <a:gdLst>
                <a:gd name="T0" fmla="*/ 1508 w 1508"/>
                <a:gd name="T1" fmla="*/ 0 h 905"/>
                <a:gd name="T2" fmla="*/ 0 w 1508"/>
                <a:gd name="T3" fmla="*/ 869 h 905"/>
                <a:gd name="T4" fmla="*/ 64 w 1508"/>
                <a:gd name="T5" fmla="*/ 905 h 905"/>
                <a:gd name="T6" fmla="*/ 1422 w 1508"/>
                <a:gd name="T7" fmla="*/ 123 h 905"/>
                <a:gd name="T8" fmla="*/ 1422 w 1508"/>
                <a:gd name="T9" fmla="*/ 123 h 905"/>
                <a:gd name="T10" fmla="*/ 1443 w 1508"/>
                <a:gd name="T11" fmla="*/ 110 h 905"/>
                <a:gd name="T12" fmla="*/ 1508 w 1508"/>
                <a:gd name="T13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8" h="905">
                  <a:moveTo>
                    <a:pt x="1508" y="0"/>
                  </a:moveTo>
                  <a:lnTo>
                    <a:pt x="0" y="869"/>
                  </a:lnTo>
                  <a:lnTo>
                    <a:pt x="64" y="905"/>
                  </a:lnTo>
                  <a:lnTo>
                    <a:pt x="1422" y="123"/>
                  </a:lnTo>
                  <a:lnTo>
                    <a:pt x="1422" y="123"/>
                  </a:lnTo>
                  <a:lnTo>
                    <a:pt x="1443" y="110"/>
                  </a:lnTo>
                  <a:lnTo>
                    <a:pt x="15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46" name="任意多边形 62">
              <a:extLst>
                <a:ext uri="{FF2B5EF4-FFF2-40B4-BE49-F238E27FC236}">
                  <a16:creationId xmlns:a16="http://schemas.microsoft.com/office/drawing/2014/main" id="{C9EDA2B1-6A3E-4EB0-9EB7-221ACB439AD3}"/>
                </a:ext>
              </a:extLst>
            </p:cNvPr>
            <p:cNvSpPr/>
            <p:nvPr/>
          </p:nvSpPr>
          <p:spPr bwMode="auto">
            <a:xfrm>
              <a:off x="4414838" y="3587750"/>
              <a:ext cx="2393950" cy="1438275"/>
            </a:xfrm>
            <a:custGeom>
              <a:avLst/>
              <a:gdLst>
                <a:gd name="T0" fmla="*/ 1443 w 1508"/>
                <a:gd name="T1" fmla="*/ 0 h 906"/>
                <a:gd name="T2" fmla="*/ 1443 w 1508"/>
                <a:gd name="T3" fmla="*/ 0 h 906"/>
                <a:gd name="T4" fmla="*/ 64 w 1508"/>
                <a:gd name="T5" fmla="*/ 796 h 906"/>
                <a:gd name="T6" fmla="*/ 0 w 1508"/>
                <a:gd name="T7" fmla="*/ 906 h 906"/>
                <a:gd name="T8" fmla="*/ 1508 w 1508"/>
                <a:gd name="T9" fmla="*/ 38 h 906"/>
                <a:gd name="T10" fmla="*/ 1443 w 1508"/>
                <a:gd name="T11" fmla="*/ 0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8" h="906">
                  <a:moveTo>
                    <a:pt x="1443" y="0"/>
                  </a:moveTo>
                  <a:lnTo>
                    <a:pt x="1443" y="0"/>
                  </a:lnTo>
                  <a:lnTo>
                    <a:pt x="64" y="796"/>
                  </a:lnTo>
                  <a:lnTo>
                    <a:pt x="0" y="906"/>
                  </a:lnTo>
                  <a:lnTo>
                    <a:pt x="1508" y="38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rgbClr val="3E5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47" name="任意多边形 63">
              <a:extLst>
                <a:ext uri="{FF2B5EF4-FFF2-40B4-BE49-F238E27FC236}">
                  <a16:creationId xmlns:a16="http://schemas.microsoft.com/office/drawing/2014/main" id="{65A5B9E2-75CC-4A1E-BB9A-C5CE7772700E}"/>
                </a:ext>
              </a:extLst>
            </p:cNvPr>
            <p:cNvSpPr/>
            <p:nvPr/>
          </p:nvSpPr>
          <p:spPr bwMode="auto">
            <a:xfrm>
              <a:off x="4414838" y="3587750"/>
              <a:ext cx="2393950" cy="1438275"/>
            </a:xfrm>
            <a:custGeom>
              <a:avLst/>
              <a:gdLst>
                <a:gd name="T0" fmla="*/ 1443 w 1508"/>
                <a:gd name="T1" fmla="*/ 0 h 906"/>
                <a:gd name="T2" fmla="*/ 1443 w 1508"/>
                <a:gd name="T3" fmla="*/ 0 h 906"/>
                <a:gd name="T4" fmla="*/ 64 w 1508"/>
                <a:gd name="T5" fmla="*/ 796 h 906"/>
                <a:gd name="T6" fmla="*/ 0 w 1508"/>
                <a:gd name="T7" fmla="*/ 906 h 906"/>
                <a:gd name="T8" fmla="*/ 1508 w 1508"/>
                <a:gd name="T9" fmla="*/ 38 h 906"/>
                <a:gd name="T10" fmla="*/ 1443 w 1508"/>
                <a:gd name="T11" fmla="*/ 0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8" h="906">
                  <a:moveTo>
                    <a:pt x="1443" y="0"/>
                  </a:moveTo>
                  <a:lnTo>
                    <a:pt x="1443" y="0"/>
                  </a:lnTo>
                  <a:lnTo>
                    <a:pt x="64" y="796"/>
                  </a:lnTo>
                  <a:lnTo>
                    <a:pt x="0" y="906"/>
                  </a:lnTo>
                  <a:lnTo>
                    <a:pt x="1508" y="38"/>
                  </a:lnTo>
                  <a:lnTo>
                    <a:pt x="14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48" name="任意多边形 64">
              <a:extLst>
                <a:ext uri="{FF2B5EF4-FFF2-40B4-BE49-F238E27FC236}">
                  <a16:creationId xmlns:a16="http://schemas.microsoft.com/office/drawing/2014/main" id="{9DAA2829-B17B-48E1-B6AF-1FB595CBF3EB}"/>
                </a:ext>
              </a:extLst>
            </p:cNvPr>
            <p:cNvSpPr/>
            <p:nvPr/>
          </p:nvSpPr>
          <p:spPr bwMode="auto">
            <a:xfrm>
              <a:off x="4349750" y="1063625"/>
              <a:ext cx="2459038" cy="1416050"/>
            </a:xfrm>
            <a:custGeom>
              <a:avLst/>
              <a:gdLst>
                <a:gd name="T0" fmla="*/ 1549 w 1549"/>
                <a:gd name="T1" fmla="*/ 23 h 892"/>
                <a:gd name="T2" fmla="*/ 1506 w 1549"/>
                <a:gd name="T3" fmla="*/ 0 h 892"/>
                <a:gd name="T4" fmla="*/ 0 w 1549"/>
                <a:gd name="T5" fmla="*/ 867 h 892"/>
                <a:gd name="T6" fmla="*/ 41 w 1549"/>
                <a:gd name="T7" fmla="*/ 892 h 892"/>
                <a:gd name="T8" fmla="*/ 1549 w 1549"/>
                <a:gd name="T9" fmla="*/ 23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892">
                  <a:moveTo>
                    <a:pt x="1549" y="23"/>
                  </a:moveTo>
                  <a:lnTo>
                    <a:pt x="1506" y="0"/>
                  </a:lnTo>
                  <a:lnTo>
                    <a:pt x="0" y="867"/>
                  </a:lnTo>
                  <a:lnTo>
                    <a:pt x="41" y="892"/>
                  </a:lnTo>
                  <a:lnTo>
                    <a:pt x="1549" y="23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49" name="任意多边形 65">
              <a:extLst>
                <a:ext uri="{FF2B5EF4-FFF2-40B4-BE49-F238E27FC236}">
                  <a16:creationId xmlns:a16="http://schemas.microsoft.com/office/drawing/2014/main" id="{BD194F7B-7507-43B4-A212-DF57718AC551}"/>
                </a:ext>
              </a:extLst>
            </p:cNvPr>
            <p:cNvSpPr/>
            <p:nvPr/>
          </p:nvSpPr>
          <p:spPr bwMode="auto">
            <a:xfrm>
              <a:off x="4349750" y="2439988"/>
              <a:ext cx="65088" cy="2586038"/>
            </a:xfrm>
            <a:custGeom>
              <a:avLst/>
              <a:gdLst>
                <a:gd name="T0" fmla="*/ 0 w 41"/>
                <a:gd name="T1" fmla="*/ 0 h 1629"/>
                <a:gd name="T2" fmla="*/ 41 w 41"/>
                <a:gd name="T3" fmla="*/ 25 h 1629"/>
                <a:gd name="T4" fmla="*/ 41 w 41"/>
                <a:gd name="T5" fmla="*/ 1629 h 1629"/>
                <a:gd name="T6" fmla="*/ 0 w 41"/>
                <a:gd name="T7" fmla="*/ 1604 h 1629"/>
                <a:gd name="T8" fmla="*/ 0 w 41"/>
                <a:gd name="T9" fmla="*/ 0 h 1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629">
                  <a:moveTo>
                    <a:pt x="0" y="0"/>
                  </a:moveTo>
                  <a:lnTo>
                    <a:pt x="41" y="25"/>
                  </a:lnTo>
                  <a:lnTo>
                    <a:pt x="41" y="1629"/>
                  </a:lnTo>
                  <a:lnTo>
                    <a:pt x="0" y="16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50" name="任意多边形 66">
              <a:extLst>
                <a:ext uri="{FF2B5EF4-FFF2-40B4-BE49-F238E27FC236}">
                  <a16:creationId xmlns:a16="http://schemas.microsoft.com/office/drawing/2014/main" id="{B5965596-6D91-441A-9E50-2227929821DC}"/>
                </a:ext>
              </a:extLst>
            </p:cNvPr>
            <p:cNvSpPr/>
            <p:nvPr/>
          </p:nvSpPr>
          <p:spPr bwMode="auto">
            <a:xfrm>
              <a:off x="4516438" y="1274763"/>
              <a:ext cx="2189163" cy="3576638"/>
            </a:xfrm>
            <a:custGeom>
              <a:avLst/>
              <a:gdLst>
                <a:gd name="T0" fmla="*/ 1379 w 1379"/>
                <a:gd name="T1" fmla="*/ 0 h 2253"/>
                <a:gd name="T2" fmla="*/ 1358 w 1379"/>
                <a:gd name="T3" fmla="*/ 13 h 2253"/>
                <a:gd name="T4" fmla="*/ 1358 w 1379"/>
                <a:gd name="T5" fmla="*/ 1446 h 2253"/>
                <a:gd name="T6" fmla="*/ 0 w 1379"/>
                <a:gd name="T7" fmla="*/ 2228 h 2253"/>
                <a:gd name="T8" fmla="*/ 0 w 1379"/>
                <a:gd name="T9" fmla="*/ 2253 h 2253"/>
                <a:gd name="T10" fmla="*/ 1379 w 1379"/>
                <a:gd name="T11" fmla="*/ 1457 h 2253"/>
                <a:gd name="T12" fmla="*/ 1379 w 1379"/>
                <a:gd name="T13" fmla="*/ 0 h 2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9" h="2253">
                  <a:moveTo>
                    <a:pt x="1379" y="0"/>
                  </a:moveTo>
                  <a:lnTo>
                    <a:pt x="1358" y="13"/>
                  </a:lnTo>
                  <a:lnTo>
                    <a:pt x="1358" y="1446"/>
                  </a:lnTo>
                  <a:lnTo>
                    <a:pt x="0" y="2228"/>
                  </a:lnTo>
                  <a:lnTo>
                    <a:pt x="0" y="2253"/>
                  </a:lnTo>
                  <a:lnTo>
                    <a:pt x="1379" y="1457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51" name="任意多边形 67">
              <a:extLst>
                <a:ext uri="{FF2B5EF4-FFF2-40B4-BE49-F238E27FC236}">
                  <a16:creationId xmlns:a16="http://schemas.microsoft.com/office/drawing/2014/main" id="{E76E9739-2401-4716-8373-D38A78F3B24E}"/>
                </a:ext>
              </a:extLst>
            </p:cNvPr>
            <p:cNvSpPr/>
            <p:nvPr/>
          </p:nvSpPr>
          <p:spPr bwMode="auto">
            <a:xfrm>
              <a:off x="4516438" y="1274763"/>
              <a:ext cx="2189163" cy="3576638"/>
            </a:xfrm>
            <a:custGeom>
              <a:avLst/>
              <a:gdLst>
                <a:gd name="T0" fmla="*/ 1379 w 1379"/>
                <a:gd name="T1" fmla="*/ 0 h 2253"/>
                <a:gd name="T2" fmla="*/ 1358 w 1379"/>
                <a:gd name="T3" fmla="*/ 13 h 2253"/>
                <a:gd name="T4" fmla="*/ 1358 w 1379"/>
                <a:gd name="T5" fmla="*/ 1446 h 2253"/>
                <a:gd name="T6" fmla="*/ 0 w 1379"/>
                <a:gd name="T7" fmla="*/ 2228 h 2253"/>
                <a:gd name="T8" fmla="*/ 0 w 1379"/>
                <a:gd name="T9" fmla="*/ 2253 h 2253"/>
                <a:gd name="T10" fmla="*/ 1379 w 1379"/>
                <a:gd name="T11" fmla="*/ 1457 h 2253"/>
                <a:gd name="T12" fmla="*/ 1379 w 1379"/>
                <a:gd name="T13" fmla="*/ 0 h 2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9" h="2253">
                  <a:moveTo>
                    <a:pt x="1379" y="0"/>
                  </a:moveTo>
                  <a:lnTo>
                    <a:pt x="1358" y="13"/>
                  </a:lnTo>
                  <a:lnTo>
                    <a:pt x="1358" y="1446"/>
                  </a:lnTo>
                  <a:lnTo>
                    <a:pt x="0" y="2228"/>
                  </a:lnTo>
                  <a:lnTo>
                    <a:pt x="0" y="2253"/>
                  </a:lnTo>
                  <a:lnTo>
                    <a:pt x="1379" y="1457"/>
                  </a:lnTo>
                  <a:lnTo>
                    <a:pt x="13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52" name="任意多边形 68">
              <a:extLst>
                <a:ext uri="{FF2B5EF4-FFF2-40B4-BE49-F238E27FC236}">
                  <a16:creationId xmlns:a16="http://schemas.microsoft.com/office/drawing/2014/main" id="{C740B059-C134-433F-90F0-79820F70758B}"/>
                </a:ext>
              </a:extLst>
            </p:cNvPr>
            <p:cNvSpPr/>
            <p:nvPr/>
          </p:nvSpPr>
          <p:spPr bwMode="auto">
            <a:xfrm>
              <a:off x="4516438" y="4811713"/>
              <a:ext cx="0" cy="39688"/>
            </a:xfrm>
            <a:custGeom>
              <a:avLst/>
              <a:gdLst>
                <a:gd name="T0" fmla="*/ 0 h 25"/>
                <a:gd name="T1" fmla="*/ 0 h 25"/>
                <a:gd name="T2" fmla="*/ 25 h 25"/>
                <a:gd name="T3" fmla="*/ 0 h 2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5">
                  <a:moveTo>
                    <a:pt x="0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40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53" name="任意多边形 69">
              <a:extLst>
                <a:ext uri="{FF2B5EF4-FFF2-40B4-BE49-F238E27FC236}">
                  <a16:creationId xmlns:a16="http://schemas.microsoft.com/office/drawing/2014/main" id="{D27C87D0-4D99-401B-801F-20F215507F4C}"/>
                </a:ext>
              </a:extLst>
            </p:cNvPr>
            <p:cNvSpPr/>
            <p:nvPr/>
          </p:nvSpPr>
          <p:spPr bwMode="auto">
            <a:xfrm>
              <a:off x="4516438" y="4811713"/>
              <a:ext cx="0" cy="39688"/>
            </a:xfrm>
            <a:custGeom>
              <a:avLst/>
              <a:gdLst>
                <a:gd name="T0" fmla="*/ 0 h 25"/>
                <a:gd name="T1" fmla="*/ 0 h 25"/>
                <a:gd name="T2" fmla="*/ 25 h 25"/>
                <a:gd name="T3" fmla="*/ 0 h 2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5">
                  <a:moveTo>
                    <a:pt x="0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54" name="任意多边形 70">
              <a:extLst>
                <a:ext uri="{FF2B5EF4-FFF2-40B4-BE49-F238E27FC236}">
                  <a16:creationId xmlns:a16="http://schemas.microsoft.com/office/drawing/2014/main" id="{F67D4BB9-C844-4ADC-B055-5425823E8840}"/>
                </a:ext>
              </a:extLst>
            </p:cNvPr>
            <p:cNvSpPr/>
            <p:nvPr/>
          </p:nvSpPr>
          <p:spPr bwMode="auto">
            <a:xfrm>
              <a:off x="6015038" y="2560638"/>
              <a:ext cx="573088" cy="998538"/>
            </a:xfrm>
            <a:custGeom>
              <a:avLst/>
              <a:gdLst>
                <a:gd name="T0" fmla="*/ 219 w 219"/>
                <a:gd name="T1" fmla="*/ 20 h 382"/>
                <a:gd name="T2" fmla="*/ 219 w 219"/>
                <a:gd name="T3" fmla="*/ 8 h 382"/>
                <a:gd name="T4" fmla="*/ 205 w 219"/>
                <a:gd name="T5" fmla="*/ 0 h 382"/>
                <a:gd name="T6" fmla="*/ 205 w 219"/>
                <a:gd name="T7" fmla="*/ 0 h 382"/>
                <a:gd name="T8" fmla="*/ 205 w 219"/>
                <a:gd name="T9" fmla="*/ 0 h 382"/>
                <a:gd name="T10" fmla="*/ 201 w 219"/>
                <a:gd name="T11" fmla="*/ 1 h 382"/>
                <a:gd name="T12" fmla="*/ 7 w 219"/>
                <a:gd name="T13" fmla="*/ 113 h 382"/>
                <a:gd name="T14" fmla="*/ 0 w 219"/>
                <a:gd name="T15" fmla="*/ 123 h 382"/>
                <a:gd name="T16" fmla="*/ 0 w 219"/>
                <a:gd name="T17" fmla="*/ 370 h 382"/>
                <a:gd name="T18" fmla="*/ 2 w 219"/>
                <a:gd name="T19" fmla="*/ 374 h 382"/>
                <a:gd name="T20" fmla="*/ 2 w 219"/>
                <a:gd name="T21" fmla="*/ 374 h 382"/>
                <a:gd name="T22" fmla="*/ 2 w 219"/>
                <a:gd name="T23" fmla="*/ 374 h 382"/>
                <a:gd name="T24" fmla="*/ 2 w 219"/>
                <a:gd name="T25" fmla="*/ 374 h 382"/>
                <a:gd name="T26" fmla="*/ 16 w 219"/>
                <a:gd name="T27" fmla="*/ 382 h 382"/>
                <a:gd name="T28" fmla="*/ 16 w 219"/>
                <a:gd name="T29" fmla="*/ 368 h 382"/>
                <a:gd name="T30" fmla="*/ 201 w 219"/>
                <a:gd name="T31" fmla="*/ 262 h 382"/>
                <a:gd name="T32" fmla="*/ 207 w 219"/>
                <a:gd name="T33" fmla="*/ 251 h 382"/>
                <a:gd name="T34" fmla="*/ 207 w 219"/>
                <a:gd name="T35" fmla="*/ 20 h 382"/>
                <a:gd name="T36" fmla="*/ 219 w 219"/>
                <a:gd name="T37" fmla="*/ 2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9" h="382">
                  <a:moveTo>
                    <a:pt x="219" y="20"/>
                  </a:moveTo>
                  <a:cubicBezTo>
                    <a:pt x="219" y="8"/>
                    <a:pt x="219" y="8"/>
                    <a:pt x="219" y="8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4" y="0"/>
                    <a:pt x="202" y="0"/>
                    <a:pt x="201" y="1"/>
                  </a:cubicBezTo>
                  <a:cubicBezTo>
                    <a:pt x="7" y="113"/>
                    <a:pt x="7" y="113"/>
                    <a:pt x="7" y="113"/>
                  </a:cubicBezTo>
                  <a:cubicBezTo>
                    <a:pt x="3" y="115"/>
                    <a:pt x="0" y="119"/>
                    <a:pt x="0" y="123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0" y="372"/>
                    <a:pt x="1" y="373"/>
                    <a:pt x="2" y="374"/>
                  </a:cubicBezTo>
                  <a:cubicBezTo>
                    <a:pt x="2" y="374"/>
                    <a:pt x="2" y="374"/>
                    <a:pt x="2" y="374"/>
                  </a:cubicBezTo>
                  <a:cubicBezTo>
                    <a:pt x="2" y="374"/>
                    <a:pt x="2" y="374"/>
                    <a:pt x="2" y="374"/>
                  </a:cubicBezTo>
                  <a:cubicBezTo>
                    <a:pt x="2" y="374"/>
                    <a:pt x="2" y="374"/>
                    <a:pt x="2" y="374"/>
                  </a:cubicBezTo>
                  <a:cubicBezTo>
                    <a:pt x="16" y="382"/>
                    <a:pt x="16" y="382"/>
                    <a:pt x="16" y="382"/>
                  </a:cubicBezTo>
                  <a:cubicBezTo>
                    <a:pt x="16" y="368"/>
                    <a:pt x="16" y="368"/>
                    <a:pt x="16" y="368"/>
                  </a:cubicBezTo>
                  <a:cubicBezTo>
                    <a:pt x="201" y="262"/>
                    <a:pt x="201" y="262"/>
                    <a:pt x="201" y="262"/>
                  </a:cubicBezTo>
                  <a:cubicBezTo>
                    <a:pt x="204" y="260"/>
                    <a:pt x="207" y="255"/>
                    <a:pt x="207" y="251"/>
                  </a:cubicBezTo>
                  <a:cubicBezTo>
                    <a:pt x="207" y="20"/>
                    <a:pt x="207" y="20"/>
                    <a:pt x="207" y="20"/>
                  </a:cubicBezTo>
                  <a:cubicBezTo>
                    <a:pt x="219" y="20"/>
                    <a:pt x="219" y="20"/>
                    <a:pt x="219" y="20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55" name="任意多边形 71">
              <a:extLst>
                <a:ext uri="{FF2B5EF4-FFF2-40B4-BE49-F238E27FC236}">
                  <a16:creationId xmlns:a16="http://schemas.microsoft.com/office/drawing/2014/main" id="{E808072E-88BC-4360-B939-E690C068097E}"/>
                </a:ext>
              </a:extLst>
            </p:cNvPr>
            <p:cNvSpPr/>
            <p:nvPr/>
          </p:nvSpPr>
          <p:spPr bwMode="auto">
            <a:xfrm>
              <a:off x="6022975" y="2560638"/>
              <a:ext cx="565150" cy="334963"/>
            </a:xfrm>
            <a:custGeom>
              <a:avLst/>
              <a:gdLst>
                <a:gd name="T0" fmla="*/ 216 w 216"/>
                <a:gd name="T1" fmla="*/ 8 h 128"/>
                <a:gd name="T2" fmla="*/ 202 w 216"/>
                <a:gd name="T3" fmla="*/ 0 h 128"/>
                <a:gd name="T4" fmla="*/ 202 w 216"/>
                <a:gd name="T5" fmla="*/ 0 h 128"/>
                <a:gd name="T6" fmla="*/ 202 w 216"/>
                <a:gd name="T7" fmla="*/ 0 h 128"/>
                <a:gd name="T8" fmla="*/ 198 w 216"/>
                <a:gd name="T9" fmla="*/ 1 h 128"/>
                <a:gd name="T10" fmla="*/ 4 w 216"/>
                <a:gd name="T11" fmla="*/ 113 h 128"/>
                <a:gd name="T12" fmla="*/ 0 w 216"/>
                <a:gd name="T13" fmla="*/ 117 h 128"/>
                <a:gd name="T14" fmla="*/ 19 w 216"/>
                <a:gd name="T15" fmla="*/ 128 h 128"/>
                <a:gd name="T16" fmla="*/ 204 w 216"/>
                <a:gd name="T17" fmla="*/ 24 h 128"/>
                <a:gd name="T18" fmla="*/ 216 w 216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" h="128">
                  <a:moveTo>
                    <a:pt x="216" y="8"/>
                  </a:moveTo>
                  <a:cubicBezTo>
                    <a:pt x="202" y="0"/>
                    <a:pt x="202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1" y="0"/>
                    <a:pt x="199" y="0"/>
                    <a:pt x="198" y="1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2" y="113"/>
                    <a:pt x="1" y="115"/>
                    <a:pt x="0" y="117"/>
                  </a:cubicBezTo>
                  <a:cubicBezTo>
                    <a:pt x="19" y="128"/>
                    <a:pt x="19" y="128"/>
                    <a:pt x="19" y="128"/>
                  </a:cubicBezTo>
                  <a:cubicBezTo>
                    <a:pt x="204" y="24"/>
                    <a:pt x="204" y="24"/>
                    <a:pt x="204" y="24"/>
                  </a:cubicBezTo>
                  <a:lnTo>
                    <a:pt x="216" y="8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56" name="任意多边形 72">
              <a:extLst>
                <a:ext uri="{FF2B5EF4-FFF2-40B4-BE49-F238E27FC236}">
                  <a16:creationId xmlns:a16="http://schemas.microsoft.com/office/drawing/2014/main" id="{963375C6-9A54-4E2A-B564-5E601B2FC64D}"/>
                </a:ext>
              </a:extLst>
            </p:cNvPr>
            <p:cNvSpPr/>
            <p:nvPr/>
          </p:nvSpPr>
          <p:spPr bwMode="auto">
            <a:xfrm>
              <a:off x="6051550" y="2579688"/>
              <a:ext cx="541338" cy="985838"/>
            </a:xfrm>
            <a:custGeom>
              <a:avLst/>
              <a:gdLst>
                <a:gd name="T0" fmla="*/ 7 w 207"/>
                <a:gd name="T1" fmla="*/ 114 h 377"/>
                <a:gd name="T2" fmla="*/ 200 w 207"/>
                <a:gd name="T3" fmla="*/ 2 h 377"/>
                <a:gd name="T4" fmla="*/ 207 w 207"/>
                <a:gd name="T5" fmla="*/ 5 h 377"/>
                <a:gd name="T6" fmla="*/ 207 w 207"/>
                <a:gd name="T7" fmla="*/ 252 h 377"/>
                <a:gd name="T8" fmla="*/ 200 w 207"/>
                <a:gd name="T9" fmla="*/ 263 h 377"/>
                <a:gd name="T10" fmla="*/ 7 w 207"/>
                <a:gd name="T11" fmla="*/ 375 h 377"/>
                <a:gd name="T12" fmla="*/ 0 w 207"/>
                <a:gd name="T13" fmla="*/ 371 h 377"/>
                <a:gd name="T14" fmla="*/ 0 w 207"/>
                <a:gd name="T15" fmla="*/ 124 h 377"/>
                <a:gd name="T16" fmla="*/ 7 w 207"/>
                <a:gd name="T17" fmla="*/ 114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377">
                  <a:moveTo>
                    <a:pt x="7" y="114"/>
                  </a:moveTo>
                  <a:cubicBezTo>
                    <a:pt x="200" y="2"/>
                    <a:pt x="200" y="2"/>
                    <a:pt x="200" y="2"/>
                  </a:cubicBezTo>
                  <a:cubicBezTo>
                    <a:pt x="204" y="0"/>
                    <a:pt x="207" y="1"/>
                    <a:pt x="207" y="5"/>
                  </a:cubicBezTo>
                  <a:cubicBezTo>
                    <a:pt x="207" y="252"/>
                    <a:pt x="207" y="252"/>
                    <a:pt x="207" y="252"/>
                  </a:cubicBezTo>
                  <a:cubicBezTo>
                    <a:pt x="207" y="256"/>
                    <a:pt x="204" y="261"/>
                    <a:pt x="200" y="263"/>
                  </a:cubicBezTo>
                  <a:cubicBezTo>
                    <a:pt x="7" y="375"/>
                    <a:pt x="7" y="375"/>
                    <a:pt x="7" y="375"/>
                  </a:cubicBezTo>
                  <a:cubicBezTo>
                    <a:pt x="3" y="377"/>
                    <a:pt x="0" y="375"/>
                    <a:pt x="0" y="371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0"/>
                    <a:pt x="3" y="116"/>
                    <a:pt x="7" y="114"/>
                  </a:cubicBezTo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57" name="任意多边形 273">
              <a:extLst>
                <a:ext uri="{FF2B5EF4-FFF2-40B4-BE49-F238E27FC236}">
                  <a16:creationId xmlns:a16="http://schemas.microsoft.com/office/drawing/2014/main" id="{30CA406B-F867-4DC7-9256-4E5985018823}"/>
                </a:ext>
              </a:extLst>
            </p:cNvPr>
            <p:cNvSpPr/>
            <p:nvPr/>
          </p:nvSpPr>
          <p:spPr bwMode="auto">
            <a:xfrm>
              <a:off x="6407954" y="3148483"/>
              <a:ext cx="144406" cy="185560"/>
            </a:xfrm>
            <a:custGeom>
              <a:avLst/>
              <a:gdLst>
                <a:gd name="connsiteX0" fmla="*/ 21486 w 144406"/>
                <a:gd name="connsiteY0" fmla="*/ 227 h 185560"/>
                <a:gd name="connsiteX1" fmla="*/ 88263 w 144406"/>
                <a:gd name="connsiteY1" fmla="*/ 40544 h 185560"/>
                <a:gd name="connsiteX2" fmla="*/ 114212 w 144406"/>
                <a:gd name="connsiteY2" fmla="*/ 82408 h 185560"/>
                <a:gd name="connsiteX3" fmla="*/ 144406 w 144406"/>
                <a:gd name="connsiteY3" fmla="*/ 132511 h 185560"/>
                <a:gd name="connsiteX4" fmla="*/ 51261 w 144406"/>
                <a:gd name="connsiteY4" fmla="*/ 185560 h 185560"/>
                <a:gd name="connsiteX5" fmla="*/ 31406 w 144406"/>
                <a:gd name="connsiteY5" fmla="*/ 157096 h 185560"/>
                <a:gd name="connsiteX6" fmla="*/ 12180 w 144406"/>
                <a:gd name="connsiteY6" fmla="*/ 129160 h 185560"/>
                <a:gd name="connsiteX7" fmla="*/ 14804 w 144406"/>
                <a:gd name="connsiteY7" fmla="*/ 1449 h 185560"/>
                <a:gd name="connsiteX8" fmla="*/ 21486 w 144406"/>
                <a:gd name="connsiteY8" fmla="*/ 227 h 185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406" h="185560">
                  <a:moveTo>
                    <a:pt x="21486" y="227"/>
                  </a:moveTo>
                  <a:cubicBezTo>
                    <a:pt x="34153" y="-995"/>
                    <a:pt x="62684" y="1449"/>
                    <a:pt x="88263" y="40544"/>
                  </a:cubicBezTo>
                  <a:cubicBezTo>
                    <a:pt x="94166" y="49666"/>
                    <a:pt x="103513" y="64816"/>
                    <a:pt x="114212" y="82408"/>
                  </a:cubicBezTo>
                  <a:lnTo>
                    <a:pt x="144406" y="132511"/>
                  </a:lnTo>
                  <a:lnTo>
                    <a:pt x="51261" y="185560"/>
                  </a:lnTo>
                  <a:lnTo>
                    <a:pt x="31406" y="157096"/>
                  </a:lnTo>
                  <a:cubicBezTo>
                    <a:pt x="19723" y="140237"/>
                    <a:pt x="12180" y="129160"/>
                    <a:pt x="12180" y="129160"/>
                  </a:cubicBezTo>
                  <a:cubicBezTo>
                    <a:pt x="-16679" y="53576"/>
                    <a:pt x="14804" y="1449"/>
                    <a:pt x="14804" y="1449"/>
                  </a:cubicBezTo>
                  <a:cubicBezTo>
                    <a:pt x="14804" y="1449"/>
                    <a:pt x="17263" y="634"/>
                    <a:pt x="21486" y="227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58" name="任意多边形 265">
              <a:extLst>
                <a:ext uri="{FF2B5EF4-FFF2-40B4-BE49-F238E27FC236}">
                  <a16:creationId xmlns:a16="http://schemas.microsoft.com/office/drawing/2014/main" id="{3760ABC3-38DB-42A2-81F4-41F955954E48}"/>
                </a:ext>
              </a:extLst>
            </p:cNvPr>
            <p:cNvSpPr/>
            <p:nvPr/>
          </p:nvSpPr>
          <p:spPr bwMode="auto">
            <a:xfrm>
              <a:off x="6353175" y="3132918"/>
              <a:ext cx="203354" cy="206765"/>
            </a:xfrm>
            <a:custGeom>
              <a:avLst/>
              <a:gdLst>
                <a:gd name="connsiteX0" fmla="*/ 73370 w 203354"/>
                <a:gd name="connsiteY0" fmla="*/ 257 h 206765"/>
                <a:gd name="connsiteX1" fmla="*/ 144119 w 203354"/>
                <a:gd name="connsiteY1" fmla="*/ 44880 h 206765"/>
                <a:gd name="connsiteX2" fmla="*/ 191613 w 203354"/>
                <a:gd name="connsiteY2" fmla="*/ 123298 h 206765"/>
                <a:gd name="connsiteX3" fmla="*/ 203354 w 203354"/>
                <a:gd name="connsiteY3" fmla="*/ 143615 h 206765"/>
                <a:gd name="connsiteX4" fmla="*/ 90761 w 203354"/>
                <a:gd name="connsiteY4" fmla="*/ 206765 h 206765"/>
                <a:gd name="connsiteX5" fmla="*/ 78406 w 203354"/>
                <a:gd name="connsiteY5" fmla="*/ 188387 h 206765"/>
                <a:gd name="connsiteX6" fmla="*/ 41926 w 203354"/>
                <a:gd name="connsiteY6" fmla="*/ 134126 h 206765"/>
                <a:gd name="connsiteX7" fmla="*/ 0 w 203354"/>
                <a:gd name="connsiteY7" fmla="*/ 16006 h 206765"/>
                <a:gd name="connsiteX8" fmla="*/ 73370 w 203354"/>
                <a:gd name="connsiteY8" fmla="*/ 257 h 206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354" h="206765">
                  <a:moveTo>
                    <a:pt x="73370" y="257"/>
                  </a:moveTo>
                  <a:cubicBezTo>
                    <a:pt x="102193" y="2882"/>
                    <a:pt x="123156" y="10757"/>
                    <a:pt x="144119" y="44880"/>
                  </a:cubicBezTo>
                  <a:cubicBezTo>
                    <a:pt x="158531" y="67191"/>
                    <a:pt x="176873" y="98034"/>
                    <a:pt x="191613" y="123298"/>
                  </a:cubicBezTo>
                  <a:lnTo>
                    <a:pt x="203354" y="143615"/>
                  </a:lnTo>
                  <a:lnTo>
                    <a:pt x="90761" y="206765"/>
                  </a:lnTo>
                  <a:lnTo>
                    <a:pt x="78406" y="188387"/>
                  </a:lnTo>
                  <a:cubicBezTo>
                    <a:pt x="41926" y="134126"/>
                    <a:pt x="41926" y="134126"/>
                    <a:pt x="41926" y="134126"/>
                  </a:cubicBezTo>
                  <a:cubicBezTo>
                    <a:pt x="0" y="16006"/>
                    <a:pt x="0" y="16006"/>
                    <a:pt x="0" y="16006"/>
                  </a:cubicBezTo>
                  <a:cubicBezTo>
                    <a:pt x="0" y="16006"/>
                    <a:pt x="44546" y="-2368"/>
                    <a:pt x="73370" y="25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59" name="任意多边形 75">
              <a:extLst>
                <a:ext uri="{FF2B5EF4-FFF2-40B4-BE49-F238E27FC236}">
                  <a16:creationId xmlns:a16="http://schemas.microsoft.com/office/drawing/2014/main" id="{9C092497-46A2-4968-A107-147ECF680418}"/>
                </a:ext>
              </a:extLst>
            </p:cNvPr>
            <p:cNvSpPr/>
            <p:nvPr/>
          </p:nvSpPr>
          <p:spPr bwMode="auto">
            <a:xfrm>
              <a:off x="6162675" y="3124200"/>
              <a:ext cx="307975" cy="674688"/>
            </a:xfrm>
            <a:custGeom>
              <a:avLst/>
              <a:gdLst>
                <a:gd name="T0" fmla="*/ 16 w 118"/>
                <a:gd name="T1" fmla="*/ 42 h 258"/>
                <a:gd name="T2" fmla="*/ 4 w 118"/>
                <a:gd name="T3" fmla="*/ 59 h 258"/>
                <a:gd name="T4" fmla="*/ 0 w 118"/>
                <a:gd name="T5" fmla="*/ 85 h 258"/>
                <a:gd name="T6" fmla="*/ 0 w 118"/>
                <a:gd name="T7" fmla="*/ 141 h 258"/>
                <a:gd name="T8" fmla="*/ 0 w 118"/>
                <a:gd name="T9" fmla="*/ 246 h 258"/>
                <a:gd name="T10" fmla="*/ 118 w 118"/>
                <a:gd name="T11" fmla="*/ 206 h 258"/>
                <a:gd name="T12" fmla="*/ 116 w 118"/>
                <a:gd name="T13" fmla="*/ 49 h 258"/>
                <a:gd name="T14" fmla="*/ 116 w 118"/>
                <a:gd name="T15" fmla="*/ 46 h 258"/>
                <a:gd name="T16" fmla="*/ 61 w 118"/>
                <a:gd name="T17" fmla="*/ 15 h 258"/>
                <a:gd name="T18" fmla="*/ 38 w 118"/>
                <a:gd name="T19" fmla="*/ 27 h 258"/>
                <a:gd name="T20" fmla="*/ 16 w 118"/>
                <a:gd name="T21" fmla="*/ 42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" h="258">
                  <a:moveTo>
                    <a:pt x="16" y="42"/>
                  </a:moveTo>
                  <a:cubicBezTo>
                    <a:pt x="11" y="46"/>
                    <a:pt x="6" y="52"/>
                    <a:pt x="4" y="59"/>
                  </a:cubicBezTo>
                  <a:cubicBezTo>
                    <a:pt x="2" y="66"/>
                    <a:pt x="0" y="74"/>
                    <a:pt x="0" y="85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35" y="258"/>
                    <a:pt x="80" y="248"/>
                    <a:pt x="118" y="206"/>
                  </a:cubicBezTo>
                  <a:cubicBezTo>
                    <a:pt x="118" y="206"/>
                    <a:pt x="116" y="71"/>
                    <a:pt x="116" y="49"/>
                  </a:cubicBezTo>
                  <a:cubicBezTo>
                    <a:pt x="116" y="48"/>
                    <a:pt x="116" y="47"/>
                    <a:pt x="116" y="46"/>
                  </a:cubicBezTo>
                  <a:cubicBezTo>
                    <a:pt x="114" y="14"/>
                    <a:pt x="87" y="0"/>
                    <a:pt x="61" y="15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16" y="42"/>
                    <a:pt x="16" y="42"/>
                    <a:pt x="16" y="42"/>
                  </a:cubicBezTo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0" name="任意多边形 76">
              <a:extLst>
                <a:ext uri="{FF2B5EF4-FFF2-40B4-BE49-F238E27FC236}">
                  <a16:creationId xmlns:a16="http://schemas.microsoft.com/office/drawing/2014/main" id="{F2A5AE8B-0551-4AE3-B703-DF6099D0F272}"/>
                </a:ext>
              </a:extLst>
            </p:cNvPr>
            <p:cNvSpPr/>
            <p:nvPr/>
          </p:nvSpPr>
          <p:spPr bwMode="auto">
            <a:xfrm>
              <a:off x="6172200" y="3141663"/>
              <a:ext cx="303213" cy="357188"/>
            </a:xfrm>
            <a:custGeom>
              <a:avLst/>
              <a:gdLst>
                <a:gd name="T0" fmla="*/ 82 w 116"/>
                <a:gd name="T1" fmla="*/ 0 h 137"/>
                <a:gd name="T2" fmla="*/ 61 w 116"/>
                <a:gd name="T3" fmla="*/ 6 h 137"/>
                <a:gd name="T4" fmla="*/ 38 w 116"/>
                <a:gd name="T5" fmla="*/ 18 h 137"/>
                <a:gd name="T6" fmla="*/ 16 w 116"/>
                <a:gd name="T7" fmla="*/ 33 h 137"/>
                <a:gd name="T8" fmla="*/ 4 w 116"/>
                <a:gd name="T9" fmla="*/ 50 h 137"/>
                <a:gd name="T10" fmla="*/ 0 w 116"/>
                <a:gd name="T11" fmla="*/ 76 h 137"/>
                <a:gd name="T12" fmla="*/ 0 w 116"/>
                <a:gd name="T13" fmla="*/ 132 h 137"/>
                <a:gd name="T14" fmla="*/ 0 w 116"/>
                <a:gd name="T15" fmla="*/ 137 h 137"/>
                <a:gd name="T16" fmla="*/ 116 w 116"/>
                <a:gd name="T17" fmla="*/ 70 h 137"/>
                <a:gd name="T18" fmla="*/ 116 w 116"/>
                <a:gd name="T19" fmla="*/ 40 h 137"/>
                <a:gd name="T20" fmla="*/ 116 w 116"/>
                <a:gd name="T21" fmla="*/ 37 h 137"/>
                <a:gd name="T22" fmla="*/ 82 w 116"/>
                <a:gd name="T2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6" h="137">
                  <a:moveTo>
                    <a:pt x="82" y="0"/>
                  </a:moveTo>
                  <a:cubicBezTo>
                    <a:pt x="75" y="0"/>
                    <a:pt x="68" y="2"/>
                    <a:pt x="61" y="6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1" y="37"/>
                    <a:pt x="6" y="43"/>
                    <a:pt x="4" y="50"/>
                  </a:cubicBezTo>
                  <a:cubicBezTo>
                    <a:pt x="2" y="57"/>
                    <a:pt x="0" y="65"/>
                    <a:pt x="0" y="76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116" y="70"/>
                    <a:pt x="116" y="70"/>
                    <a:pt x="116" y="70"/>
                  </a:cubicBezTo>
                  <a:cubicBezTo>
                    <a:pt x="116" y="56"/>
                    <a:pt x="116" y="45"/>
                    <a:pt x="116" y="40"/>
                  </a:cubicBezTo>
                  <a:cubicBezTo>
                    <a:pt x="116" y="39"/>
                    <a:pt x="116" y="38"/>
                    <a:pt x="116" y="37"/>
                  </a:cubicBezTo>
                  <a:cubicBezTo>
                    <a:pt x="115" y="14"/>
                    <a:pt x="100" y="0"/>
                    <a:pt x="82" y="0"/>
                  </a:cubicBezTo>
                </a:path>
              </a:pathLst>
            </a:custGeom>
            <a:solidFill>
              <a:srgbClr val="1FB2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1" name="任意多边形 77">
              <a:extLst>
                <a:ext uri="{FF2B5EF4-FFF2-40B4-BE49-F238E27FC236}">
                  <a16:creationId xmlns:a16="http://schemas.microsoft.com/office/drawing/2014/main" id="{D00E339A-D88B-4377-B1C8-899FAC003638}"/>
                </a:ext>
              </a:extLst>
            </p:cNvPr>
            <p:cNvSpPr/>
            <p:nvPr/>
          </p:nvSpPr>
          <p:spPr bwMode="auto">
            <a:xfrm>
              <a:off x="6397625" y="2833688"/>
              <a:ext cx="96838" cy="73025"/>
            </a:xfrm>
            <a:custGeom>
              <a:avLst/>
              <a:gdLst>
                <a:gd name="T0" fmla="*/ 7 w 37"/>
                <a:gd name="T1" fmla="*/ 25 h 28"/>
                <a:gd name="T2" fmla="*/ 5 w 37"/>
                <a:gd name="T3" fmla="*/ 10 h 28"/>
                <a:gd name="T4" fmla="*/ 9 w 37"/>
                <a:gd name="T5" fmla="*/ 8 h 28"/>
                <a:gd name="T6" fmla="*/ 15 w 37"/>
                <a:gd name="T7" fmla="*/ 7 h 28"/>
                <a:gd name="T8" fmla="*/ 21 w 37"/>
                <a:gd name="T9" fmla="*/ 6 h 28"/>
                <a:gd name="T10" fmla="*/ 33 w 37"/>
                <a:gd name="T11" fmla="*/ 0 h 28"/>
                <a:gd name="T12" fmla="*/ 34 w 37"/>
                <a:gd name="T13" fmla="*/ 0 h 28"/>
                <a:gd name="T14" fmla="*/ 35 w 37"/>
                <a:gd name="T15" fmla="*/ 1 h 28"/>
                <a:gd name="T16" fmla="*/ 25 w 37"/>
                <a:gd name="T17" fmla="*/ 24 h 28"/>
                <a:gd name="T18" fmla="*/ 16 w 37"/>
                <a:gd name="T19" fmla="*/ 28 h 28"/>
                <a:gd name="T20" fmla="*/ 7 w 37"/>
                <a:gd name="T21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28">
                  <a:moveTo>
                    <a:pt x="7" y="25"/>
                  </a:moveTo>
                  <a:cubicBezTo>
                    <a:pt x="3" y="21"/>
                    <a:pt x="0" y="15"/>
                    <a:pt x="5" y="10"/>
                  </a:cubicBezTo>
                  <a:cubicBezTo>
                    <a:pt x="6" y="9"/>
                    <a:pt x="8" y="8"/>
                    <a:pt x="9" y="8"/>
                  </a:cubicBezTo>
                  <a:cubicBezTo>
                    <a:pt x="11" y="8"/>
                    <a:pt x="13" y="8"/>
                    <a:pt x="15" y="7"/>
                  </a:cubicBezTo>
                  <a:cubicBezTo>
                    <a:pt x="17" y="7"/>
                    <a:pt x="19" y="7"/>
                    <a:pt x="21" y="6"/>
                  </a:cubicBezTo>
                  <a:cubicBezTo>
                    <a:pt x="26" y="5"/>
                    <a:pt x="30" y="3"/>
                    <a:pt x="33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5" y="1"/>
                    <a:pt x="35" y="1"/>
                  </a:cubicBezTo>
                  <a:cubicBezTo>
                    <a:pt x="37" y="10"/>
                    <a:pt x="32" y="19"/>
                    <a:pt x="25" y="24"/>
                  </a:cubicBezTo>
                  <a:cubicBezTo>
                    <a:pt x="22" y="26"/>
                    <a:pt x="19" y="28"/>
                    <a:pt x="16" y="28"/>
                  </a:cubicBezTo>
                  <a:cubicBezTo>
                    <a:pt x="12" y="28"/>
                    <a:pt x="9" y="27"/>
                    <a:pt x="7" y="2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2" name="任意多边形 78">
              <a:extLst>
                <a:ext uri="{FF2B5EF4-FFF2-40B4-BE49-F238E27FC236}">
                  <a16:creationId xmlns:a16="http://schemas.microsoft.com/office/drawing/2014/main" id="{E41B80A2-87E1-4876-9D87-957C64E33D93}"/>
                </a:ext>
              </a:extLst>
            </p:cNvPr>
            <p:cNvSpPr/>
            <p:nvPr/>
          </p:nvSpPr>
          <p:spPr bwMode="auto">
            <a:xfrm>
              <a:off x="6226175" y="3025775"/>
              <a:ext cx="38100" cy="96838"/>
            </a:xfrm>
            <a:custGeom>
              <a:avLst/>
              <a:gdLst>
                <a:gd name="T0" fmla="*/ 0 w 14"/>
                <a:gd name="T1" fmla="*/ 0 h 37"/>
                <a:gd name="T2" fmla="*/ 7 w 14"/>
                <a:gd name="T3" fmla="*/ 32 h 37"/>
                <a:gd name="T4" fmla="*/ 14 w 14"/>
                <a:gd name="T5" fmla="*/ 37 h 37"/>
                <a:gd name="T6" fmla="*/ 14 w 14"/>
                <a:gd name="T7" fmla="*/ 16 h 37"/>
                <a:gd name="T8" fmla="*/ 0 w 14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7">
                  <a:moveTo>
                    <a:pt x="0" y="0"/>
                  </a:moveTo>
                  <a:cubicBezTo>
                    <a:pt x="0" y="0"/>
                    <a:pt x="5" y="28"/>
                    <a:pt x="7" y="32"/>
                  </a:cubicBezTo>
                  <a:cubicBezTo>
                    <a:pt x="10" y="37"/>
                    <a:pt x="14" y="37"/>
                    <a:pt x="14" y="37"/>
                  </a:cubicBezTo>
                  <a:cubicBezTo>
                    <a:pt x="14" y="16"/>
                    <a:pt x="14" y="16"/>
                    <a:pt x="14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3" name="任意多边形 79">
              <a:extLst>
                <a:ext uri="{FF2B5EF4-FFF2-40B4-BE49-F238E27FC236}">
                  <a16:creationId xmlns:a16="http://schemas.microsoft.com/office/drawing/2014/main" id="{9222CBFD-BDAB-4F88-8D6F-86B49F13728B}"/>
                </a:ext>
              </a:extLst>
            </p:cNvPr>
            <p:cNvSpPr/>
            <p:nvPr/>
          </p:nvSpPr>
          <p:spPr bwMode="auto">
            <a:xfrm>
              <a:off x="6205538" y="2908300"/>
              <a:ext cx="47625" cy="117475"/>
            </a:xfrm>
            <a:custGeom>
              <a:avLst/>
              <a:gdLst>
                <a:gd name="T0" fmla="*/ 15 w 18"/>
                <a:gd name="T1" fmla="*/ 0 h 45"/>
                <a:gd name="T2" fmla="*/ 4 w 18"/>
                <a:gd name="T3" fmla="*/ 7 h 45"/>
                <a:gd name="T4" fmla="*/ 8 w 18"/>
                <a:gd name="T5" fmla="*/ 45 h 45"/>
                <a:gd name="T6" fmla="*/ 18 w 18"/>
                <a:gd name="T7" fmla="*/ 43 h 45"/>
                <a:gd name="T8" fmla="*/ 15 w 18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5">
                  <a:moveTo>
                    <a:pt x="15" y="0"/>
                  </a:moveTo>
                  <a:cubicBezTo>
                    <a:pt x="15" y="0"/>
                    <a:pt x="9" y="1"/>
                    <a:pt x="4" y="7"/>
                  </a:cubicBezTo>
                  <a:cubicBezTo>
                    <a:pt x="0" y="14"/>
                    <a:pt x="2" y="30"/>
                    <a:pt x="8" y="45"/>
                  </a:cubicBezTo>
                  <a:cubicBezTo>
                    <a:pt x="18" y="43"/>
                    <a:pt x="18" y="43"/>
                    <a:pt x="18" y="43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4" name="任意多边形 80">
              <a:extLst>
                <a:ext uri="{FF2B5EF4-FFF2-40B4-BE49-F238E27FC236}">
                  <a16:creationId xmlns:a16="http://schemas.microsoft.com/office/drawing/2014/main" id="{743931A1-E425-45B7-9E22-40204277D7FE}"/>
                </a:ext>
              </a:extLst>
            </p:cNvPr>
            <p:cNvSpPr/>
            <p:nvPr/>
          </p:nvSpPr>
          <p:spPr bwMode="auto">
            <a:xfrm>
              <a:off x="6189663" y="2819400"/>
              <a:ext cx="265113" cy="428625"/>
            </a:xfrm>
            <a:custGeom>
              <a:avLst/>
              <a:gdLst>
                <a:gd name="T0" fmla="*/ 27 w 101"/>
                <a:gd name="T1" fmla="*/ 77 h 164"/>
                <a:gd name="T2" fmla="*/ 20 w 101"/>
                <a:gd name="T3" fmla="*/ 72 h 164"/>
                <a:gd name="T4" fmla="*/ 5 w 101"/>
                <a:gd name="T5" fmla="*/ 79 h 164"/>
                <a:gd name="T6" fmla="*/ 15 w 101"/>
                <a:gd name="T7" fmla="*/ 103 h 164"/>
                <a:gd name="T8" fmla="*/ 28 w 101"/>
                <a:gd name="T9" fmla="*/ 95 h 164"/>
                <a:gd name="T10" fmla="*/ 28 w 101"/>
                <a:gd name="T11" fmla="*/ 144 h 164"/>
                <a:gd name="T12" fmla="*/ 66 w 101"/>
                <a:gd name="T13" fmla="*/ 131 h 164"/>
                <a:gd name="T14" fmla="*/ 66 w 101"/>
                <a:gd name="T15" fmla="*/ 117 h 164"/>
                <a:gd name="T16" fmla="*/ 81 w 101"/>
                <a:gd name="T17" fmla="*/ 113 h 164"/>
                <a:gd name="T18" fmla="*/ 97 w 101"/>
                <a:gd name="T19" fmla="*/ 90 h 164"/>
                <a:gd name="T20" fmla="*/ 99 w 101"/>
                <a:gd name="T21" fmla="*/ 29 h 164"/>
                <a:gd name="T22" fmla="*/ 39 w 101"/>
                <a:gd name="T23" fmla="*/ 20 h 164"/>
                <a:gd name="T24" fmla="*/ 27 w 101"/>
                <a:gd name="T25" fmla="*/ 7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164">
                  <a:moveTo>
                    <a:pt x="27" y="77"/>
                  </a:moveTo>
                  <a:cubicBezTo>
                    <a:pt x="25" y="79"/>
                    <a:pt x="22" y="75"/>
                    <a:pt x="20" y="72"/>
                  </a:cubicBezTo>
                  <a:cubicBezTo>
                    <a:pt x="17" y="70"/>
                    <a:pt x="9" y="68"/>
                    <a:pt x="5" y="79"/>
                  </a:cubicBezTo>
                  <a:cubicBezTo>
                    <a:pt x="0" y="91"/>
                    <a:pt x="8" y="102"/>
                    <a:pt x="15" y="103"/>
                  </a:cubicBezTo>
                  <a:cubicBezTo>
                    <a:pt x="26" y="104"/>
                    <a:pt x="28" y="95"/>
                    <a:pt x="28" y="95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47" y="164"/>
                    <a:pt x="81" y="140"/>
                    <a:pt x="66" y="131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76" y="116"/>
                    <a:pt x="81" y="113"/>
                  </a:cubicBezTo>
                  <a:cubicBezTo>
                    <a:pt x="89" y="110"/>
                    <a:pt x="94" y="101"/>
                    <a:pt x="97" y="90"/>
                  </a:cubicBezTo>
                  <a:cubicBezTo>
                    <a:pt x="101" y="72"/>
                    <a:pt x="101" y="61"/>
                    <a:pt x="99" y="29"/>
                  </a:cubicBezTo>
                  <a:cubicBezTo>
                    <a:pt x="98" y="7"/>
                    <a:pt x="59" y="0"/>
                    <a:pt x="39" y="20"/>
                  </a:cubicBezTo>
                  <a:cubicBezTo>
                    <a:pt x="20" y="39"/>
                    <a:pt x="27" y="77"/>
                    <a:pt x="27" y="77"/>
                  </a:cubicBezTo>
                  <a:close/>
                </a:path>
              </a:pathLst>
            </a:custGeom>
            <a:solidFill>
              <a:srgbClr val="B17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5" name="任意多边形 81">
              <a:extLst>
                <a:ext uri="{FF2B5EF4-FFF2-40B4-BE49-F238E27FC236}">
                  <a16:creationId xmlns:a16="http://schemas.microsoft.com/office/drawing/2014/main" id="{76236140-3F2A-4E32-B40D-0D2ABF7D846B}"/>
                </a:ext>
              </a:extLst>
            </p:cNvPr>
            <p:cNvSpPr/>
            <p:nvPr/>
          </p:nvSpPr>
          <p:spPr bwMode="auto">
            <a:xfrm>
              <a:off x="6232525" y="2789238"/>
              <a:ext cx="241300" cy="242888"/>
            </a:xfrm>
            <a:custGeom>
              <a:avLst/>
              <a:gdLst>
                <a:gd name="T0" fmla="*/ 11 w 92"/>
                <a:gd name="T1" fmla="*/ 93 h 93"/>
                <a:gd name="T2" fmla="*/ 4 w 92"/>
                <a:gd name="T3" fmla="*/ 84 h 93"/>
                <a:gd name="T4" fmla="*/ 5 w 92"/>
                <a:gd name="T5" fmla="*/ 46 h 93"/>
                <a:gd name="T6" fmla="*/ 16 w 92"/>
                <a:gd name="T7" fmla="*/ 18 h 93"/>
                <a:gd name="T8" fmla="*/ 35 w 92"/>
                <a:gd name="T9" fmla="*/ 11 h 93"/>
                <a:gd name="T10" fmla="*/ 59 w 92"/>
                <a:gd name="T11" fmla="*/ 8 h 93"/>
                <a:gd name="T12" fmla="*/ 72 w 92"/>
                <a:gd name="T13" fmla="*/ 5 h 93"/>
                <a:gd name="T14" fmla="*/ 84 w 92"/>
                <a:gd name="T15" fmla="*/ 1 h 93"/>
                <a:gd name="T16" fmla="*/ 87 w 92"/>
                <a:gd name="T17" fmla="*/ 0 h 93"/>
                <a:gd name="T18" fmla="*/ 88 w 92"/>
                <a:gd name="T19" fmla="*/ 17 h 93"/>
                <a:gd name="T20" fmla="*/ 78 w 92"/>
                <a:gd name="T21" fmla="*/ 34 h 93"/>
                <a:gd name="T22" fmla="*/ 73 w 92"/>
                <a:gd name="T23" fmla="*/ 39 h 93"/>
                <a:gd name="T24" fmla="*/ 66 w 92"/>
                <a:gd name="T25" fmla="*/ 42 h 93"/>
                <a:gd name="T26" fmla="*/ 30 w 92"/>
                <a:gd name="T27" fmla="*/ 47 h 93"/>
                <a:gd name="T28" fmla="*/ 24 w 92"/>
                <a:gd name="T29" fmla="*/ 48 h 93"/>
                <a:gd name="T30" fmla="*/ 18 w 92"/>
                <a:gd name="T31" fmla="*/ 63 h 93"/>
                <a:gd name="T32" fmla="*/ 11 w 92"/>
                <a:gd name="T3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" h="93">
                  <a:moveTo>
                    <a:pt x="11" y="93"/>
                  </a:moveTo>
                  <a:cubicBezTo>
                    <a:pt x="10" y="93"/>
                    <a:pt x="6" y="86"/>
                    <a:pt x="4" y="84"/>
                  </a:cubicBezTo>
                  <a:cubicBezTo>
                    <a:pt x="0" y="82"/>
                    <a:pt x="5" y="46"/>
                    <a:pt x="5" y="46"/>
                  </a:cubicBezTo>
                  <a:cubicBezTo>
                    <a:pt x="0" y="37"/>
                    <a:pt x="8" y="23"/>
                    <a:pt x="16" y="18"/>
                  </a:cubicBezTo>
                  <a:cubicBezTo>
                    <a:pt x="22" y="14"/>
                    <a:pt x="29" y="12"/>
                    <a:pt x="35" y="11"/>
                  </a:cubicBezTo>
                  <a:cubicBezTo>
                    <a:pt x="43" y="9"/>
                    <a:pt x="51" y="8"/>
                    <a:pt x="59" y="8"/>
                  </a:cubicBezTo>
                  <a:cubicBezTo>
                    <a:pt x="63" y="7"/>
                    <a:pt x="68" y="7"/>
                    <a:pt x="72" y="5"/>
                  </a:cubicBezTo>
                  <a:cubicBezTo>
                    <a:pt x="76" y="4"/>
                    <a:pt x="80" y="2"/>
                    <a:pt x="84" y="1"/>
                  </a:cubicBezTo>
                  <a:cubicBezTo>
                    <a:pt x="85" y="0"/>
                    <a:pt x="86" y="0"/>
                    <a:pt x="87" y="0"/>
                  </a:cubicBezTo>
                  <a:cubicBezTo>
                    <a:pt x="92" y="2"/>
                    <a:pt x="89" y="14"/>
                    <a:pt x="88" y="17"/>
                  </a:cubicBezTo>
                  <a:cubicBezTo>
                    <a:pt x="86" y="24"/>
                    <a:pt x="83" y="30"/>
                    <a:pt x="78" y="34"/>
                  </a:cubicBezTo>
                  <a:cubicBezTo>
                    <a:pt x="77" y="36"/>
                    <a:pt x="75" y="38"/>
                    <a:pt x="73" y="39"/>
                  </a:cubicBezTo>
                  <a:cubicBezTo>
                    <a:pt x="71" y="40"/>
                    <a:pt x="69" y="41"/>
                    <a:pt x="66" y="42"/>
                  </a:cubicBezTo>
                  <a:cubicBezTo>
                    <a:pt x="55" y="46"/>
                    <a:pt x="42" y="48"/>
                    <a:pt x="30" y="47"/>
                  </a:cubicBezTo>
                  <a:cubicBezTo>
                    <a:pt x="28" y="47"/>
                    <a:pt x="26" y="47"/>
                    <a:pt x="24" y="48"/>
                  </a:cubicBezTo>
                  <a:cubicBezTo>
                    <a:pt x="19" y="50"/>
                    <a:pt x="19" y="58"/>
                    <a:pt x="18" y="63"/>
                  </a:cubicBezTo>
                  <a:cubicBezTo>
                    <a:pt x="16" y="74"/>
                    <a:pt x="15" y="92"/>
                    <a:pt x="11" y="9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6" name="任意多边形 82">
              <a:extLst>
                <a:ext uri="{FF2B5EF4-FFF2-40B4-BE49-F238E27FC236}">
                  <a16:creationId xmlns:a16="http://schemas.microsoft.com/office/drawing/2014/main" id="{FB2CA0A5-8D39-4870-BF28-127545CFB09B}"/>
                </a:ext>
              </a:extLst>
            </p:cNvPr>
            <p:cNvSpPr/>
            <p:nvPr/>
          </p:nvSpPr>
          <p:spPr bwMode="auto">
            <a:xfrm>
              <a:off x="6211888" y="2884488"/>
              <a:ext cx="36513" cy="31750"/>
            </a:xfrm>
            <a:custGeom>
              <a:avLst/>
              <a:gdLst>
                <a:gd name="T0" fmla="*/ 13 w 14"/>
                <a:gd name="T1" fmla="*/ 12 h 12"/>
                <a:gd name="T2" fmla="*/ 0 w 14"/>
                <a:gd name="T3" fmla="*/ 7 h 12"/>
                <a:gd name="T4" fmla="*/ 10 w 14"/>
                <a:gd name="T5" fmla="*/ 1 h 12"/>
                <a:gd name="T6" fmla="*/ 13 w 1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3" y="12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2" y="3"/>
                    <a:pt x="6" y="0"/>
                    <a:pt x="10" y="1"/>
                  </a:cubicBezTo>
                  <a:cubicBezTo>
                    <a:pt x="13" y="2"/>
                    <a:pt x="14" y="7"/>
                    <a:pt x="13" y="1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7" name="任意多边形 83">
              <a:extLst>
                <a:ext uri="{FF2B5EF4-FFF2-40B4-BE49-F238E27FC236}">
                  <a16:creationId xmlns:a16="http://schemas.microsoft.com/office/drawing/2014/main" id="{83CA5EC9-6129-4E4B-AF10-A7F5AE1D0DE9}"/>
                </a:ext>
              </a:extLst>
            </p:cNvPr>
            <p:cNvSpPr/>
            <p:nvPr/>
          </p:nvSpPr>
          <p:spPr bwMode="auto">
            <a:xfrm>
              <a:off x="6270625" y="3098800"/>
              <a:ext cx="92075" cy="44450"/>
            </a:xfrm>
            <a:custGeom>
              <a:avLst/>
              <a:gdLst>
                <a:gd name="T0" fmla="*/ 35 w 35"/>
                <a:gd name="T1" fmla="*/ 10 h 17"/>
                <a:gd name="T2" fmla="*/ 9 w 35"/>
                <a:gd name="T3" fmla="*/ 8 h 17"/>
                <a:gd name="T4" fmla="*/ 0 w 35"/>
                <a:gd name="T5" fmla="*/ 0 h 17"/>
                <a:gd name="T6" fmla="*/ 6 w 35"/>
                <a:gd name="T7" fmla="*/ 11 h 17"/>
                <a:gd name="T8" fmla="*/ 35 w 35"/>
                <a:gd name="T9" fmla="*/ 15 h 17"/>
                <a:gd name="T10" fmla="*/ 35 w 35"/>
                <a:gd name="T11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">
                  <a:moveTo>
                    <a:pt x="35" y="10"/>
                  </a:moveTo>
                  <a:cubicBezTo>
                    <a:pt x="35" y="10"/>
                    <a:pt x="16" y="10"/>
                    <a:pt x="9" y="8"/>
                  </a:cubicBezTo>
                  <a:cubicBezTo>
                    <a:pt x="5" y="6"/>
                    <a:pt x="1" y="3"/>
                    <a:pt x="0" y="0"/>
                  </a:cubicBezTo>
                  <a:cubicBezTo>
                    <a:pt x="0" y="0"/>
                    <a:pt x="2" y="6"/>
                    <a:pt x="6" y="11"/>
                  </a:cubicBezTo>
                  <a:cubicBezTo>
                    <a:pt x="10" y="17"/>
                    <a:pt x="35" y="15"/>
                    <a:pt x="35" y="15"/>
                  </a:cubicBezTo>
                  <a:lnTo>
                    <a:pt x="35" y="10"/>
                  </a:lnTo>
                  <a:close/>
                </a:path>
              </a:pathLst>
            </a:custGeom>
            <a:solidFill>
              <a:srgbClr val="9A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8" name="任意多边形 84">
              <a:extLst>
                <a:ext uri="{FF2B5EF4-FFF2-40B4-BE49-F238E27FC236}">
                  <a16:creationId xmlns:a16="http://schemas.microsoft.com/office/drawing/2014/main" id="{1971D341-60B0-4894-9B69-D882EE195A2E}"/>
                </a:ext>
              </a:extLst>
            </p:cNvPr>
            <p:cNvSpPr/>
            <p:nvPr/>
          </p:nvSpPr>
          <p:spPr bwMode="auto">
            <a:xfrm>
              <a:off x="6337300" y="2984500"/>
              <a:ext cx="17463" cy="25400"/>
            </a:xfrm>
            <a:custGeom>
              <a:avLst/>
              <a:gdLst>
                <a:gd name="T0" fmla="*/ 7 w 7"/>
                <a:gd name="T1" fmla="*/ 4 h 10"/>
                <a:gd name="T2" fmla="*/ 3 w 7"/>
                <a:gd name="T3" fmla="*/ 9 h 10"/>
                <a:gd name="T4" fmla="*/ 0 w 7"/>
                <a:gd name="T5" fmla="*/ 6 h 10"/>
                <a:gd name="T6" fmla="*/ 3 w 7"/>
                <a:gd name="T7" fmla="*/ 0 h 10"/>
                <a:gd name="T8" fmla="*/ 7 w 7"/>
                <a:gd name="T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7" y="4"/>
                  </a:moveTo>
                  <a:cubicBezTo>
                    <a:pt x="7" y="6"/>
                    <a:pt x="6" y="9"/>
                    <a:pt x="3" y="9"/>
                  </a:cubicBezTo>
                  <a:cubicBezTo>
                    <a:pt x="1" y="10"/>
                    <a:pt x="0" y="8"/>
                    <a:pt x="0" y="6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6" y="0"/>
                    <a:pt x="7" y="1"/>
                    <a:pt x="7" y="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9" name="任意多边形 85">
              <a:extLst>
                <a:ext uri="{FF2B5EF4-FFF2-40B4-BE49-F238E27FC236}">
                  <a16:creationId xmlns:a16="http://schemas.microsoft.com/office/drawing/2014/main" id="{E35870FE-F1C6-4589-A29F-F03E20D2DCC9}"/>
                </a:ext>
              </a:extLst>
            </p:cNvPr>
            <p:cNvSpPr/>
            <p:nvPr/>
          </p:nvSpPr>
          <p:spPr bwMode="auto">
            <a:xfrm>
              <a:off x="6318250" y="2955925"/>
              <a:ext cx="23813" cy="25400"/>
            </a:xfrm>
            <a:custGeom>
              <a:avLst/>
              <a:gdLst>
                <a:gd name="T0" fmla="*/ 9 w 9"/>
                <a:gd name="T1" fmla="*/ 2 h 10"/>
                <a:gd name="T2" fmla="*/ 1 w 9"/>
                <a:gd name="T3" fmla="*/ 10 h 10"/>
                <a:gd name="T4" fmla="*/ 3 w 9"/>
                <a:gd name="T5" fmla="*/ 2 h 10"/>
                <a:gd name="T6" fmla="*/ 9 w 9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0">
                  <a:moveTo>
                    <a:pt x="9" y="2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0" y="7"/>
                    <a:pt x="1" y="4"/>
                    <a:pt x="3" y="2"/>
                  </a:cubicBezTo>
                  <a:cubicBezTo>
                    <a:pt x="5" y="0"/>
                    <a:pt x="8" y="0"/>
                    <a:pt x="9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70" name="任意多边形 86">
              <a:extLst>
                <a:ext uri="{FF2B5EF4-FFF2-40B4-BE49-F238E27FC236}">
                  <a16:creationId xmlns:a16="http://schemas.microsoft.com/office/drawing/2014/main" id="{946206AC-A59C-478E-BF83-0EA40A28DCE0}"/>
                </a:ext>
              </a:extLst>
            </p:cNvPr>
            <p:cNvSpPr/>
            <p:nvPr/>
          </p:nvSpPr>
          <p:spPr bwMode="auto">
            <a:xfrm>
              <a:off x="6354763" y="3057525"/>
              <a:ext cx="23813" cy="19050"/>
            </a:xfrm>
            <a:custGeom>
              <a:avLst/>
              <a:gdLst>
                <a:gd name="T0" fmla="*/ 1 w 9"/>
                <a:gd name="T1" fmla="*/ 0 h 7"/>
                <a:gd name="T2" fmla="*/ 9 w 9"/>
                <a:gd name="T3" fmla="*/ 2 h 7"/>
                <a:gd name="T4" fmla="*/ 4 w 9"/>
                <a:gd name="T5" fmla="*/ 6 h 7"/>
                <a:gd name="T6" fmla="*/ 1 w 9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7">
                  <a:moveTo>
                    <a:pt x="1" y="0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6" y="7"/>
                    <a:pt x="4" y="6"/>
                  </a:cubicBezTo>
                  <a:cubicBezTo>
                    <a:pt x="1" y="6"/>
                    <a:pt x="0" y="3"/>
                    <a:pt x="1" y="0"/>
                  </a:cubicBezTo>
                  <a:close/>
                </a:path>
              </a:pathLst>
            </a:custGeom>
            <a:solidFill>
              <a:srgbClr val="9A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71" name="任意多边形 87">
              <a:extLst>
                <a:ext uri="{FF2B5EF4-FFF2-40B4-BE49-F238E27FC236}">
                  <a16:creationId xmlns:a16="http://schemas.microsoft.com/office/drawing/2014/main" id="{028BE4B4-946A-4AD4-9E76-05F32013914E}"/>
                </a:ext>
              </a:extLst>
            </p:cNvPr>
            <p:cNvSpPr/>
            <p:nvPr/>
          </p:nvSpPr>
          <p:spPr bwMode="auto">
            <a:xfrm>
              <a:off x="6423025" y="2924175"/>
              <a:ext cx="23813" cy="23813"/>
            </a:xfrm>
            <a:custGeom>
              <a:avLst/>
              <a:gdLst>
                <a:gd name="T0" fmla="*/ 7 w 9"/>
                <a:gd name="T1" fmla="*/ 9 h 9"/>
                <a:gd name="T2" fmla="*/ 0 w 9"/>
                <a:gd name="T3" fmla="*/ 4 h 9"/>
                <a:gd name="T4" fmla="*/ 6 w 9"/>
                <a:gd name="T5" fmla="*/ 1 h 9"/>
                <a:gd name="T6" fmla="*/ 7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7" y="9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1"/>
                    <a:pt x="4" y="0"/>
                    <a:pt x="6" y="1"/>
                  </a:cubicBezTo>
                  <a:cubicBezTo>
                    <a:pt x="8" y="3"/>
                    <a:pt x="9" y="6"/>
                    <a:pt x="7" y="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72" name="任意多边形 88">
              <a:extLst>
                <a:ext uri="{FF2B5EF4-FFF2-40B4-BE49-F238E27FC236}">
                  <a16:creationId xmlns:a16="http://schemas.microsoft.com/office/drawing/2014/main" id="{42931002-130B-4145-B73E-B56DF14508CE}"/>
                </a:ext>
              </a:extLst>
            </p:cNvPr>
            <p:cNvSpPr/>
            <p:nvPr/>
          </p:nvSpPr>
          <p:spPr bwMode="auto">
            <a:xfrm>
              <a:off x="6418263" y="2959100"/>
              <a:ext cx="17463" cy="25400"/>
            </a:xfrm>
            <a:custGeom>
              <a:avLst/>
              <a:gdLst>
                <a:gd name="T0" fmla="*/ 7 w 7"/>
                <a:gd name="T1" fmla="*/ 4 h 10"/>
                <a:gd name="T2" fmla="*/ 4 w 7"/>
                <a:gd name="T3" fmla="*/ 10 h 10"/>
                <a:gd name="T4" fmla="*/ 0 w 7"/>
                <a:gd name="T5" fmla="*/ 6 h 10"/>
                <a:gd name="T6" fmla="*/ 4 w 7"/>
                <a:gd name="T7" fmla="*/ 1 h 10"/>
                <a:gd name="T8" fmla="*/ 7 w 7"/>
                <a:gd name="T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7" y="4"/>
                  </a:moveTo>
                  <a:cubicBezTo>
                    <a:pt x="7" y="7"/>
                    <a:pt x="6" y="9"/>
                    <a:pt x="4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4"/>
                    <a:pt x="1" y="1"/>
                    <a:pt x="4" y="1"/>
                  </a:cubicBezTo>
                  <a:cubicBezTo>
                    <a:pt x="6" y="0"/>
                    <a:pt x="7" y="2"/>
                    <a:pt x="7" y="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73" name="任意多边形 89">
              <a:extLst>
                <a:ext uri="{FF2B5EF4-FFF2-40B4-BE49-F238E27FC236}">
                  <a16:creationId xmlns:a16="http://schemas.microsoft.com/office/drawing/2014/main" id="{C27E7D26-84EB-40E2-A2E9-1FF810938C1A}"/>
                </a:ext>
              </a:extLst>
            </p:cNvPr>
            <p:cNvSpPr/>
            <p:nvPr/>
          </p:nvSpPr>
          <p:spPr bwMode="auto">
            <a:xfrm>
              <a:off x="6389688" y="2973388"/>
              <a:ext cx="36513" cy="68263"/>
            </a:xfrm>
            <a:custGeom>
              <a:avLst/>
              <a:gdLst>
                <a:gd name="T0" fmla="*/ 0 w 23"/>
                <a:gd name="T1" fmla="*/ 0 h 43"/>
                <a:gd name="T2" fmla="*/ 0 w 23"/>
                <a:gd name="T3" fmla="*/ 43 h 43"/>
                <a:gd name="T4" fmla="*/ 23 w 23"/>
                <a:gd name="T5" fmla="*/ 32 h 43"/>
                <a:gd name="T6" fmla="*/ 0 w 23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43">
                  <a:moveTo>
                    <a:pt x="0" y="0"/>
                  </a:moveTo>
                  <a:lnTo>
                    <a:pt x="0" y="43"/>
                  </a:lnTo>
                  <a:lnTo>
                    <a:pt x="23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74" name="任意多边形 272">
              <a:extLst>
                <a:ext uri="{FF2B5EF4-FFF2-40B4-BE49-F238E27FC236}">
                  <a16:creationId xmlns:a16="http://schemas.microsoft.com/office/drawing/2014/main" id="{3B4CF9EF-43C7-43E4-868E-D46C4A0369D5}"/>
                </a:ext>
              </a:extLst>
            </p:cNvPr>
            <p:cNvSpPr/>
            <p:nvPr/>
          </p:nvSpPr>
          <p:spPr bwMode="auto">
            <a:xfrm>
              <a:off x="6075229" y="3232150"/>
              <a:ext cx="152222" cy="471961"/>
            </a:xfrm>
            <a:custGeom>
              <a:avLst/>
              <a:gdLst>
                <a:gd name="connsiteX0" fmla="*/ 0 w 152222"/>
                <a:gd name="connsiteY0" fmla="*/ 463143 h 471961"/>
                <a:gd name="connsiteX1" fmla="*/ 3824 w 152222"/>
                <a:gd name="connsiteY1" fmla="*/ 469858 h 471961"/>
                <a:gd name="connsiteX2" fmla="*/ 75 w 152222"/>
                <a:gd name="connsiteY2" fmla="*/ 471961 h 471961"/>
                <a:gd name="connsiteX3" fmla="*/ 130612 w 152222"/>
                <a:gd name="connsiteY3" fmla="*/ 0 h 471961"/>
                <a:gd name="connsiteX4" fmla="*/ 135853 w 152222"/>
                <a:gd name="connsiteY4" fmla="*/ 164867 h 471961"/>
                <a:gd name="connsiteX5" fmla="*/ 119131 w 152222"/>
                <a:gd name="connsiteY5" fmla="*/ 227106 h 471961"/>
                <a:gd name="connsiteX6" fmla="*/ 111568 w 152222"/>
                <a:gd name="connsiteY6" fmla="*/ 257042 h 471961"/>
                <a:gd name="connsiteX7" fmla="*/ 8431 w 152222"/>
                <a:gd name="connsiteY7" fmla="*/ 315781 h 471961"/>
                <a:gd name="connsiteX8" fmla="*/ 8435 w 152222"/>
                <a:gd name="connsiteY8" fmla="*/ 315745 h 471961"/>
                <a:gd name="connsiteX9" fmla="*/ 130612 w 152222"/>
                <a:gd name="connsiteY9" fmla="*/ 0 h 471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222" h="471961">
                  <a:moveTo>
                    <a:pt x="0" y="463143"/>
                  </a:moveTo>
                  <a:lnTo>
                    <a:pt x="3824" y="469858"/>
                  </a:lnTo>
                  <a:lnTo>
                    <a:pt x="75" y="471961"/>
                  </a:lnTo>
                  <a:close/>
                  <a:moveTo>
                    <a:pt x="130612" y="0"/>
                  </a:moveTo>
                  <a:cubicBezTo>
                    <a:pt x="154197" y="18319"/>
                    <a:pt x="162059" y="102061"/>
                    <a:pt x="135853" y="164867"/>
                  </a:cubicBezTo>
                  <a:cubicBezTo>
                    <a:pt x="135853" y="164867"/>
                    <a:pt x="128482" y="190996"/>
                    <a:pt x="119131" y="227106"/>
                  </a:cubicBezTo>
                  <a:lnTo>
                    <a:pt x="111568" y="257042"/>
                  </a:lnTo>
                  <a:lnTo>
                    <a:pt x="8431" y="315781"/>
                  </a:lnTo>
                  <a:lnTo>
                    <a:pt x="8435" y="315745"/>
                  </a:lnTo>
                  <a:cubicBezTo>
                    <a:pt x="31437" y="106477"/>
                    <a:pt x="70992" y="25188"/>
                    <a:pt x="130612" y="0"/>
                  </a:cubicBezTo>
                  <a:close/>
                </a:path>
              </a:pathLst>
            </a:custGeom>
            <a:solidFill>
              <a:srgbClr val="B17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75" name="任意多边形 91">
              <a:extLst>
                <a:ext uri="{FF2B5EF4-FFF2-40B4-BE49-F238E27FC236}">
                  <a16:creationId xmlns:a16="http://schemas.microsoft.com/office/drawing/2014/main" id="{CD18DB07-6473-4B88-8921-E045D5468617}"/>
                </a:ext>
              </a:extLst>
            </p:cNvPr>
            <p:cNvSpPr/>
            <p:nvPr/>
          </p:nvSpPr>
          <p:spPr bwMode="auto">
            <a:xfrm>
              <a:off x="6084888" y="3219450"/>
              <a:ext cx="157163" cy="323850"/>
            </a:xfrm>
            <a:custGeom>
              <a:avLst/>
              <a:gdLst>
                <a:gd name="T0" fmla="*/ 54 w 60"/>
                <a:gd name="T1" fmla="*/ 0 h 124"/>
                <a:gd name="T2" fmla="*/ 25 w 60"/>
                <a:gd name="T3" fmla="*/ 22 h 124"/>
                <a:gd name="T4" fmla="*/ 0 w 60"/>
                <a:gd name="T5" fmla="*/ 108 h 124"/>
                <a:gd name="T6" fmla="*/ 43 w 60"/>
                <a:gd name="T7" fmla="*/ 110 h 124"/>
                <a:gd name="T8" fmla="*/ 58 w 60"/>
                <a:gd name="T9" fmla="*/ 31 h 124"/>
                <a:gd name="T10" fmla="*/ 54 w 60"/>
                <a:gd name="T1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124">
                  <a:moveTo>
                    <a:pt x="54" y="0"/>
                  </a:moveTo>
                  <a:cubicBezTo>
                    <a:pt x="54" y="0"/>
                    <a:pt x="35" y="7"/>
                    <a:pt x="25" y="22"/>
                  </a:cubicBezTo>
                  <a:cubicBezTo>
                    <a:pt x="15" y="38"/>
                    <a:pt x="6" y="63"/>
                    <a:pt x="0" y="108"/>
                  </a:cubicBezTo>
                  <a:cubicBezTo>
                    <a:pt x="0" y="108"/>
                    <a:pt x="12" y="124"/>
                    <a:pt x="43" y="110"/>
                  </a:cubicBezTo>
                  <a:cubicBezTo>
                    <a:pt x="43" y="110"/>
                    <a:pt x="57" y="53"/>
                    <a:pt x="58" y="31"/>
                  </a:cubicBezTo>
                  <a:cubicBezTo>
                    <a:pt x="60" y="6"/>
                    <a:pt x="54" y="0"/>
                    <a:pt x="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76" name="任意多边形 92">
              <a:extLst>
                <a:ext uri="{FF2B5EF4-FFF2-40B4-BE49-F238E27FC236}">
                  <a16:creationId xmlns:a16="http://schemas.microsoft.com/office/drawing/2014/main" id="{0BDF9864-BEAD-4841-8DA8-34B34855A131}"/>
                </a:ext>
              </a:extLst>
            </p:cNvPr>
            <p:cNvSpPr/>
            <p:nvPr/>
          </p:nvSpPr>
          <p:spPr bwMode="auto">
            <a:xfrm>
              <a:off x="6015038" y="3332163"/>
              <a:ext cx="573088" cy="504825"/>
            </a:xfrm>
            <a:custGeom>
              <a:avLst/>
              <a:gdLst>
                <a:gd name="T0" fmla="*/ 219 w 219"/>
                <a:gd name="T1" fmla="*/ 20 h 193"/>
                <a:gd name="T2" fmla="*/ 219 w 219"/>
                <a:gd name="T3" fmla="*/ 8 h 193"/>
                <a:gd name="T4" fmla="*/ 205 w 219"/>
                <a:gd name="T5" fmla="*/ 0 h 193"/>
                <a:gd name="T6" fmla="*/ 205 w 219"/>
                <a:gd name="T7" fmla="*/ 0 h 193"/>
                <a:gd name="T8" fmla="*/ 205 w 219"/>
                <a:gd name="T9" fmla="*/ 0 h 193"/>
                <a:gd name="T10" fmla="*/ 205 w 219"/>
                <a:gd name="T11" fmla="*/ 0 h 193"/>
                <a:gd name="T12" fmla="*/ 201 w 219"/>
                <a:gd name="T13" fmla="*/ 1 h 193"/>
                <a:gd name="T14" fmla="*/ 7 w 219"/>
                <a:gd name="T15" fmla="*/ 113 h 193"/>
                <a:gd name="T16" fmla="*/ 0 w 219"/>
                <a:gd name="T17" fmla="*/ 123 h 193"/>
                <a:gd name="T18" fmla="*/ 0 w 219"/>
                <a:gd name="T19" fmla="*/ 181 h 193"/>
                <a:gd name="T20" fmla="*/ 2 w 219"/>
                <a:gd name="T21" fmla="*/ 185 h 193"/>
                <a:gd name="T22" fmla="*/ 2 w 219"/>
                <a:gd name="T23" fmla="*/ 185 h 193"/>
                <a:gd name="T24" fmla="*/ 2 w 219"/>
                <a:gd name="T25" fmla="*/ 185 h 193"/>
                <a:gd name="T26" fmla="*/ 2 w 219"/>
                <a:gd name="T27" fmla="*/ 185 h 193"/>
                <a:gd name="T28" fmla="*/ 16 w 219"/>
                <a:gd name="T29" fmla="*/ 193 h 193"/>
                <a:gd name="T30" fmla="*/ 16 w 219"/>
                <a:gd name="T31" fmla="*/ 179 h 193"/>
                <a:gd name="T32" fmla="*/ 201 w 219"/>
                <a:gd name="T33" fmla="*/ 73 h 193"/>
                <a:gd name="T34" fmla="*/ 207 w 219"/>
                <a:gd name="T35" fmla="*/ 62 h 193"/>
                <a:gd name="T36" fmla="*/ 207 w 219"/>
                <a:gd name="T37" fmla="*/ 20 h 193"/>
                <a:gd name="T38" fmla="*/ 219 w 219"/>
                <a:gd name="T39" fmla="*/ 2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9" h="193">
                  <a:moveTo>
                    <a:pt x="219" y="20"/>
                  </a:moveTo>
                  <a:cubicBezTo>
                    <a:pt x="219" y="8"/>
                    <a:pt x="219" y="8"/>
                    <a:pt x="219" y="8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4" y="0"/>
                    <a:pt x="202" y="0"/>
                    <a:pt x="201" y="1"/>
                  </a:cubicBezTo>
                  <a:cubicBezTo>
                    <a:pt x="7" y="113"/>
                    <a:pt x="7" y="113"/>
                    <a:pt x="7" y="113"/>
                  </a:cubicBezTo>
                  <a:cubicBezTo>
                    <a:pt x="3" y="115"/>
                    <a:pt x="0" y="119"/>
                    <a:pt x="0" y="123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3"/>
                    <a:pt x="1" y="185"/>
                    <a:pt x="2" y="185"/>
                  </a:cubicBezTo>
                  <a:cubicBezTo>
                    <a:pt x="2" y="185"/>
                    <a:pt x="2" y="185"/>
                    <a:pt x="2" y="185"/>
                  </a:cubicBezTo>
                  <a:cubicBezTo>
                    <a:pt x="2" y="185"/>
                    <a:pt x="2" y="185"/>
                    <a:pt x="2" y="185"/>
                  </a:cubicBezTo>
                  <a:cubicBezTo>
                    <a:pt x="2" y="185"/>
                    <a:pt x="2" y="185"/>
                    <a:pt x="2" y="185"/>
                  </a:cubicBezTo>
                  <a:cubicBezTo>
                    <a:pt x="16" y="193"/>
                    <a:pt x="16" y="193"/>
                    <a:pt x="16" y="193"/>
                  </a:cubicBezTo>
                  <a:cubicBezTo>
                    <a:pt x="16" y="179"/>
                    <a:pt x="16" y="179"/>
                    <a:pt x="16" y="179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204" y="71"/>
                    <a:pt x="207" y="66"/>
                    <a:pt x="207" y="62"/>
                  </a:cubicBezTo>
                  <a:cubicBezTo>
                    <a:pt x="207" y="20"/>
                    <a:pt x="207" y="20"/>
                    <a:pt x="207" y="20"/>
                  </a:cubicBezTo>
                  <a:lnTo>
                    <a:pt x="219" y="2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77" name="任意多边形 93">
              <a:extLst>
                <a:ext uri="{FF2B5EF4-FFF2-40B4-BE49-F238E27FC236}">
                  <a16:creationId xmlns:a16="http://schemas.microsoft.com/office/drawing/2014/main" id="{D04938FD-D058-4897-BF64-3D9759C51866}"/>
                </a:ext>
              </a:extLst>
            </p:cNvPr>
            <p:cNvSpPr/>
            <p:nvPr/>
          </p:nvSpPr>
          <p:spPr bwMode="auto">
            <a:xfrm>
              <a:off x="6022975" y="3332163"/>
              <a:ext cx="565150" cy="334963"/>
            </a:xfrm>
            <a:custGeom>
              <a:avLst/>
              <a:gdLst>
                <a:gd name="T0" fmla="*/ 216 w 216"/>
                <a:gd name="T1" fmla="*/ 8 h 128"/>
                <a:gd name="T2" fmla="*/ 202 w 216"/>
                <a:gd name="T3" fmla="*/ 0 h 128"/>
                <a:gd name="T4" fmla="*/ 202 w 216"/>
                <a:gd name="T5" fmla="*/ 0 h 128"/>
                <a:gd name="T6" fmla="*/ 202 w 216"/>
                <a:gd name="T7" fmla="*/ 0 h 128"/>
                <a:gd name="T8" fmla="*/ 202 w 216"/>
                <a:gd name="T9" fmla="*/ 0 h 128"/>
                <a:gd name="T10" fmla="*/ 198 w 216"/>
                <a:gd name="T11" fmla="*/ 1 h 128"/>
                <a:gd name="T12" fmla="*/ 4 w 216"/>
                <a:gd name="T13" fmla="*/ 113 h 128"/>
                <a:gd name="T14" fmla="*/ 0 w 216"/>
                <a:gd name="T15" fmla="*/ 117 h 128"/>
                <a:gd name="T16" fmla="*/ 19 w 216"/>
                <a:gd name="T17" fmla="*/ 128 h 128"/>
                <a:gd name="T18" fmla="*/ 204 w 216"/>
                <a:gd name="T19" fmla="*/ 24 h 128"/>
                <a:gd name="T20" fmla="*/ 216 w 216"/>
                <a:gd name="T21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128">
                  <a:moveTo>
                    <a:pt x="216" y="8"/>
                  </a:moveTo>
                  <a:cubicBezTo>
                    <a:pt x="202" y="0"/>
                    <a:pt x="202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1" y="0"/>
                    <a:pt x="199" y="0"/>
                    <a:pt x="198" y="1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2" y="113"/>
                    <a:pt x="1" y="115"/>
                    <a:pt x="0" y="117"/>
                  </a:cubicBezTo>
                  <a:cubicBezTo>
                    <a:pt x="19" y="128"/>
                    <a:pt x="19" y="128"/>
                    <a:pt x="19" y="128"/>
                  </a:cubicBezTo>
                  <a:cubicBezTo>
                    <a:pt x="204" y="24"/>
                    <a:pt x="204" y="24"/>
                    <a:pt x="204" y="24"/>
                  </a:cubicBezTo>
                  <a:lnTo>
                    <a:pt x="216" y="8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78" name="任意多边形 94">
              <a:extLst>
                <a:ext uri="{FF2B5EF4-FFF2-40B4-BE49-F238E27FC236}">
                  <a16:creationId xmlns:a16="http://schemas.microsoft.com/office/drawing/2014/main" id="{4F5ABCCE-DFB9-4A13-B090-AD8A42BAEA00}"/>
                </a:ext>
              </a:extLst>
            </p:cNvPr>
            <p:cNvSpPr/>
            <p:nvPr/>
          </p:nvSpPr>
          <p:spPr bwMode="auto">
            <a:xfrm>
              <a:off x="6051550" y="3351213"/>
              <a:ext cx="541338" cy="490538"/>
            </a:xfrm>
            <a:custGeom>
              <a:avLst/>
              <a:gdLst>
                <a:gd name="T0" fmla="*/ 7 w 207"/>
                <a:gd name="T1" fmla="*/ 114 h 188"/>
                <a:gd name="T2" fmla="*/ 200 w 207"/>
                <a:gd name="T3" fmla="*/ 2 h 188"/>
                <a:gd name="T4" fmla="*/ 207 w 207"/>
                <a:gd name="T5" fmla="*/ 5 h 188"/>
                <a:gd name="T6" fmla="*/ 207 w 207"/>
                <a:gd name="T7" fmla="*/ 63 h 188"/>
                <a:gd name="T8" fmla="*/ 200 w 207"/>
                <a:gd name="T9" fmla="*/ 74 h 188"/>
                <a:gd name="T10" fmla="*/ 7 w 207"/>
                <a:gd name="T11" fmla="*/ 186 h 188"/>
                <a:gd name="T12" fmla="*/ 0 w 207"/>
                <a:gd name="T13" fmla="*/ 182 h 188"/>
                <a:gd name="T14" fmla="*/ 0 w 207"/>
                <a:gd name="T15" fmla="*/ 124 h 188"/>
                <a:gd name="T16" fmla="*/ 7 w 207"/>
                <a:gd name="T17" fmla="*/ 11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188">
                  <a:moveTo>
                    <a:pt x="7" y="114"/>
                  </a:moveTo>
                  <a:cubicBezTo>
                    <a:pt x="200" y="2"/>
                    <a:pt x="200" y="2"/>
                    <a:pt x="200" y="2"/>
                  </a:cubicBezTo>
                  <a:cubicBezTo>
                    <a:pt x="204" y="0"/>
                    <a:pt x="207" y="1"/>
                    <a:pt x="207" y="5"/>
                  </a:cubicBezTo>
                  <a:cubicBezTo>
                    <a:pt x="207" y="63"/>
                    <a:pt x="207" y="63"/>
                    <a:pt x="207" y="63"/>
                  </a:cubicBezTo>
                  <a:cubicBezTo>
                    <a:pt x="207" y="67"/>
                    <a:pt x="204" y="72"/>
                    <a:pt x="200" y="74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3" y="188"/>
                    <a:pt x="0" y="186"/>
                    <a:pt x="0" y="182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0"/>
                    <a:pt x="3" y="116"/>
                    <a:pt x="7" y="114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79" name="任意多边形 95">
              <a:extLst>
                <a:ext uri="{FF2B5EF4-FFF2-40B4-BE49-F238E27FC236}">
                  <a16:creationId xmlns:a16="http://schemas.microsoft.com/office/drawing/2014/main" id="{DE2760D1-80FB-4A0E-BF14-D21AD13AF8A0}"/>
                </a:ext>
              </a:extLst>
            </p:cNvPr>
            <p:cNvSpPr/>
            <p:nvPr/>
          </p:nvSpPr>
          <p:spPr bwMode="auto">
            <a:xfrm>
              <a:off x="6072188" y="3659188"/>
              <a:ext cx="80963" cy="117475"/>
            </a:xfrm>
            <a:custGeom>
              <a:avLst/>
              <a:gdLst>
                <a:gd name="T0" fmla="*/ 17 w 31"/>
                <a:gd name="T1" fmla="*/ 1 h 45"/>
                <a:gd name="T2" fmla="*/ 21 w 31"/>
                <a:gd name="T3" fmla="*/ 8 h 45"/>
                <a:gd name="T4" fmla="*/ 22 w 31"/>
                <a:gd name="T5" fmla="*/ 9 h 45"/>
                <a:gd name="T6" fmla="*/ 30 w 31"/>
                <a:gd name="T7" fmla="*/ 6 h 45"/>
                <a:gd name="T8" fmla="*/ 30 w 31"/>
                <a:gd name="T9" fmla="*/ 9 h 45"/>
                <a:gd name="T10" fmla="*/ 25 w 31"/>
                <a:gd name="T11" fmla="*/ 20 h 45"/>
                <a:gd name="T12" fmla="*/ 24 w 31"/>
                <a:gd name="T13" fmla="*/ 22 h 45"/>
                <a:gd name="T14" fmla="*/ 26 w 31"/>
                <a:gd name="T15" fmla="*/ 31 h 45"/>
                <a:gd name="T16" fmla="*/ 23 w 31"/>
                <a:gd name="T17" fmla="*/ 35 h 45"/>
                <a:gd name="T18" fmla="*/ 16 w 31"/>
                <a:gd name="T19" fmla="*/ 34 h 45"/>
                <a:gd name="T20" fmla="*/ 15 w 31"/>
                <a:gd name="T21" fmla="*/ 35 h 45"/>
                <a:gd name="T22" fmla="*/ 8 w 31"/>
                <a:gd name="T23" fmla="*/ 44 h 45"/>
                <a:gd name="T24" fmla="*/ 6 w 31"/>
                <a:gd name="T25" fmla="*/ 43 h 45"/>
                <a:gd name="T26" fmla="*/ 7 w 31"/>
                <a:gd name="T27" fmla="*/ 32 h 45"/>
                <a:gd name="T28" fmla="*/ 7 w 31"/>
                <a:gd name="T29" fmla="*/ 30 h 45"/>
                <a:gd name="T30" fmla="*/ 1 w 31"/>
                <a:gd name="T31" fmla="*/ 26 h 45"/>
                <a:gd name="T32" fmla="*/ 2 w 31"/>
                <a:gd name="T33" fmla="*/ 22 h 45"/>
                <a:gd name="T34" fmla="*/ 10 w 31"/>
                <a:gd name="T35" fmla="*/ 16 h 45"/>
                <a:gd name="T36" fmla="*/ 11 w 31"/>
                <a:gd name="T37" fmla="*/ 14 h 45"/>
                <a:gd name="T38" fmla="*/ 14 w 31"/>
                <a:gd name="T39" fmla="*/ 3 h 45"/>
                <a:gd name="T40" fmla="*/ 17 w 31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45">
                  <a:moveTo>
                    <a:pt x="17" y="1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1" y="9"/>
                    <a:pt x="21" y="9"/>
                    <a:pt x="22" y="9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5"/>
                    <a:pt x="31" y="7"/>
                    <a:pt x="30" y="9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4" y="21"/>
                    <a:pt x="24" y="2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3"/>
                    <a:pt x="25" y="35"/>
                    <a:pt x="23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5" y="34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5"/>
                    <a:pt x="5" y="45"/>
                    <a:pt x="6" y="4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0"/>
                    <a:pt x="7" y="3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3"/>
                    <a:pt x="2" y="22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1" y="15"/>
                    <a:pt x="11" y="1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1"/>
                    <a:pt x="16" y="0"/>
                    <a:pt x="17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80" name="任意多边形 96">
              <a:extLst>
                <a:ext uri="{FF2B5EF4-FFF2-40B4-BE49-F238E27FC236}">
                  <a16:creationId xmlns:a16="http://schemas.microsoft.com/office/drawing/2014/main" id="{016E0305-24A2-4613-80A5-A8FC430C18C6}"/>
                </a:ext>
              </a:extLst>
            </p:cNvPr>
            <p:cNvSpPr/>
            <p:nvPr/>
          </p:nvSpPr>
          <p:spPr bwMode="auto">
            <a:xfrm>
              <a:off x="6176963" y="3598863"/>
              <a:ext cx="80963" cy="117475"/>
            </a:xfrm>
            <a:custGeom>
              <a:avLst/>
              <a:gdLst>
                <a:gd name="T0" fmla="*/ 17 w 31"/>
                <a:gd name="T1" fmla="*/ 1 h 45"/>
                <a:gd name="T2" fmla="*/ 20 w 31"/>
                <a:gd name="T3" fmla="*/ 9 h 45"/>
                <a:gd name="T4" fmla="*/ 22 w 31"/>
                <a:gd name="T5" fmla="*/ 9 h 45"/>
                <a:gd name="T6" fmla="*/ 30 w 31"/>
                <a:gd name="T7" fmla="*/ 6 h 45"/>
                <a:gd name="T8" fmla="*/ 30 w 31"/>
                <a:gd name="T9" fmla="*/ 9 h 45"/>
                <a:gd name="T10" fmla="*/ 25 w 31"/>
                <a:gd name="T11" fmla="*/ 20 h 45"/>
                <a:gd name="T12" fmla="*/ 24 w 31"/>
                <a:gd name="T13" fmla="*/ 22 h 45"/>
                <a:gd name="T14" fmla="*/ 26 w 31"/>
                <a:gd name="T15" fmla="*/ 31 h 45"/>
                <a:gd name="T16" fmla="*/ 23 w 31"/>
                <a:gd name="T17" fmla="*/ 35 h 45"/>
                <a:gd name="T18" fmla="*/ 16 w 31"/>
                <a:gd name="T19" fmla="*/ 34 h 45"/>
                <a:gd name="T20" fmla="*/ 15 w 31"/>
                <a:gd name="T21" fmla="*/ 35 h 45"/>
                <a:gd name="T22" fmla="*/ 8 w 31"/>
                <a:gd name="T23" fmla="*/ 44 h 45"/>
                <a:gd name="T24" fmla="*/ 6 w 31"/>
                <a:gd name="T25" fmla="*/ 43 h 45"/>
                <a:gd name="T26" fmla="*/ 7 w 31"/>
                <a:gd name="T27" fmla="*/ 32 h 45"/>
                <a:gd name="T28" fmla="*/ 7 w 31"/>
                <a:gd name="T29" fmla="*/ 30 h 45"/>
                <a:gd name="T30" fmla="*/ 1 w 31"/>
                <a:gd name="T31" fmla="*/ 26 h 45"/>
                <a:gd name="T32" fmla="*/ 2 w 31"/>
                <a:gd name="T33" fmla="*/ 22 h 45"/>
                <a:gd name="T34" fmla="*/ 10 w 31"/>
                <a:gd name="T35" fmla="*/ 16 h 45"/>
                <a:gd name="T36" fmla="*/ 11 w 31"/>
                <a:gd name="T37" fmla="*/ 14 h 45"/>
                <a:gd name="T38" fmla="*/ 14 w 31"/>
                <a:gd name="T39" fmla="*/ 3 h 45"/>
                <a:gd name="T40" fmla="*/ 17 w 31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45">
                  <a:moveTo>
                    <a:pt x="17" y="1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1" y="9"/>
                    <a:pt x="21" y="9"/>
                    <a:pt x="22" y="9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5"/>
                    <a:pt x="31" y="7"/>
                    <a:pt x="30" y="9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4" y="21"/>
                    <a:pt x="24" y="2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3"/>
                    <a:pt x="24" y="35"/>
                    <a:pt x="23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5" y="34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5"/>
                    <a:pt x="5" y="45"/>
                    <a:pt x="6" y="4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0"/>
                    <a:pt x="7" y="3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3"/>
                    <a:pt x="2" y="22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5"/>
                    <a:pt x="11" y="1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1"/>
                    <a:pt x="16" y="0"/>
                    <a:pt x="17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81" name="任意多边形 97">
              <a:extLst>
                <a:ext uri="{FF2B5EF4-FFF2-40B4-BE49-F238E27FC236}">
                  <a16:creationId xmlns:a16="http://schemas.microsoft.com/office/drawing/2014/main" id="{D933B9FF-B8C1-4E02-BCF2-38A94676EE15}"/>
                </a:ext>
              </a:extLst>
            </p:cNvPr>
            <p:cNvSpPr/>
            <p:nvPr/>
          </p:nvSpPr>
          <p:spPr bwMode="auto">
            <a:xfrm>
              <a:off x="6281738" y="3538538"/>
              <a:ext cx="80963" cy="117475"/>
            </a:xfrm>
            <a:custGeom>
              <a:avLst/>
              <a:gdLst>
                <a:gd name="T0" fmla="*/ 17 w 31"/>
                <a:gd name="T1" fmla="*/ 1 h 45"/>
                <a:gd name="T2" fmla="*/ 20 w 31"/>
                <a:gd name="T3" fmla="*/ 9 h 45"/>
                <a:gd name="T4" fmla="*/ 22 w 31"/>
                <a:gd name="T5" fmla="*/ 9 h 45"/>
                <a:gd name="T6" fmla="*/ 29 w 31"/>
                <a:gd name="T7" fmla="*/ 6 h 45"/>
                <a:gd name="T8" fmla="*/ 30 w 31"/>
                <a:gd name="T9" fmla="*/ 9 h 45"/>
                <a:gd name="T10" fmla="*/ 25 w 31"/>
                <a:gd name="T11" fmla="*/ 20 h 45"/>
                <a:gd name="T12" fmla="*/ 24 w 31"/>
                <a:gd name="T13" fmla="*/ 22 h 45"/>
                <a:gd name="T14" fmla="*/ 26 w 31"/>
                <a:gd name="T15" fmla="*/ 32 h 45"/>
                <a:gd name="T16" fmla="*/ 23 w 31"/>
                <a:gd name="T17" fmla="*/ 35 h 45"/>
                <a:gd name="T18" fmla="*/ 16 w 31"/>
                <a:gd name="T19" fmla="*/ 34 h 45"/>
                <a:gd name="T20" fmla="*/ 15 w 31"/>
                <a:gd name="T21" fmla="*/ 35 h 45"/>
                <a:gd name="T22" fmla="*/ 8 w 31"/>
                <a:gd name="T23" fmla="*/ 44 h 45"/>
                <a:gd name="T24" fmla="*/ 6 w 31"/>
                <a:gd name="T25" fmla="*/ 43 h 45"/>
                <a:gd name="T26" fmla="*/ 7 w 31"/>
                <a:gd name="T27" fmla="*/ 32 h 45"/>
                <a:gd name="T28" fmla="*/ 6 w 31"/>
                <a:gd name="T29" fmla="*/ 30 h 45"/>
                <a:gd name="T30" fmla="*/ 1 w 31"/>
                <a:gd name="T31" fmla="*/ 26 h 45"/>
                <a:gd name="T32" fmla="*/ 2 w 31"/>
                <a:gd name="T33" fmla="*/ 22 h 45"/>
                <a:gd name="T34" fmla="*/ 9 w 31"/>
                <a:gd name="T35" fmla="*/ 16 h 45"/>
                <a:gd name="T36" fmla="*/ 11 w 31"/>
                <a:gd name="T37" fmla="*/ 14 h 45"/>
                <a:gd name="T38" fmla="*/ 14 w 31"/>
                <a:gd name="T39" fmla="*/ 3 h 45"/>
                <a:gd name="T40" fmla="*/ 17 w 31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45">
                  <a:moveTo>
                    <a:pt x="17" y="1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1" y="9"/>
                    <a:pt x="21" y="9"/>
                    <a:pt x="22" y="9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1" y="6"/>
                    <a:pt x="31" y="7"/>
                    <a:pt x="30" y="9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4" y="21"/>
                    <a:pt x="24" y="2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4" y="35"/>
                    <a:pt x="23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5" y="34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5"/>
                    <a:pt x="5" y="45"/>
                    <a:pt x="6" y="4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1"/>
                    <a:pt x="6" y="3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3"/>
                    <a:pt x="2" y="22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0" y="15"/>
                    <a:pt x="11" y="1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1"/>
                    <a:pt x="16" y="0"/>
                    <a:pt x="17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82" name="任意多边形 98">
              <a:extLst>
                <a:ext uri="{FF2B5EF4-FFF2-40B4-BE49-F238E27FC236}">
                  <a16:creationId xmlns:a16="http://schemas.microsoft.com/office/drawing/2014/main" id="{1F9B943D-0F8A-4CBA-856D-214A98C45998}"/>
                </a:ext>
              </a:extLst>
            </p:cNvPr>
            <p:cNvSpPr/>
            <p:nvPr/>
          </p:nvSpPr>
          <p:spPr bwMode="auto">
            <a:xfrm>
              <a:off x="6386513" y="3478213"/>
              <a:ext cx="80963" cy="120650"/>
            </a:xfrm>
            <a:custGeom>
              <a:avLst/>
              <a:gdLst>
                <a:gd name="T0" fmla="*/ 17 w 31"/>
                <a:gd name="T1" fmla="*/ 1 h 46"/>
                <a:gd name="T2" fmla="*/ 20 w 31"/>
                <a:gd name="T3" fmla="*/ 9 h 46"/>
                <a:gd name="T4" fmla="*/ 22 w 31"/>
                <a:gd name="T5" fmla="*/ 9 h 46"/>
                <a:gd name="T6" fmla="*/ 29 w 31"/>
                <a:gd name="T7" fmla="*/ 6 h 46"/>
                <a:gd name="T8" fmla="*/ 30 w 31"/>
                <a:gd name="T9" fmla="*/ 9 h 46"/>
                <a:gd name="T10" fmla="*/ 25 w 31"/>
                <a:gd name="T11" fmla="*/ 20 h 46"/>
                <a:gd name="T12" fmla="*/ 24 w 31"/>
                <a:gd name="T13" fmla="*/ 22 h 46"/>
                <a:gd name="T14" fmla="*/ 25 w 31"/>
                <a:gd name="T15" fmla="*/ 32 h 46"/>
                <a:gd name="T16" fmla="*/ 23 w 31"/>
                <a:gd name="T17" fmla="*/ 35 h 46"/>
                <a:gd name="T18" fmla="*/ 16 w 31"/>
                <a:gd name="T19" fmla="*/ 34 h 46"/>
                <a:gd name="T20" fmla="*/ 15 w 31"/>
                <a:gd name="T21" fmla="*/ 35 h 46"/>
                <a:gd name="T22" fmla="*/ 8 w 31"/>
                <a:gd name="T23" fmla="*/ 44 h 46"/>
                <a:gd name="T24" fmla="*/ 5 w 31"/>
                <a:gd name="T25" fmla="*/ 43 h 46"/>
                <a:gd name="T26" fmla="*/ 7 w 31"/>
                <a:gd name="T27" fmla="*/ 32 h 46"/>
                <a:gd name="T28" fmla="*/ 6 w 31"/>
                <a:gd name="T29" fmla="*/ 30 h 46"/>
                <a:gd name="T30" fmla="*/ 1 w 31"/>
                <a:gd name="T31" fmla="*/ 26 h 46"/>
                <a:gd name="T32" fmla="*/ 2 w 31"/>
                <a:gd name="T33" fmla="*/ 22 h 46"/>
                <a:gd name="T34" fmla="*/ 9 w 31"/>
                <a:gd name="T35" fmla="*/ 16 h 46"/>
                <a:gd name="T36" fmla="*/ 11 w 31"/>
                <a:gd name="T37" fmla="*/ 14 h 46"/>
                <a:gd name="T38" fmla="*/ 14 w 31"/>
                <a:gd name="T39" fmla="*/ 3 h 46"/>
                <a:gd name="T40" fmla="*/ 17 w 31"/>
                <a:gd name="T41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46">
                  <a:moveTo>
                    <a:pt x="17" y="1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1" y="9"/>
                    <a:pt x="21" y="9"/>
                    <a:pt x="22" y="9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1" y="6"/>
                    <a:pt x="31" y="8"/>
                    <a:pt x="30" y="9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1"/>
                    <a:pt x="24" y="21"/>
                    <a:pt x="24" y="2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3"/>
                    <a:pt x="24" y="35"/>
                    <a:pt x="23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5" y="35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6"/>
                    <a:pt x="5" y="45"/>
                    <a:pt x="5" y="4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1"/>
                    <a:pt x="6" y="3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3"/>
                    <a:pt x="2" y="22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0" y="15"/>
                    <a:pt x="11" y="1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1"/>
                    <a:pt x="16" y="0"/>
                    <a:pt x="17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83" name="任意多边形 99">
              <a:extLst>
                <a:ext uri="{FF2B5EF4-FFF2-40B4-BE49-F238E27FC236}">
                  <a16:creationId xmlns:a16="http://schemas.microsoft.com/office/drawing/2014/main" id="{B22DDAE8-7446-45FC-8096-88B0840D9D7E}"/>
                </a:ext>
              </a:extLst>
            </p:cNvPr>
            <p:cNvSpPr/>
            <p:nvPr/>
          </p:nvSpPr>
          <p:spPr bwMode="auto">
            <a:xfrm>
              <a:off x="6491288" y="3417888"/>
              <a:ext cx="80963" cy="120650"/>
            </a:xfrm>
            <a:custGeom>
              <a:avLst/>
              <a:gdLst>
                <a:gd name="T0" fmla="*/ 17 w 31"/>
                <a:gd name="T1" fmla="*/ 1 h 46"/>
                <a:gd name="T2" fmla="*/ 20 w 31"/>
                <a:gd name="T3" fmla="*/ 9 h 46"/>
                <a:gd name="T4" fmla="*/ 21 w 31"/>
                <a:gd name="T5" fmla="*/ 9 h 46"/>
                <a:gd name="T6" fmla="*/ 29 w 31"/>
                <a:gd name="T7" fmla="*/ 6 h 46"/>
                <a:gd name="T8" fmla="*/ 30 w 31"/>
                <a:gd name="T9" fmla="*/ 9 h 46"/>
                <a:gd name="T10" fmla="*/ 24 w 31"/>
                <a:gd name="T11" fmla="*/ 20 h 46"/>
                <a:gd name="T12" fmla="*/ 24 w 31"/>
                <a:gd name="T13" fmla="*/ 22 h 46"/>
                <a:gd name="T14" fmla="*/ 25 w 31"/>
                <a:gd name="T15" fmla="*/ 32 h 46"/>
                <a:gd name="T16" fmla="*/ 23 w 31"/>
                <a:gd name="T17" fmla="*/ 35 h 46"/>
                <a:gd name="T18" fmla="*/ 16 w 31"/>
                <a:gd name="T19" fmla="*/ 34 h 46"/>
                <a:gd name="T20" fmla="*/ 15 w 31"/>
                <a:gd name="T21" fmla="*/ 35 h 46"/>
                <a:gd name="T22" fmla="*/ 8 w 31"/>
                <a:gd name="T23" fmla="*/ 44 h 46"/>
                <a:gd name="T24" fmla="*/ 5 w 31"/>
                <a:gd name="T25" fmla="*/ 43 h 46"/>
                <a:gd name="T26" fmla="*/ 7 w 31"/>
                <a:gd name="T27" fmla="*/ 32 h 46"/>
                <a:gd name="T28" fmla="*/ 6 w 31"/>
                <a:gd name="T29" fmla="*/ 31 h 46"/>
                <a:gd name="T30" fmla="*/ 1 w 31"/>
                <a:gd name="T31" fmla="*/ 26 h 46"/>
                <a:gd name="T32" fmla="*/ 1 w 31"/>
                <a:gd name="T33" fmla="*/ 22 h 46"/>
                <a:gd name="T34" fmla="*/ 9 w 31"/>
                <a:gd name="T35" fmla="*/ 16 h 46"/>
                <a:gd name="T36" fmla="*/ 10 w 31"/>
                <a:gd name="T37" fmla="*/ 15 h 46"/>
                <a:gd name="T38" fmla="*/ 14 w 31"/>
                <a:gd name="T39" fmla="*/ 3 h 46"/>
                <a:gd name="T40" fmla="*/ 17 w 31"/>
                <a:gd name="T41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46">
                  <a:moveTo>
                    <a:pt x="17" y="1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1" y="9"/>
                    <a:pt x="21" y="10"/>
                    <a:pt x="21" y="9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1" y="6"/>
                    <a:pt x="31" y="8"/>
                    <a:pt x="30" y="9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1"/>
                    <a:pt x="24" y="22"/>
                    <a:pt x="24" y="2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3"/>
                    <a:pt x="24" y="35"/>
                    <a:pt x="23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5" y="35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6"/>
                    <a:pt x="5" y="45"/>
                    <a:pt x="5" y="4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1"/>
                    <a:pt x="6" y="31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3"/>
                    <a:pt x="1" y="22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0" y="15"/>
                    <a:pt x="10" y="15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1"/>
                    <a:pt x="16" y="0"/>
                    <a:pt x="17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84" name="任意多边形 100">
              <a:extLst>
                <a:ext uri="{FF2B5EF4-FFF2-40B4-BE49-F238E27FC236}">
                  <a16:creationId xmlns:a16="http://schemas.microsoft.com/office/drawing/2014/main" id="{7AF6DA95-6269-4B17-9636-4DBD096FD4D6}"/>
                </a:ext>
              </a:extLst>
            </p:cNvPr>
            <p:cNvSpPr/>
            <p:nvPr/>
          </p:nvSpPr>
          <p:spPr bwMode="auto">
            <a:xfrm>
              <a:off x="6015038" y="1460500"/>
              <a:ext cx="573088" cy="998538"/>
            </a:xfrm>
            <a:custGeom>
              <a:avLst/>
              <a:gdLst>
                <a:gd name="T0" fmla="*/ 219 w 219"/>
                <a:gd name="T1" fmla="*/ 20 h 382"/>
                <a:gd name="T2" fmla="*/ 219 w 219"/>
                <a:gd name="T3" fmla="*/ 8 h 382"/>
                <a:gd name="T4" fmla="*/ 205 w 219"/>
                <a:gd name="T5" fmla="*/ 0 h 382"/>
                <a:gd name="T6" fmla="*/ 205 w 219"/>
                <a:gd name="T7" fmla="*/ 0 h 382"/>
                <a:gd name="T8" fmla="*/ 205 w 219"/>
                <a:gd name="T9" fmla="*/ 0 h 382"/>
                <a:gd name="T10" fmla="*/ 201 w 219"/>
                <a:gd name="T11" fmla="*/ 1 h 382"/>
                <a:gd name="T12" fmla="*/ 7 w 219"/>
                <a:gd name="T13" fmla="*/ 113 h 382"/>
                <a:gd name="T14" fmla="*/ 0 w 219"/>
                <a:gd name="T15" fmla="*/ 124 h 382"/>
                <a:gd name="T16" fmla="*/ 0 w 219"/>
                <a:gd name="T17" fmla="*/ 370 h 382"/>
                <a:gd name="T18" fmla="*/ 2 w 219"/>
                <a:gd name="T19" fmla="*/ 374 h 382"/>
                <a:gd name="T20" fmla="*/ 2 w 219"/>
                <a:gd name="T21" fmla="*/ 374 h 382"/>
                <a:gd name="T22" fmla="*/ 2 w 219"/>
                <a:gd name="T23" fmla="*/ 374 h 382"/>
                <a:gd name="T24" fmla="*/ 2 w 219"/>
                <a:gd name="T25" fmla="*/ 374 h 382"/>
                <a:gd name="T26" fmla="*/ 16 w 219"/>
                <a:gd name="T27" fmla="*/ 382 h 382"/>
                <a:gd name="T28" fmla="*/ 16 w 219"/>
                <a:gd name="T29" fmla="*/ 368 h 382"/>
                <a:gd name="T30" fmla="*/ 201 w 219"/>
                <a:gd name="T31" fmla="*/ 262 h 382"/>
                <a:gd name="T32" fmla="*/ 207 w 219"/>
                <a:gd name="T33" fmla="*/ 251 h 382"/>
                <a:gd name="T34" fmla="*/ 207 w 219"/>
                <a:gd name="T35" fmla="*/ 20 h 382"/>
                <a:gd name="T36" fmla="*/ 219 w 219"/>
                <a:gd name="T37" fmla="*/ 2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9" h="382">
                  <a:moveTo>
                    <a:pt x="219" y="20"/>
                  </a:moveTo>
                  <a:cubicBezTo>
                    <a:pt x="219" y="8"/>
                    <a:pt x="219" y="8"/>
                    <a:pt x="219" y="8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4" y="0"/>
                    <a:pt x="202" y="0"/>
                    <a:pt x="201" y="1"/>
                  </a:cubicBezTo>
                  <a:cubicBezTo>
                    <a:pt x="7" y="113"/>
                    <a:pt x="7" y="113"/>
                    <a:pt x="7" y="113"/>
                  </a:cubicBezTo>
                  <a:cubicBezTo>
                    <a:pt x="3" y="115"/>
                    <a:pt x="0" y="120"/>
                    <a:pt x="0" y="124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0" y="372"/>
                    <a:pt x="1" y="374"/>
                    <a:pt x="2" y="374"/>
                  </a:cubicBezTo>
                  <a:cubicBezTo>
                    <a:pt x="2" y="374"/>
                    <a:pt x="2" y="374"/>
                    <a:pt x="2" y="374"/>
                  </a:cubicBezTo>
                  <a:cubicBezTo>
                    <a:pt x="2" y="374"/>
                    <a:pt x="2" y="374"/>
                    <a:pt x="2" y="374"/>
                  </a:cubicBezTo>
                  <a:cubicBezTo>
                    <a:pt x="2" y="374"/>
                    <a:pt x="2" y="374"/>
                    <a:pt x="2" y="374"/>
                  </a:cubicBezTo>
                  <a:cubicBezTo>
                    <a:pt x="16" y="382"/>
                    <a:pt x="16" y="382"/>
                    <a:pt x="16" y="382"/>
                  </a:cubicBezTo>
                  <a:cubicBezTo>
                    <a:pt x="16" y="368"/>
                    <a:pt x="16" y="368"/>
                    <a:pt x="16" y="368"/>
                  </a:cubicBezTo>
                  <a:cubicBezTo>
                    <a:pt x="201" y="262"/>
                    <a:pt x="201" y="262"/>
                    <a:pt x="201" y="262"/>
                  </a:cubicBezTo>
                  <a:cubicBezTo>
                    <a:pt x="204" y="260"/>
                    <a:pt x="207" y="255"/>
                    <a:pt x="207" y="251"/>
                  </a:cubicBezTo>
                  <a:cubicBezTo>
                    <a:pt x="207" y="20"/>
                    <a:pt x="207" y="20"/>
                    <a:pt x="207" y="20"/>
                  </a:cubicBezTo>
                  <a:cubicBezTo>
                    <a:pt x="219" y="20"/>
                    <a:pt x="219" y="20"/>
                    <a:pt x="219" y="20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85" name="任意多边形 101">
              <a:extLst>
                <a:ext uri="{FF2B5EF4-FFF2-40B4-BE49-F238E27FC236}">
                  <a16:creationId xmlns:a16="http://schemas.microsoft.com/office/drawing/2014/main" id="{C32B326F-E08E-4798-A5D8-E515E71594B3}"/>
                </a:ext>
              </a:extLst>
            </p:cNvPr>
            <p:cNvSpPr/>
            <p:nvPr/>
          </p:nvSpPr>
          <p:spPr bwMode="auto">
            <a:xfrm>
              <a:off x="6022975" y="1460500"/>
              <a:ext cx="565150" cy="334963"/>
            </a:xfrm>
            <a:custGeom>
              <a:avLst/>
              <a:gdLst>
                <a:gd name="T0" fmla="*/ 216 w 216"/>
                <a:gd name="T1" fmla="*/ 8 h 128"/>
                <a:gd name="T2" fmla="*/ 202 w 216"/>
                <a:gd name="T3" fmla="*/ 0 h 128"/>
                <a:gd name="T4" fmla="*/ 202 w 216"/>
                <a:gd name="T5" fmla="*/ 0 h 128"/>
                <a:gd name="T6" fmla="*/ 202 w 216"/>
                <a:gd name="T7" fmla="*/ 0 h 128"/>
                <a:gd name="T8" fmla="*/ 198 w 216"/>
                <a:gd name="T9" fmla="*/ 1 h 128"/>
                <a:gd name="T10" fmla="*/ 4 w 216"/>
                <a:gd name="T11" fmla="*/ 113 h 128"/>
                <a:gd name="T12" fmla="*/ 0 w 216"/>
                <a:gd name="T13" fmla="*/ 117 h 128"/>
                <a:gd name="T14" fmla="*/ 19 w 216"/>
                <a:gd name="T15" fmla="*/ 128 h 128"/>
                <a:gd name="T16" fmla="*/ 204 w 216"/>
                <a:gd name="T17" fmla="*/ 24 h 128"/>
                <a:gd name="T18" fmla="*/ 216 w 216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" h="128">
                  <a:moveTo>
                    <a:pt x="216" y="8"/>
                  </a:moveTo>
                  <a:cubicBezTo>
                    <a:pt x="202" y="0"/>
                    <a:pt x="202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1" y="0"/>
                    <a:pt x="199" y="0"/>
                    <a:pt x="198" y="1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2" y="114"/>
                    <a:pt x="1" y="115"/>
                    <a:pt x="0" y="117"/>
                  </a:cubicBezTo>
                  <a:cubicBezTo>
                    <a:pt x="19" y="128"/>
                    <a:pt x="19" y="128"/>
                    <a:pt x="19" y="128"/>
                  </a:cubicBezTo>
                  <a:cubicBezTo>
                    <a:pt x="204" y="24"/>
                    <a:pt x="204" y="24"/>
                    <a:pt x="204" y="24"/>
                  </a:cubicBezTo>
                  <a:lnTo>
                    <a:pt x="216" y="8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86" name="任意多边形 102">
              <a:extLst>
                <a:ext uri="{FF2B5EF4-FFF2-40B4-BE49-F238E27FC236}">
                  <a16:creationId xmlns:a16="http://schemas.microsoft.com/office/drawing/2014/main" id="{007AFA21-FE42-491F-9FA7-7D989811C10D}"/>
                </a:ext>
              </a:extLst>
            </p:cNvPr>
            <p:cNvSpPr/>
            <p:nvPr/>
          </p:nvSpPr>
          <p:spPr bwMode="auto">
            <a:xfrm>
              <a:off x="6051550" y="1477963"/>
              <a:ext cx="541338" cy="985838"/>
            </a:xfrm>
            <a:custGeom>
              <a:avLst/>
              <a:gdLst>
                <a:gd name="T0" fmla="*/ 7 w 207"/>
                <a:gd name="T1" fmla="*/ 114 h 377"/>
                <a:gd name="T2" fmla="*/ 200 w 207"/>
                <a:gd name="T3" fmla="*/ 2 h 377"/>
                <a:gd name="T4" fmla="*/ 207 w 207"/>
                <a:gd name="T5" fmla="*/ 5 h 377"/>
                <a:gd name="T6" fmla="*/ 207 w 207"/>
                <a:gd name="T7" fmla="*/ 252 h 377"/>
                <a:gd name="T8" fmla="*/ 200 w 207"/>
                <a:gd name="T9" fmla="*/ 263 h 377"/>
                <a:gd name="T10" fmla="*/ 7 w 207"/>
                <a:gd name="T11" fmla="*/ 375 h 377"/>
                <a:gd name="T12" fmla="*/ 0 w 207"/>
                <a:gd name="T13" fmla="*/ 371 h 377"/>
                <a:gd name="T14" fmla="*/ 0 w 207"/>
                <a:gd name="T15" fmla="*/ 125 h 377"/>
                <a:gd name="T16" fmla="*/ 7 w 207"/>
                <a:gd name="T17" fmla="*/ 114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377">
                  <a:moveTo>
                    <a:pt x="7" y="114"/>
                  </a:moveTo>
                  <a:cubicBezTo>
                    <a:pt x="200" y="2"/>
                    <a:pt x="200" y="2"/>
                    <a:pt x="200" y="2"/>
                  </a:cubicBezTo>
                  <a:cubicBezTo>
                    <a:pt x="204" y="0"/>
                    <a:pt x="207" y="1"/>
                    <a:pt x="207" y="5"/>
                  </a:cubicBezTo>
                  <a:cubicBezTo>
                    <a:pt x="207" y="252"/>
                    <a:pt x="207" y="252"/>
                    <a:pt x="207" y="252"/>
                  </a:cubicBezTo>
                  <a:cubicBezTo>
                    <a:pt x="207" y="256"/>
                    <a:pt x="204" y="261"/>
                    <a:pt x="200" y="263"/>
                  </a:cubicBezTo>
                  <a:cubicBezTo>
                    <a:pt x="7" y="375"/>
                    <a:pt x="7" y="375"/>
                    <a:pt x="7" y="375"/>
                  </a:cubicBezTo>
                  <a:cubicBezTo>
                    <a:pt x="3" y="377"/>
                    <a:pt x="0" y="375"/>
                    <a:pt x="0" y="371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1"/>
                    <a:pt x="3" y="116"/>
                    <a:pt x="7" y="114"/>
                  </a:cubicBezTo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87" name="任意多边形 310">
              <a:extLst>
                <a:ext uri="{FF2B5EF4-FFF2-40B4-BE49-F238E27FC236}">
                  <a16:creationId xmlns:a16="http://schemas.microsoft.com/office/drawing/2014/main" id="{8760036B-0427-4B72-A347-E6E237824F31}"/>
                </a:ext>
              </a:extLst>
            </p:cNvPr>
            <p:cNvSpPr/>
            <p:nvPr/>
          </p:nvSpPr>
          <p:spPr bwMode="auto">
            <a:xfrm>
              <a:off x="6375083" y="2087830"/>
              <a:ext cx="130889" cy="167735"/>
            </a:xfrm>
            <a:custGeom>
              <a:avLst/>
              <a:gdLst>
                <a:gd name="connsiteX0" fmla="*/ 65400 w 130889"/>
                <a:gd name="connsiteY0" fmla="*/ 236 h 167735"/>
                <a:gd name="connsiteX1" fmla="*/ 128712 w 130889"/>
                <a:gd name="connsiteY1" fmla="*/ 91030 h 167735"/>
                <a:gd name="connsiteX2" fmla="*/ 130889 w 130889"/>
                <a:gd name="connsiteY2" fmla="*/ 108504 h 167735"/>
                <a:gd name="connsiteX3" fmla="*/ 31850 w 130889"/>
                <a:gd name="connsiteY3" fmla="*/ 167735 h 167735"/>
                <a:gd name="connsiteX4" fmla="*/ 25135 w 130889"/>
                <a:gd name="connsiteY4" fmla="*/ 147909 h 167735"/>
                <a:gd name="connsiteX5" fmla="*/ 24010 w 130889"/>
                <a:gd name="connsiteY5" fmla="*/ 7384 h 167735"/>
                <a:gd name="connsiteX6" fmla="*/ 65400 w 130889"/>
                <a:gd name="connsiteY6" fmla="*/ 236 h 167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0889" h="167735">
                  <a:moveTo>
                    <a:pt x="65400" y="236"/>
                  </a:moveTo>
                  <a:cubicBezTo>
                    <a:pt x="101228" y="3299"/>
                    <a:pt x="120860" y="36137"/>
                    <a:pt x="128712" y="91030"/>
                  </a:cubicBezTo>
                  <a:lnTo>
                    <a:pt x="130889" y="108504"/>
                  </a:lnTo>
                  <a:lnTo>
                    <a:pt x="31850" y="167735"/>
                  </a:lnTo>
                  <a:lnTo>
                    <a:pt x="25135" y="147909"/>
                  </a:lnTo>
                  <a:cubicBezTo>
                    <a:pt x="-2165" y="69669"/>
                    <a:pt x="-13617" y="40058"/>
                    <a:pt x="24010" y="7384"/>
                  </a:cubicBezTo>
                  <a:cubicBezTo>
                    <a:pt x="39716" y="1502"/>
                    <a:pt x="53458" y="-785"/>
                    <a:pt x="65400" y="236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88" name="任意多边形 104">
              <a:extLst>
                <a:ext uri="{FF2B5EF4-FFF2-40B4-BE49-F238E27FC236}">
                  <a16:creationId xmlns:a16="http://schemas.microsoft.com/office/drawing/2014/main" id="{D17E2D43-AF1A-4DC6-B823-6E713C8DA075}"/>
                </a:ext>
              </a:extLst>
            </p:cNvPr>
            <p:cNvSpPr/>
            <p:nvPr/>
          </p:nvSpPr>
          <p:spPr bwMode="auto">
            <a:xfrm>
              <a:off x="6397032" y="2080147"/>
              <a:ext cx="107950" cy="133350"/>
            </a:xfrm>
            <a:custGeom>
              <a:avLst/>
              <a:gdLst>
                <a:gd name="T0" fmla="*/ 0 w 41"/>
                <a:gd name="T1" fmla="*/ 5 h 51"/>
                <a:gd name="T2" fmla="*/ 19 w 41"/>
                <a:gd name="T3" fmla="*/ 2 h 51"/>
                <a:gd name="T4" fmla="*/ 41 w 41"/>
                <a:gd name="T5" fmla="*/ 35 h 51"/>
                <a:gd name="T6" fmla="*/ 28 w 41"/>
                <a:gd name="T7" fmla="*/ 51 h 51"/>
                <a:gd name="T8" fmla="*/ 0 w 41"/>
                <a:gd name="T9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1">
                  <a:moveTo>
                    <a:pt x="0" y="5"/>
                  </a:moveTo>
                  <a:cubicBezTo>
                    <a:pt x="0" y="5"/>
                    <a:pt x="11" y="0"/>
                    <a:pt x="19" y="2"/>
                  </a:cubicBezTo>
                  <a:cubicBezTo>
                    <a:pt x="28" y="3"/>
                    <a:pt x="38" y="10"/>
                    <a:pt x="41" y="35"/>
                  </a:cubicBezTo>
                  <a:cubicBezTo>
                    <a:pt x="41" y="35"/>
                    <a:pt x="39" y="43"/>
                    <a:pt x="28" y="51"/>
                  </a:cubicBezTo>
                  <a:cubicBezTo>
                    <a:pt x="0" y="5"/>
                    <a:pt x="0" y="5"/>
                    <a:pt x="0" y="5"/>
                  </a:cubicBezTo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89" name="任意多边形 105">
              <a:extLst>
                <a:ext uri="{FF2B5EF4-FFF2-40B4-BE49-F238E27FC236}">
                  <a16:creationId xmlns:a16="http://schemas.microsoft.com/office/drawing/2014/main" id="{A0F6E0A5-B32C-4847-98A4-670794A5DF29}"/>
                </a:ext>
              </a:extLst>
            </p:cNvPr>
            <p:cNvSpPr/>
            <p:nvPr/>
          </p:nvSpPr>
          <p:spPr bwMode="auto">
            <a:xfrm>
              <a:off x="6205538" y="2087563"/>
              <a:ext cx="296863" cy="523875"/>
            </a:xfrm>
            <a:custGeom>
              <a:avLst/>
              <a:gdLst>
                <a:gd name="T0" fmla="*/ 36 w 113"/>
                <a:gd name="T1" fmla="*/ 15 h 200"/>
                <a:gd name="T2" fmla="*/ 36 w 113"/>
                <a:gd name="T3" fmla="*/ 15 h 200"/>
                <a:gd name="T4" fmla="*/ 5 w 113"/>
                <a:gd name="T5" fmla="*/ 52 h 200"/>
                <a:gd name="T6" fmla="*/ 3 w 113"/>
                <a:gd name="T7" fmla="*/ 88 h 200"/>
                <a:gd name="T8" fmla="*/ 20 w 113"/>
                <a:gd name="T9" fmla="*/ 139 h 200"/>
                <a:gd name="T10" fmla="*/ 3 w 113"/>
                <a:gd name="T11" fmla="*/ 185 h 200"/>
                <a:gd name="T12" fmla="*/ 109 w 113"/>
                <a:gd name="T13" fmla="*/ 150 h 200"/>
                <a:gd name="T14" fmla="*/ 104 w 113"/>
                <a:gd name="T15" fmla="*/ 94 h 200"/>
                <a:gd name="T16" fmla="*/ 110 w 113"/>
                <a:gd name="T17" fmla="*/ 44 h 200"/>
                <a:gd name="T18" fmla="*/ 72 w 113"/>
                <a:gd name="T19" fmla="*/ 3 h 200"/>
                <a:gd name="T20" fmla="*/ 36 w 113"/>
                <a:gd name="T21" fmla="*/ 1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200">
                  <a:moveTo>
                    <a:pt x="36" y="15"/>
                  </a:moveTo>
                  <a:cubicBezTo>
                    <a:pt x="36" y="15"/>
                    <a:pt x="36" y="15"/>
                    <a:pt x="36" y="15"/>
                  </a:cubicBezTo>
                  <a:cubicBezTo>
                    <a:pt x="12" y="23"/>
                    <a:pt x="10" y="36"/>
                    <a:pt x="5" y="52"/>
                  </a:cubicBezTo>
                  <a:cubicBezTo>
                    <a:pt x="0" y="65"/>
                    <a:pt x="0" y="77"/>
                    <a:pt x="3" y="88"/>
                  </a:cubicBezTo>
                  <a:cubicBezTo>
                    <a:pt x="20" y="139"/>
                    <a:pt x="20" y="139"/>
                    <a:pt x="20" y="139"/>
                  </a:cubicBezTo>
                  <a:cubicBezTo>
                    <a:pt x="20" y="139"/>
                    <a:pt x="9" y="162"/>
                    <a:pt x="3" y="185"/>
                  </a:cubicBezTo>
                  <a:cubicBezTo>
                    <a:pt x="45" y="200"/>
                    <a:pt x="96" y="173"/>
                    <a:pt x="109" y="150"/>
                  </a:cubicBezTo>
                  <a:cubicBezTo>
                    <a:pt x="109" y="146"/>
                    <a:pt x="106" y="114"/>
                    <a:pt x="104" y="94"/>
                  </a:cubicBezTo>
                  <a:cubicBezTo>
                    <a:pt x="111" y="71"/>
                    <a:pt x="113" y="57"/>
                    <a:pt x="110" y="44"/>
                  </a:cubicBezTo>
                  <a:cubicBezTo>
                    <a:pt x="104" y="19"/>
                    <a:pt x="82" y="0"/>
                    <a:pt x="72" y="3"/>
                  </a:cubicBezTo>
                  <a:cubicBezTo>
                    <a:pt x="36" y="15"/>
                    <a:pt x="36" y="15"/>
                    <a:pt x="36" y="15"/>
                  </a:cubicBezTo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90" name="任意多边形 106">
              <a:extLst>
                <a:ext uri="{FF2B5EF4-FFF2-40B4-BE49-F238E27FC236}">
                  <a16:creationId xmlns:a16="http://schemas.microsoft.com/office/drawing/2014/main" id="{D85086CB-F805-43BA-8198-F4E23B7D5BBF}"/>
                </a:ext>
              </a:extLst>
            </p:cNvPr>
            <p:cNvSpPr/>
            <p:nvPr/>
          </p:nvSpPr>
          <p:spPr bwMode="auto">
            <a:xfrm>
              <a:off x="6205538" y="2095500"/>
              <a:ext cx="290513" cy="249238"/>
            </a:xfrm>
            <a:custGeom>
              <a:avLst/>
              <a:gdLst>
                <a:gd name="T0" fmla="*/ 3 w 111"/>
                <a:gd name="T1" fmla="*/ 85 h 95"/>
                <a:gd name="T2" fmla="*/ 3 w 111"/>
                <a:gd name="T3" fmla="*/ 85 h 95"/>
                <a:gd name="T4" fmla="*/ 3 w 111"/>
                <a:gd name="T5" fmla="*/ 85 h 95"/>
                <a:gd name="T6" fmla="*/ 3 w 111"/>
                <a:gd name="T7" fmla="*/ 84 h 95"/>
                <a:gd name="T8" fmla="*/ 3 w 111"/>
                <a:gd name="T9" fmla="*/ 84 h 95"/>
                <a:gd name="T10" fmla="*/ 3 w 111"/>
                <a:gd name="T11" fmla="*/ 84 h 95"/>
                <a:gd name="T12" fmla="*/ 3 w 111"/>
                <a:gd name="T13" fmla="*/ 84 h 95"/>
                <a:gd name="T14" fmla="*/ 3 w 111"/>
                <a:gd name="T15" fmla="*/ 84 h 95"/>
                <a:gd name="T16" fmla="*/ 3 w 111"/>
                <a:gd name="T17" fmla="*/ 84 h 95"/>
                <a:gd name="T18" fmla="*/ 3 w 111"/>
                <a:gd name="T19" fmla="*/ 84 h 95"/>
                <a:gd name="T20" fmla="*/ 3 w 111"/>
                <a:gd name="T21" fmla="*/ 84 h 95"/>
                <a:gd name="T22" fmla="*/ 3 w 111"/>
                <a:gd name="T23" fmla="*/ 84 h 95"/>
                <a:gd name="T24" fmla="*/ 75 w 111"/>
                <a:gd name="T25" fmla="*/ 0 h 95"/>
                <a:gd name="T26" fmla="*/ 72 w 111"/>
                <a:gd name="T27" fmla="*/ 0 h 95"/>
                <a:gd name="T28" fmla="*/ 36 w 111"/>
                <a:gd name="T29" fmla="*/ 12 h 95"/>
                <a:gd name="T30" fmla="*/ 36 w 111"/>
                <a:gd name="T31" fmla="*/ 12 h 95"/>
                <a:gd name="T32" fmla="*/ 5 w 111"/>
                <a:gd name="T33" fmla="*/ 49 h 95"/>
                <a:gd name="T34" fmla="*/ 1 w 111"/>
                <a:gd name="T35" fmla="*/ 69 h 95"/>
                <a:gd name="T36" fmla="*/ 3 w 111"/>
                <a:gd name="T37" fmla="*/ 84 h 95"/>
                <a:gd name="T38" fmla="*/ 3 w 111"/>
                <a:gd name="T39" fmla="*/ 55 h 95"/>
                <a:gd name="T40" fmla="*/ 6 w 111"/>
                <a:gd name="T41" fmla="*/ 52 h 95"/>
                <a:gd name="T42" fmla="*/ 22 w 111"/>
                <a:gd name="T43" fmla="*/ 70 h 95"/>
                <a:gd name="T44" fmla="*/ 21 w 111"/>
                <a:gd name="T45" fmla="*/ 87 h 95"/>
                <a:gd name="T46" fmla="*/ 23 w 111"/>
                <a:gd name="T47" fmla="*/ 95 h 95"/>
                <a:gd name="T48" fmla="*/ 111 w 111"/>
                <a:gd name="T49" fmla="*/ 45 h 95"/>
                <a:gd name="T50" fmla="*/ 110 w 111"/>
                <a:gd name="T51" fmla="*/ 41 h 95"/>
                <a:gd name="T52" fmla="*/ 75 w 111"/>
                <a:gd name="T5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1" h="95">
                  <a:moveTo>
                    <a:pt x="3" y="85"/>
                  </a:moveTo>
                  <a:cubicBezTo>
                    <a:pt x="3" y="85"/>
                    <a:pt x="3" y="85"/>
                    <a:pt x="3" y="85"/>
                  </a:cubicBezTo>
                  <a:cubicBezTo>
                    <a:pt x="3" y="85"/>
                    <a:pt x="3" y="85"/>
                    <a:pt x="3" y="85"/>
                  </a:cubicBezTo>
                  <a:moveTo>
                    <a:pt x="3" y="84"/>
                  </a:moveTo>
                  <a:cubicBezTo>
                    <a:pt x="3" y="84"/>
                    <a:pt x="3" y="84"/>
                    <a:pt x="3" y="84"/>
                  </a:cubicBezTo>
                  <a:cubicBezTo>
                    <a:pt x="3" y="84"/>
                    <a:pt x="3" y="84"/>
                    <a:pt x="3" y="84"/>
                  </a:cubicBezTo>
                  <a:moveTo>
                    <a:pt x="3" y="84"/>
                  </a:moveTo>
                  <a:cubicBezTo>
                    <a:pt x="3" y="84"/>
                    <a:pt x="3" y="84"/>
                    <a:pt x="3" y="84"/>
                  </a:cubicBezTo>
                  <a:cubicBezTo>
                    <a:pt x="3" y="84"/>
                    <a:pt x="3" y="84"/>
                    <a:pt x="3" y="84"/>
                  </a:cubicBezTo>
                  <a:moveTo>
                    <a:pt x="3" y="84"/>
                  </a:moveTo>
                  <a:cubicBezTo>
                    <a:pt x="3" y="84"/>
                    <a:pt x="3" y="84"/>
                    <a:pt x="3" y="84"/>
                  </a:cubicBezTo>
                  <a:cubicBezTo>
                    <a:pt x="3" y="84"/>
                    <a:pt x="3" y="84"/>
                    <a:pt x="3" y="84"/>
                  </a:cubicBezTo>
                  <a:moveTo>
                    <a:pt x="75" y="0"/>
                  </a:moveTo>
                  <a:cubicBezTo>
                    <a:pt x="74" y="0"/>
                    <a:pt x="73" y="0"/>
                    <a:pt x="72" y="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20"/>
                    <a:pt x="10" y="33"/>
                    <a:pt x="5" y="49"/>
                  </a:cubicBezTo>
                  <a:cubicBezTo>
                    <a:pt x="2" y="56"/>
                    <a:pt x="1" y="63"/>
                    <a:pt x="1" y="69"/>
                  </a:cubicBezTo>
                  <a:cubicBezTo>
                    <a:pt x="1" y="74"/>
                    <a:pt x="2" y="79"/>
                    <a:pt x="3" y="84"/>
                  </a:cubicBezTo>
                  <a:cubicBezTo>
                    <a:pt x="0" y="75"/>
                    <a:pt x="0" y="65"/>
                    <a:pt x="3" y="55"/>
                  </a:cubicBezTo>
                  <a:cubicBezTo>
                    <a:pt x="5" y="53"/>
                    <a:pt x="6" y="52"/>
                    <a:pt x="6" y="52"/>
                  </a:cubicBezTo>
                  <a:cubicBezTo>
                    <a:pt x="22" y="70"/>
                    <a:pt x="22" y="70"/>
                    <a:pt x="22" y="70"/>
                  </a:cubicBezTo>
                  <a:cubicBezTo>
                    <a:pt x="20" y="80"/>
                    <a:pt x="21" y="87"/>
                    <a:pt x="21" y="87"/>
                  </a:cubicBezTo>
                  <a:cubicBezTo>
                    <a:pt x="23" y="95"/>
                    <a:pt x="23" y="95"/>
                    <a:pt x="23" y="95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3"/>
                    <a:pt x="110" y="42"/>
                    <a:pt x="110" y="41"/>
                  </a:cubicBezTo>
                  <a:cubicBezTo>
                    <a:pt x="105" y="18"/>
                    <a:pt x="86" y="0"/>
                    <a:pt x="75" y="0"/>
                  </a:cubicBezTo>
                </a:path>
              </a:pathLst>
            </a:custGeom>
            <a:solidFill>
              <a:srgbClr val="23C7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91" name="任意多边形 107">
              <a:extLst>
                <a:ext uri="{FF2B5EF4-FFF2-40B4-BE49-F238E27FC236}">
                  <a16:creationId xmlns:a16="http://schemas.microsoft.com/office/drawing/2014/main" id="{3ABDE2CF-0665-4A84-B07F-9650BC6DC257}"/>
                </a:ext>
              </a:extLst>
            </p:cNvPr>
            <p:cNvSpPr/>
            <p:nvPr/>
          </p:nvSpPr>
          <p:spPr bwMode="auto">
            <a:xfrm>
              <a:off x="6211888" y="1735138"/>
              <a:ext cx="276225" cy="334963"/>
            </a:xfrm>
            <a:custGeom>
              <a:avLst/>
              <a:gdLst>
                <a:gd name="T0" fmla="*/ 62 w 106"/>
                <a:gd name="T1" fmla="*/ 117 h 128"/>
                <a:gd name="T2" fmla="*/ 44 w 106"/>
                <a:gd name="T3" fmla="*/ 122 h 128"/>
                <a:gd name="T4" fmla="*/ 0 w 106"/>
                <a:gd name="T5" fmla="*/ 83 h 128"/>
                <a:gd name="T6" fmla="*/ 53 w 106"/>
                <a:gd name="T7" fmla="*/ 8 h 128"/>
                <a:gd name="T8" fmla="*/ 106 w 106"/>
                <a:gd name="T9" fmla="*/ 54 h 128"/>
                <a:gd name="T10" fmla="*/ 62 w 106"/>
                <a:gd name="T11" fmla="*/ 11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128">
                  <a:moveTo>
                    <a:pt x="62" y="117"/>
                  </a:moveTo>
                  <a:cubicBezTo>
                    <a:pt x="44" y="122"/>
                    <a:pt x="44" y="122"/>
                    <a:pt x="44" y="122"/>
                  </a:cubicBezTo>
                  <a:cubicBezTo>
                    <a:pt x="20" y="128"/>
                    <a:pt x="0" y="111"/>
                    <a:pt x="0" y="83"/>
                  </a:cubicBezTo>
                  <a:cubicBezTo>
                    <a:pt x="0" y="49"/>
                    <a:pt x="24" y="16"/>
                    <a:pt x="53" y="8"/>
                  </a:cubicBezTo>
                  <a:cubicBezTo>
                    <a:pt x="82" y="0"/>
                    <a:pt x="106" y="21"/>
                    <a:pt x="106" y="54"/>
                  </a:cubicBezTo>
                  <a:cubicBezTo>
                    <a:pt x="106" y="82"/>
                    <a:pt x="86" y="110"/>
                    <a:pt x="62" y="11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92" name="任意多边形 108">
              <a:extLst>
                <a:ext uri="{FF2B5EF4-FFF2-40B4-BE49-F238E27FC236}">
                  <a16:creationId xmlns:a16="http://schemas.microsoft.com/office/drawing/2014/main" id="{61A4F810-7315-4114-A133-2AA7DA4DFD83}"/>
                </a:ext>
              </a:extLst>
            </p:cNvPr>
            <p:cNvSpPr/>
            <p:nvPr/>
          </p:nvSpPr>
          <p:spPr bwMode="auto">
            <a:xfrm>
              <a:off x="6188075" y="1698625"/>
              <a:ext cx="146050" cy="166688"/>
            </a:xfrm>
            <a:custGeom>
              <a:avLst/>
              <a:gdLst>
                <a:gd name="T0" fmla="*/ 48 w 56"/>
                <a:gd name="T1" fmla="*/ 11 h 64"/>
                <a:gd name="T2" fmla="*/ 37 w 56"/>
                <a:gd name="T3" fmla="*/ 44 h 64"/>
                <a:gd name="T4" fmla="*/ 8 w 56"/>
                <a:gd name="T5" fmla="*/ 53 h 64"/>
                <a:gd name="T6" fmla="*/ 16 w 56"/>
                <a:gd name="T7" fmla="*/ 15 h 64"/>
                <a:gd name="T8" fmla="*/ 48 w 56"/>
                <a:gd name="T9" fmla="*/ 1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4">
                  <a:moveTo>
                    <a:pt x="48" y="11"/>
                  </a:moveTo>
                  <a:cubicBezTo>
                    <a:pt x="56" y="22"/>
                    <a:pt x="48" y="33"/>
                    <a:pt x="37" y="44"/>
                  </a:cubicBezTo>
                  <a:cubicBezTo>
                    <a:pt x="25" y="56"/>
                    <a:pt x="15" y="64"/>
                    <a:pt x="8" y="53"/>
                  </a:cubicBezTo>
                  <a:cubicBezTo>
                    <a:pt x="0" y="43"/>
                    <a:pt x="5" y="27"/>
                    <a:pt x="16" y="15"/>
                  </a:cubicBezTo>
                  <a:cubicBezTo>
                    <a:pt x="27" y="4"/>
                    <a:pt x="41" y="0"/>
                    <a:pt x="48" y="1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93" name="任意多边形 109">
              <a:extLst>
                <a:ext uri="{FF2B5EF4-FFF2-40B4-BE49-F238E27FC236}">
                  <a16:creationId xmlns:a16="http://schemas.microsoft.com/office/drawing/2014/main" id="{8C587833-A0CD-4291-9374-76A9AB79972E}"/>
                </a:ext>
              </a:extLst>
            </p:cNvPr>
            <p:cNvSpPr/>
            <p:nvPr/>
          </p:nvSpPr>
          <p:spPr bwMode="auto">
            <a:xfrm>
              <a:off x="6205538" y="1841500"/>
              <a:ext cx="36513" cy="39688"/>
            </a:xfrm>
            <a:custGeom>
              <a:avLst/>
              <a:gdLst>
                <a:gd name="T0" fmla="*/ 14 w 14"/>
                <a:gd name="T1" fmla="*/ 3 h 15"/>
                <a:gd name="T2" fmla="*/ 3 w 14"/>
                <a:gd name="T3" fmla="*/ 15 h 15"/>
                <a:gd name="T4" fmla="*/ 4 w 14"/>
                <a:gd name="T5" fmla="*/ 4 h 15"/>
                <a:gd name="T6" fmla="*/ 14 w 14"/>
                <a:gd name="T7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5">
                  <a:moveTo>
                    <a:pt x="14" y="3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0" y="13"/>
                    <a:pt x="1" y="7"/>
                    <a:pt x="4" y="4"/>
                  </a:cubicBezTo>
                  <a:cubicBezTo>
                    <a:pt x="7" y="1"/>
                    <a:pt x="12" y="0"/>
                    <a:pt x="14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94" name="任意多边形 110">
              <a:extLst>
                <a:ext uri="{FF2B5EF4-FFF2-40B4-BE49-F238E27FC236}">
                  <a16:creationId xmlns:a16="http://schemas.microsoft.com/office/drawing/2014/main" id="{4055E79A-90BB-4498-B809-52B9178DF3E1}"/>
                </a:ext>
              </a:extLst>
            </p:cNvPr>
            <p:cNvSpPr/>
            <p:nvPr/>
          </p:nvSpPr>
          <p:spPr bwMode="auto">
            <a:xfrm>
              <a:off x="6242050" y="1803400"/>
              <a:ext cx="225425" cy="384175"/>
            </a:xfrm>
            <a:custGeom>
              <a:avLst/>
              <a:gdLst>
                <a:gd name="T0" fmla="*/ 73 w 86"/>
                <a:gd name="T1" fmla="*/ 0 h 147"/>
                <a:gd name="T2" fmla="*/ 85 w 86"/>
                <a:gd name="T3" fmla="*/ 51 h 147"/>
                <a:gd name="T4" fmla="*/ 73 w 86"/>
                <a:gd name="T5" fmla="*/ 92 h 147"/>
                <a:gd name="T6" fmla="*/ 53 w 86"/>
                <a:gd name="T7" fmla="*/ 97 h 147"/>
                <a:gd name="T8" fmla="*/ 54 w 86"/>
                <a:gd name="T9" fmla="*/ 114 h 147"/>
                <a:gd name="T10" fmla="*/ 66 w 86"/>
                <a:gd name="T11" fmla="*/ 131 h 147"/>
                <a:gd name="T12" fmla="*/ 38 w 86"/>
                <a:gd name="T13" fmla="*/ 142 h 147"/>
                <a:gd name="T14" fmla="*/ 21 w 86"/>
                <a:gd name="T15" fmla="*/ 129 h 147"/>
                <a:gd name="T16" fmla="*/ 20 w 86"/>
                <a:gd name="T17" fmla="*/ 128 h 147"/>
                <a:gd name="T18" fmla="*/ 20 w 86"/>
                <a:gd name="T19" fmla="*/ 85 h 147"/>
                <a:gd name="T20" fmla="*/ 8 w 86"/>
                <a:gd name="T21" fmla="*/ 85 h 147"/>
                <a:gd name="T22" fmla="*/ 5 w 86"/>
                <a:gd name="T23" fmla="*/ 63 h 147"/>
                <a:gd name="T24" fmla="*/ 22 w 86"/>
                <a:gd name="T25" fmla="*/ 63 h 147"/>
                <a:gd name="T26" fmla="*/ 50 w 86"/>
                <a:gd name="T27" fmla="*/ 45 h 147"/>
                <a:gd name="T28" fmla="*/ 73 w 86"/>
                <a:gd name="T2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147">
                  <a:moveTo>
                    <a:pt x="73" y="0"/>
                  </a:moveTo>
                  <a:cubicBezTo>
                    <a:pt x="79" y="2"/>
                    <a:pt x="86" y="17"/>
                    <a:pt x="85" y="51"/>
                  </a:cubicBezTo>
                  <a:cubicBezTo>
                    <a:pt x="85" y="80"/>
                    <a:pt x="77" y="89"/>
                    <a:pt x="73" y="92"/>
                  </a:cubicBezTo>
                  <a:cubicBezTo>
                    <a:pt x="69" y="95"/>
                    <a:pt x="61" y="96"/>
                    <a:pt x="53" y="97"/>
                  </a:cubicBezTo>
                  <a:cubicBezTo>
                    <a:pt x="54" y="114"/>
                    <a:pt x="54" y="114"/>
                    <a:pt x="54" y="114"/>
                  </a:cubicBezTo>
                  <a:cubicBezTo>
                    <a:pt x="54" y="114"/>
                    <a:pt x="67" y="123"/>
                    <a:pt x="66" y="131"/>
                  </a:cubicBezTo>
                  <a:cubicBezTo>
                    <a:pt x="65" y="139"/>
                    <a:pt x="48" y="147"/>
                    <a:pt x="38" y="142"/>
                  </a:cubicBezTo>
                  <a:cubicBezTo>
                    <a:pt x="30" y="138"/>
                    <a:pt x="22" y="131"/>
                    <a:pt x="21" y="129"/>
                  </a:cubicBezTo>
                  <a:cubicBezTo>
                    <a:pt x="20" y="129"/>
                    <a:pt x="20" y="129"/>
                    <a:pt x="20" y="128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0" y="85"/>
                    <a:pt x="16" y="91"/>
                    <a:pt x="8" y="85"/>
                  </a:cubicBezTo>
                  <a:cubicBezTo>
                    <a:pt x="2" y="81"/>
                    <a:pt x="0" y="71"/>
                    <a:pt x="5" y="63"/>
                  </a:cubicBezTo>
                  <a:cubicBezTo>
                    <a:pt x="9" y="56"/>
                    <a:pt x="18" y="56"/>
                    <a:pt x="22" y="63"/>
                  </a:cubicBezTo>
                  <a:cubicBezTo>
                    <a:pt x="22" y="63"/>
                    <a:pt x="34" y="60"/>
                    <a:pt x="50" y="45"/>
                  </a:cubicBezTo>
                  <a:cubicBezTo>
                    <a:pt x="66" y="31"/>
                    <a:pt x="72" y="12"/>
                    <a:pt x="73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95" name="任意多边形 111">
              <a:extLst>
                <a:ext uri="{FF2B5EF4-FFF2-40B4-BE49-F238E27FC236}">
                  <a16:creationId xmlns:a16="http://schemas.microsoft.com/office/drawing/2014/main" id="{F2811A49-97BA-473F-8744-AB03EB18CF7A}"/>
                </a:ext>
              </a:extLst>
            </p:cNvPr>
            <p:cNvSpPr/>
            <p:nvPr/>
          </p:nvSpPr>
          <p:spPr bwMode="auto">
            <a:xfrm>
              <a:off x="6369050" y="1925638"/>
              <a:ext cx="17463" cy="23813"/>
            </a:xfrm>
            <a:custGeom>
              <a:avLst/>
              <a:gdLst>
                <a:gd name="T0" fmla="*/ 7 w 7"/>
                <a:gd name="T1" fmla="*/ 4 h 9"/>
                <a:gd name="T2" fmla="*/ 4 w 7"/>
                <a:gd name="T3" fmla="*/ 8 h 9"/>
                <a:gd name="T4" fmla="*/ 1 w 7"/>
                <a:gd name="T5" fmla="*/ 6 h 9"/>
                <a:gd name="T6" fmla="*/ 3 w 7"/>
                <a:gd name="T7" fmla="*/ 1 h 9"/>
                <a:gd name="T8" fmla="*/ 7 w 7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4"/>
                  </a:moveTo>
                  <a:cubicBezTo>
                    <a:pt x="7" y="6"/>
                    <a:pt x="6" y="8"/>
                    <a:pt x="4" y="8"/>
                  </a:cubicBezTo>
                  <a:cubicBezTo>
                    <a:pt x="2" y="9"/>
                    <a:pt x="1" y="8"/>
                    <a:pt x="1" y="6"/>
                  </a:cubicBezTo>
                  <a:cubicBezTo>
                    <a:pt x="0" y="4"/>
                    <a:pt x="2" y="2"/>
                    <a:pt x="3" y="1"/>
                  </a:cubicBezTo>
                  <a:cubicBezTo>
                    <a:pt x="5" y="0"/>
                    <a:pt x="7" y="2"/>
                    <a:pt x="7" y="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96" name="任意多边形 112">
              <a:extLst>
                <a:ext uri="{FF2B5EF4-FFF2-40B4-BE49-F238E27FC236}">
                  <a16:creationId xmlns:a16="http://schemas.microsoft.com/office/drawing/2014/main" id="{DEA2B4D4-1BAB-4999-A82F-FB57B4F4891C}"/>
                </a:ext>
              </a:extLst>
            </p:cNvPr>
            <p:cNvSpPr/>
            <p:nvPr/>
          </p:nvSpPr>
          <p:spPr bwMode="auto">
            <a:xfrm>
              <a:off x="6394450" y="1998663"/>
              <a:ext cx="20638" cy="12700"/>
            </a:xfrm>
            <a:custGeom>
              <a:avLst/>
              <a:gdLst>
                <a:gd name="T0" fmla="*/ 0 w 8"/>
                <a:gd name="T1" fmla="*/ 0 h 5"/>
                <a:gd name="T2" fmla="*/ 8 w 8"/>
                <a:gd name="T3" fmla="*/ 1 h 5"/>
                <a:gd name="T4" fmla="*/ 3 w 8"/>
                <a:gd name="T5" fmla="*/ 5 h 5"/>
                <a:gd name="T6" fmla="*/ 0 w 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7" y="3"/>
                    <a:pt x="5" y="5"/>
                    <a:pt x="3" y="5"/>
                  </a:cubicBezTo>
                  <a:cubicBezTo>
                    <a:pt x="1" y="5"/>
                    <a:pt x="0" y="3"/>
                    <a:pt x="0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97" name="任意多边形 113">
              <a:extLst>
                <a:ext uri="{FF2B5EF4-FFF2-40B4-BE49-F238E27FC236}">
                  <a16:creationId xmlns:a16="http://schemas.microsoft.com/office/drawing/2014/main" id="{D654DE39-62B0-4CA3-8498-0FAD746AD355}"/>
                </a:ext>
              </a:extLst>
            </p:cNvPr>
            <p:cNvSpPr/>
            <p:nvPr/>
          </p:nvSpPr>
          <p:spPr bwMode="auto">
            <a:xfrm>
              <a:off x="6443663" y="1870075"/>
              <a:ext cx="19050" cy="19050"/>
            </a:xfrm>
            <a:custGeom>
              <a:avLst/>
              <a:gdLst>
                <a:gd name="T0" fmla="*/ 6 w 7"/>
                <a:gd name="T1" fmla="*/ 7 h 7"/>
                <a:gd name="T2" fmla="*/ 0 w 7"/>
                <a:gd name="T3" fmla="*/ 4 h 7"/>
                <a:gd name="T4" fmla="*/ 5 w 7"/>
                <a:gd name="T5" fmla="*/ 1 h 7"/>
                <a:gd name="T6" fmla="*/ 6 w 7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6" y="7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7" y="2"/>
                    <a:pt x="7" y="5"/>
                    <a:pt x="6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98" name="任意多边形 114">
              <a:extLst>
                <a:ext uri="{FF2B5EF4-FFF2-40B4-BE49-F238E27FC236}">
                  <a16:creationId xmlns:a16="http://schemas.microsoft.com/office/drawing/2014/main" id="{A6A11CF1-FF75-4CDC-AC53-A278FEF875CE}"/>
                </a:ext>
              </a:extLst>
            </p:cNvPr>
            <p:cNvSpPr/>
            <p:nvPr/>
          </p:nvSpPr>
          <p:spPr bwMode="auto">
            <a:xfrm>
              <a:off x="6442075" y="1905000"/>
              <a:ext cx="15875" cy="20638"/>
            </a:xfrm>
            <a:custGeom>
              <a:avLst/>
              <a:gdLst>
                <a:gd name="T0" fmla="*/ 6 w 6"/>
                <a:gd name="T1" fmla="*/ 3 h 8"/>
                <a:gd name="T2" fmla="*/ 3 w 6"/>
                <a:gd name="T3" fmla="*/ 8 h 8"/>
                <a:gd name="T4" fmla="*/ 0 w 6"/>
                <a:gd name="T5" fmla="*/ 5 h 8"/>
                <a:gd name="T6" fmla="*/ 3 w 6"/>
                <a:gd name="T7" fmla="*/ 0 h 8"/>
                <a:gd name="T8" fmla="*/ 6 w 6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3"/>
                  </a:moveTo>
                  <a:cubicBezTo>
                    <a:pt x="6" y="5"/>
                    <a:pt x="5" y="7"/>
                    <a:pt x="3" y="8"/>
                  </a:cubicBezTo>
                  <a:cubicBezTo>
                    <a:pt x="2" y="8"/>
                    <a:pt x="0" y="7"/>
                    <a:pt x="0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99" name="任意多边形 115">
              <a:extLst>
                <a:ext uri="{FF2B5EF4-FFF2-40B4-BE49-F238E27FC236}">
                  <a16:creationId xmlns:a16="http://schemas.microsoft.com/office/drawing/2014/main" id="{F8F1D3D1-7804-46E9-AA99-18CCB624D876}"/>
                </a:ext>
              </a:extLst>
            </p:cNvPr>
            <p:cNvSpPr/>
            <p:nvPr/>
          </p:nvSpPr>
          <p:spPr bwMode="auto">
            <a:xfrm>
              <a:off x="6418263" y="1912938"/>
              <a:ext cx="25400" cy="60325"/>
            </a:xfrm>
            <a:custGeom>
              <a:avLst/>
              <a:gdLst>
                <a:gd name="T0" fmla="*/ 2 w 16"/>
                <a:gd name="T1" fmla="*/ 0 h 38"/>
                <a:gd name="T2" fmla="*/ 0 w 16"/>
                <a:gd name="T3" fmla="*/ 38 h 38"/>
                <a:gd name="T4" fmla="*/ 16 w 16"/>
                <a:gd name="T5" fmla="*/ 28 h 38"/>
                <a:gd name="T6" fmla="*/ 2 w 16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8">
                  <a:moveTo>
                    <a:pt x="2" y="0"/>
                  </a:moveTo>
                  <a:lnTo>
                    <a:pt x="0" y="38"/>
                  </a:lnTo>
                  <a:lnTo>
                    <a:pt x="16" y="2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00" name="任意多边形 116">
              <a:extLst>
                <a:ext uri="{FF2B5EF4-FFF2-40B4-BE49-F238E27FC236}">
                  <a16:creationId xmlns:a16="http://schemas.microsoft.com/office/drawing/2014/main" id="{1A6CC089-4396-4ED6-AF3B-3E5FE33FFA35}"/>
                </a:ext>
              </a:extLst>
            </p:cNvPr>
            <p:cNvSpPr/>
            <p:nvPr/>
          </p:nvSpPr>
          <p:spPr bwMode="auto">
            <a:xfrm>
              <a:off x="6294438" y="1876425"/>
              <a:ext cx="200025" cy="96838"/>
            </a:xfrm>
            <a:custGeom>
              <a:avLst/>
              <a:gdLst>
                <a:gd name="T0" fmla="*/ 75 w 76"/>
                <a:gd name="T1" fmla="*/ 8 h 37"/>
                <a:gd name="T2" fmla="*/ 63 w 76"/>
                <a:gd name="T3" fmla="*/ 2 h 37"/>
                <a:gd name="T4" fmla="*/ 62 w 76"/>
                <a:gd name="T5" fmla="*/ 2 h 37"/>
                <a:gd name="T6" fmla="*/ 52 w 76"/>
                <a:gd name="T7" fmla="*/ 11 h 37"/>
                <a:gd name="T8" fmla="*/ 46 w 76"/>
                <a:gd name="T9" fmla="*/ 12 h 37"/>
                <a:gd name="T10" fmla="*/ 41 w 76"/>
                <a:gd name="T11" fmla="*/ 15 h 37"/>
                <a:gd name="T12" fmla="*/ 31 w 76"/>
                <a:gd name="T13" fmla="*/ 13 h 37"/>
                <a:gd name="T14" fmla="*/ 30 w 76"/>
                <a:gd name="T15" fmla="*/ 13 h 37"/>
                <a:gd name="T16" fmla="*/ 19 w 76"/>
                <a:gd name="T17" fmla="*/ 25 h 37"/>
                <a:gd name="T18" fmla="*/ 0 w 76"/>
                <a:gd name="T19" fmla="*/ 32 h 37"/>
                <a:gd name="T20" fmla="*/ 1 w 76"/>
                <a:gd name="T21" fmla="*/ 33 h 37"/>
                <a:gd name="T22" fmla="*/ 19 w 76"/>
                <a:gd name="T23" fmla="*/ 27 h 37"/>
                <a:gd name="T24" fmla="*/ 31 w 76"/>
                <a:gd name="T25" fmla="*/ 35 h 37"/>
                <a:gd name="T26" fmla="*/ 32 w 76"/>
                <a:gd name="T27" fmla="*/ 35 h 37"/>
                <a:gd name="T28" fmla="*/ 43 w 76"/>
                <a:gd name="T29" fmla="*/ 19 h 37"/>
                <a:gd name="T30" fmla="*/ 42 w 76"/>
                <a:gd name="T31" fmla="*/ 16 h 37"/>
                <a:gd name="T32" fmla="*/ 47 w 76"/>
                <a:gd name="T33" fmla="*/ 13 h 37"/>
                <a:gd name="T34" fmla="*/ 52 w 76"/>
                <a:gd name="T35" fmla="*/ 14 h 37"/>
                <a:gd name="T36" fmla="*/ 51 w 76"/>
                <a:gd name="T37" fmla="*/ 16 h 37"/>
                <a:gd name="T38" fmla="*/ 63 w 76"/>
                <a:gd name="T39" fmla="*/ 25 h 37"/>
                <a:gd name="T40" fmla="*/ 65 w 76"/>
                <a:gd name="T41" fmla="*/ 24 h 37"/>
                <a:gd name="T42" fmla="*/ 75 w 76"/>
                <a:gd name="T43" fmla="*/ 8 h 37"/>
                <a:gd name="T44" fmla="*/ 41 w 76"/>
                <a:gd name="T45" fmla="*/ 22 h 37"/>
                <a:gd name="T46" fmla="*/ 32 w 76"/>
                <a:gd name="T47" fmla="*/ 33 h 37"/>
                <a:gd name="T48" fmla="*/ 31 w 76"/>
                <a:gd name="T49" fmla="*/ 33 h 37"/>
                <a:gd name="T50" fmla="*/ 21 w 76"/>
                <a:gd name="T51" fmla="*/ 29 h 37"/>
                <a:gd name="T52" fmla="*/ 30 w 76"/>
                <a:gd name="T53" fmla="*/ 15 h 37"/>
                <a:gd name="T54" fmla="*/ 31 w 76"/>
                <a:gd name="T55" fmla="*/ 14 h 37"/>
                <a:gd name="T56" fmla="*/ 41 w 76"/>
                <a:gd name="T57" fmla="*/ 22 h 37"/>
                <a:gd name="T58" fmla="*/ 73 w 76"/>
                <a:gd name="T59" fmla="*/ 12 h 37"/>
                <a:gd name="T60" fmla="*/ 64 w 76"/>
                <a:gd name="T61" fmla="*/ 22 h 37"/>
                <a:gd name="T62" fmla="*/ 63 w 76"/>
                <a:gd name="T63" fmla="*/ 23 h 37"/>
                <a:gd name="T64" fmla="*/ 53 w 76"/>
                <a:gd name="T65" fmla="*/ 18 h 37"/>
                <a:gd name="T66" fmla="*/ 62 w 76"/>
                <a:gd name="T67" fmla="*/ 4 h 37"/>
                <a:gd name="T68" fmla="*/ 64 w 76"/>
                <a:gd name="T69" fmla="*/ 4 h 37"/>
                <a:gd name="T70" fmla="*/ 73 w 76"/>
                <a:gd name="T71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" h="37">
                  <a:moveTo>
                    <a:pt x="75" y="8"/>
                  </a:moveTo>
                  <a:cubicBezTo>
                    <a:pt x="74" y="3"/>
                    <a:pt x="69" y="0"/>
                    <a:pt x="63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58" y="4"/>
                    <a:pt x="54" y="7"/>
                    <a:pt x="52" y="11"/>
                  </a:cubicBezTo>
                  <a:cubicBezTo>
                    <a:pt x="51" y="11"/>
                    <a:pt x="49" y="11"/>
                    <a:pt x="46" y="12"/>
                  </a:cubicBezTo>
                  <a:cubicBezTo>
                    <a:pt x="44" y="12"/>
                    <a:pt x="43" y="14"/>
                    <a:pt x="41" y="15"/>
                  </a:cubicBezTo>
                  <a:cubicBezTo>
                    <a:pt x="39" y="12"/>
                    <a:pt x="35" y="11"/>
                    <a:pt x="31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5" y="15"/>
                    <a:pt x="20" y="20"/>
                    <a:pt x="19" y="25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1" y="33"/>
                    <a:pt x="1" y="33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34"/>
                    <a:pt x="24" y="37"/>
                    <a:pt x="3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9" y="32"/>
                    <a:pt x="44" y="25"/>
                    <a:pt x="43" y="19"/>
                  </a:cubicBezTo>
                  <a:cubicBezTo>
                    <a:pt x="43" y="18"/>
                    <a:pt x="43" y="17"/>
                    <a:pt x="42" y="16"/>
                  </a:cubicBezTo>
                  <a:cubicBezTo>
                    <a:pt x="43" y="15"/>
                    <a:pt x="45" y="14"/>
                    <a:pt x="47" y="13"/>
                  </a:cubicBezTo>
                  <a:cubicBezTo>
                    <a:pt x="49" y="13"/>
                    <a:pt x="50" y="13"/>
                    <a:pt x="52" y="14"/>
                  </a:cubicBezTo>
                  <a:cubicBezTo>
                    <a:pt x="51" y="14"/>
                    <a:pt x="51" y="15"/>
                    <a:pt x="51" y="16"/>
                  </a:cubicBezTo>
                  <a:cubicBezTo>
                    <a:pt x="51" y="23"/>
                    <a:pt x="56" y="27"/>
                    <a:pt x="63" y="25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71" y="22"/>
                    <a:pt x="76" y="15"/>
                    <a:pt x="75" y="8"/>
                  </a:cubicBezTo>
                  <a:close/>
                  <a:moveTo>
                    <a:pt x="41" y="22"/>
                  </a:moveTo>
                  <a:cubicBezTo>
                    <a:pt x="40" y="27"/>
                    <a:pt x="36" y="31"/>
                    <a:pt x="32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6" y="35"/>
                    <a:pt x="22" y="33"/>
                    <a:pt x="21" y="29"/>
                  </a:cubicBezTo>
                  <a:cubicBezTo>
                    <a:pt x="20" y="23"/>
                    <a:pt x="24" y="17"/>
                    <a:pt x="30" y="15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7" y="12"/>
                    <a:pt x="42" y="16"/>
                    <a:pt x="41" y="22"/>
                  </a:cubicBezTo>
                  <a:close/>
                  <a:moveTo>
                    <a:pt x="73" y="12"/>
                  </a:moveTo>
                  <a:cubicBezTo>
                    <a:pt x="73" y="17"/>
                    <a:pt x="69" y="21"/>
                    <a:pt x="64" y="22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59" y="24"/>
                    <a:pt x="54" y="23"/>
                    <a:pt x="53" y="18"/>
                  </a:cubicBezTo>
                  <a:cubicBezTo>
                    <a:pt x="52" y="13"/>
                    <a:pt x="56" y="6"/>
                    <a:pt x="62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9" y="2"/>
                    <a:pt x="74" y="6"/>
                    <a:pt x="73" y="12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01" name="任意多边形 117">
              <a:extLst>
                <a:ext uri="{FF2B5EF4-FFF2-40B4-BE49-F238E27FC236}">
                  <a16:creationId xmlns:a16="http://schemas.microsoft.com/office/drawing/2014/main" id="{E63EA416-80FF-4A50-9B3C-E9EE64448CFA}"/>
                </a:ext>
              </a:extLst>
            </p:cNvPr>
            <p:cNvSpPr/>
            <p:nvPr/>
          </p:nvSpPr>
          <p:spPr bwMode="auto">
            <a:xfrm>
              <a:off x="6310313" y="2038350"/>
              <a:ext cx="71438" cy="31750"/>
            </a:xfrm>
            <a:custGeom>
              <a:avLst/>
              <a:gdLst>
                <a:gd name="T0" fmla="*/ 27 w 27"/>
                <a:gd name="T1" fmla="*/ 7 h 12"/>
                <a:gd name="T2" fmla="*/ 0 w 27"/>
                <a:gd name="T3" fmla="*/ 0 h 12"/>
                <a:gd name="T4" fmla="*/ 6 w 27"/>
                <a:gd name="T5" fmla="*/ 8 h 12"/>
                <a:gd name="T6" fmla="*/ 27 w 27"/>
                <a:gd name="T7" fmla="*/ 12 h 12"/>
                <a:gd name="T8" fmla="*/ 27 w 27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2">
                  <a:moveTo>
                    <a:pt x="27" y="7"/>
                  </a:moveTo>
                  <a:cubicBezTo>
                    <a:pt x="19" y="8"/>
                    <a:pt x="3" y="7"/>
                    <a:pt x="0" y="0"/>
                  </a:cubicBezTo>
                  <a:cubicBezTo>
                    <a:pt x="0" y="0"/>
                    <a:pt x="1" y="4"/>
                    <a:pt x="6" y="8"/>
                  </a:cubicBezTo>
                  <a:cubicBezTo>
                    <a:pt x="11" y="11"/>
                    <a:pt x="27" y="12"/>
                    <a:pt x="27" y="12"/>
                  </a:cubicBezTo>
                  <a:lnTo>
                    <a:pt x="27" y="7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02" name="任意多边形 118">
              <a:extLst>
                <a:ext uri="{FF2B5EF4-FFF2-40B4-BE49-F238E27FC236}">
                  <a16:creationId xmlns:a16="http://schemas.microsoft.com/office/drawing/2014/main" id="{A3BDC56E-9D50-42C0-9D41-E285E1899E3D}"/>
                </a:ext>
              </a:extLst>
            </p:cNvPr>
            <p:cNvSpPr/>
            <p:nvPr/>
          </p:nvSpPr>
          <p:spPr bwMode="auto">
            <a:xfrm>
              <a:off x="6213475" y="2314575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1 h 1"/>
                <a:gd name="T3" fmla="*/ 0 h 1"/>
                <a:gd name="T4" fmla="*/ 1 h 1"/>
                <a:gd name="T5" fmla="*/ 0 h 1"/>
                <a:gd name="T6" fmla="*/ 0 h 1"/>
                <a:gd name="T7" fmla="*/ 0 h 1"/>
                <a:gd name="T8" fmla="*/ 0 h 1"/>
                <a:gd name="T9" fmla="*/ 0 h 1"/>
                <a:gd name="T10" fmla="*/ 0 h 1"/>
                <a:gd name="T11" fmla="*/ 0 h 1"/>
                <a:gd name="T12" fmla="*/ 0 h 1"/>
                <a:gd name="T13" fmla="*/ 0 h 1"/>
                <a:gd name="T1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03" name="任意多边形 119">
              <a:extLst>
                <a:ext uri="{FF2B5EF4-FFF2-40B4-BE49-F238E27FC236}">
                  <a16:creationId xmlns:a16="http://schemas.microsoft.com/office/drawing/2014/main" id="{EB21A673-BAEB-4CEB-A07B-1E91F3D77A8C}"/>
                </a:ext>
              </a:extLst>
            </p:cNvPr>
            <p:cNvSpPr/>
            <p:nvPr/>
          </p:nvSpPr>
          <p:spPr bwMode="auto">
            <a:xfrm>
              <a:off x="6205538" y="2232025"/>
              <a:ext cx="60325" cy="133350"/>
            </a:xfrm>
            <a:custGeom>
              <a:avLst/>
              <a:gdLst>
                <a:gd name="T0" fmla="*/ 6 w 23"/>
                <a:gd name="T1" fmla="*/ 0 h 51"/>
                <a:gd name="T2" fmla="*/ 3 w 23"/>
                <a:gd name="T3" fmla="*/ 3 h 51"/>
                <a:gd name="T4" fmla="*/ 3 w 23"/>
                <a:gd name="T5" fmla="*/ 32 h 51"/>
                <a:gd name="T6" fmla="*/ 3 w 23"/>
                <a:gd name="T7" fmla="*/ 32 h 51"/>
                <a:gd name="T8" fmla="*/ 3 w 23"/>
                <a:gd name="T9" fmla="*/ 32 h 51"/>
                <a:gd name="T10" fmla="*/ 3 w 23"/>
                <a:gd name="T11" fmla="*/ 32 h 51"/>
                <a:gd name="T12" fmla="*/ 3 w 23"/>
                <a:gd name="T13" fmla="*/ 32 h 51"/>
                <a:gd name="T14" fmla="*/ 3 w 23"/>
                <a:gd name="T15" fmla="*/ 32 h 51"/>
                <a:gd name="T16" fmla="*/ 3 w 23"/>
                <a:gd name="T17" fmla="*/ 32 h 51"/>
                <a:gd name="T18" fmla="*/ 3 w 23"/>
                <a:gd name="T19" fmla="*/ 33 h 51"/>
                <a:gd name="T20" fmla="*/ 3 w 23"/>
                <a:gd name="T21" fmla="*/ 33 h 51"/>
                <a:gd name="T22" fmla="*/ 3 w 23"/>
                <a:gd name="T23" fmla="*/ 33 h 51"/>
                <a:gd name="T24" fmla="*/ 3 w 23"/>
                <a:gd name="T25" fmla="*/ 33 h 51"/>
                <a:gd name="T26" fmla="*/ 9 w 23"/>
                <a:gd name="T27" fmla="*/ 51 h 51"/>
                <a:gd name="T28" fmla="*/ 23 w 23"/>
                <a:gd name="T29" fmla="*/ 43 h 51"/>
                <a:gd name="T30" fmla="*/ 21 w 23"/>
                <a:gd name="T31" fmla="*/ 35 h 51"/>
                <a:gd name="T32" fmla="*/ 22 w 23"/>
                <a:gd name="T33" fmla="*/ 18 h 51"/>
                <a:gd name="T34" fmla="*/ 6 w 23"/>
                <a:gd name="T3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" h="51">
                  <a:moveTo>
                    <a:pt x="6" y="0"/>
                  </a:moveTo>
                  <a:cubicBezTo>
                    <a:pt x="6" y="0"/>
                    <a:pt x="5" y="1"/>
                    <a:pt x="3" y="3"/>
                  </a:cubicBezTo>
                  <a:cubicBezTo>
                    <a:pt x="0" y="13"/>
                    <a:pt x="0" y="23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3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0" y="28"/>
                    <a:pt x="22" y="18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1FB3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04" name="任意多边形 308">
              <a:extLst>
                <a:ext uri="{FF2B5EF4-FFF2-40B4-BE49-F238E27FC236}">
                  <a16:creationId xmlns:a16="http://schemas.microsoft.com/office/drawing/2014/main" id="{F5A79711-E380-441B-BD58-D4BE12336899}"/>
                </a:ext>
              </a:extLst>
            </p:cNvPr>
            <p:cNvSpPr/>
            <p:nvPr/>
          </p:nvSpPr>
          <p:spPr bwMode="auto">
            <a:xfrm>
              <a:off x="6128166" y="2139951"/>
              <a:ext cx="153061" cy="282333"/>
            </a:xfrm>
            <a:custGeom>
              <a:avLst/>
              <a:gdLst>
                <a:gd name="connsiteX0" fmla="*/ 143655 w 153061"/>
                <a:gd name="connsiteY0" fmla="*/ 0 h 282333"/>
                <a:gd name="connsiteX1" fmla="*/ 151511 w 153061"/>
                <a:gd name="connsiteY1" fmla="*/ 28765 h 282333"/>
                <a:gd name="connsiteX2" fmla="*/ 125327 w 153061"/>
                <a:gd name="connsiteY2" fmla="*/ 164747 h 282333"/>
                <a:gd name="connsiteX3" fmla="*/ 114117 w 153061"/>
                <a:gd name="connsiteY3" fmla="*/ 195555 h 282333"/>
                <a:gd name="connsiteX4" fmla="*/ 105739 w 153061"/>
                <a:gd name="connsiteY4" fmla="*/ 219095 h 282333"/>
                <a:gd name="connsiteX5" fmla="*/ 0 w 153061"/>
                <a:gd name="connsiteY5" fmla="*/ 282333 h 282333"/>
                <a:gd name="connsiteX6" fmla="*/ 9056 w 153061"/>
                <a:gd name="connsiteY6" fmla="*/ 241482 h 282333"/>
                <a:gd name="connsiteX7" fmla="*/ 106999 w 153061"/>
                <a:gd name="connsiteY7" fmla="*/ 15690 h 282333"/>
                <a:gd name="connsiteX8" fmla="*/ 143655 w 153061"/>
                <a:gd name="connsiteY8" fmla="*/ 0 h 282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061" h="282333">
                  <a:moveTo>
                    <a:pt x="143655" y="0"/>
                  </a:moveTo>
                  <a:cubicBezTo>
                    <a:pt x="148892" y="2615"/>
                    <a:pt x="151511" y="18305"/>
                    <a:pt x="151511" y="28765"/>
                  </a:cubicBezTo>
                  <a:cubicBezTo>
                    <a:pt x="156747" y="62761"/>
                    <a:pt x="148892" y="120291"/>
                    <a:pt x="125327" y="164747"/>
                  </a:cubicBezTo>
                  <a:cubicBezTo>
                    <a:pt x="125327" y="164747"/>
                    <a:pt x="120909" y="176678"/>
                    <a:pt x="114117" y="195555"/>
                  </a:cubicBezTo>
                  <a:lnTo>
                    <a:pt x="105739" y="219095"/>
                  </a:lnTo>
                  <a:lnTo>
                    <a:pt x="0" y="282333"/>
                  </a:lnTo>
                  <a:lnTo>
                    <a:pt x="9056" y="241482"/>
                  </a:lnTo>
                  <a:cubicBezTo>
                    <a:pt x="40231" y="108851"/>
                    <a:pt x="67724" y="43148"/>
                    <a:pt x="106999" y="15690"/>
                  </a:cubicBezTo>
                  <a:cubicBezTo>
                    <a:pt x="122709" y="5230"/>
                    <a:pt x="143655" y="0"/>
                    <a:pt x="143655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05" name="任意多边形 121">
              <a:extLst>
                <a:ext uri="{FF2B5EF4-FFF2-40B4-BE49-F238E27FC236}">
                  <a16:creationId xmlns:a16="http://schemas.microsoft.com/office/drawing/2014/main" id="{5DE50C1F-8803-45E9-8DC2-DB8E0D021532}"/>
                </a:ext>
              </a:extLst>
            </p:cNvPr>
            <p:cNvSpPr/>
            <p:nvPr/>
          </p:nvSpPr>
          <p:spPr bwMode="auto">
            <a:xfrm>
              <a:off x="6167438" y="2135188"/>
              <a:ext cx="134938" cy="198438"/>
            </a:xfrm>
            <a:custGeom>
              <a:avLst/>
              <a:gdLst>
                <a:gd name="T0" fmla="*/ 41 w 52"/>
                <a:gd name="T1" fmla="*/ 1 h 76"/>
                <a:gd name="T2" fmla="*/ 15 w 52"/>
                <a:gd name="T3" fmla="*/ 15 h 76"/>
                <a:gd name="T4" fmla="*/ 0 w 52"/>
                <a:gd name="T5" fmla="*/ 49 h 76"/>
                <a:gd name="T6" fmla="*/ 30 w 52"/>
                <a:gd name="T7" fmla="*/ 76 h 76"/>
                <a:gd name="T8" fmla="*/ 38 w 52"/>
                <a:gd name="T9" fmla="*/ 58 h 76"/>
                <a:gd name="T10" fmla="*/ 41 w 52"/>
                <a:gd name="T11" fmla="*/ 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76">
                  <a:moveTo>
                    <a:pt x="41" y="1"/>
                  </a:moveTo>
                  <a:cubicBezTo>
                    <a:pt x="41" y="1"/>
                    <a:pt x="23" y="0"/>
                    <a:pt x="15" y="15"/>
                  </a:cubicBezTo>
                  <a:cubicBezTo>
                    <a:pt x="5" y="32"/>
                    <a:pt x="0" y="49"/>
                    <a:pt x="0" y="49"/>
                  </a:cubicBezTo>
                  <a:cubicBezTo>
                    <a:pt x="4" y="56"/>
                    <a:pt x="22" y="73"/>
                    <a:pt x="30" y="76"/>
                  </a:cubicBezTo>
                  <a:cubicBezTo>
                    <a:pt x="30" y="76"/>
                    <a:pt x="34" y="69"/>
                    <a:pt x="38" y="58"/>
                  </a:cubicBezTo>
                  <a:cubicBezTo>
                    <a:pt x="43" y="43"/>
                    <a:pt x="52" y="17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06" name="任意多边形 122">
              <a:extLst>
                <a:ext uri="{FF2B5EF4-FFF2-40B4-BE49-F238E27FC236}">
                  <a16:creationId xmlns:a16="http://schemas.microsoft.com/office/drawing/2014/main" id="{6C87721F-D696-4C81-B2BD-94EEDD957241}"/>
                </a:ext>
              </a:extLst>
            </p:cNvPr>
            <p:cNvSpPr/>
            <p:nvPr/>
          </p:nvSpPr>
          <p:spPr bwMode="auto">
            <a:xfrm>
              <a:off x="6015038" y="2225675"/>
              <a:ext cx="573088" cy="504825"/>
            </a:xfrm>
            <a:custGeom>
              <a:avLst/>
              <a:gdLst>
                <a:gd name="T0" fmla="*/ 219 w 219"/>
                <a:gd name="T1" fmla="*/ 20 h 193"/>
                <a:gd name="T2" fmla="*/ 219 w 219"/>
                <a:gd name="T3" fmla="*/ 8 h 193"/>
                <a:gd name="T4" fmla="*/ 205 w 219"/>
                <a:gd name="T5" fmla="*/ 0 h 193"/>
                <a:gd name="T6" fmla="*/ 205 w 219"/>
                <a:gd name="T7" fmla="*/ 0 h 193"/>
                <a:gd name="T8" fmla="*/ 205 w 219"/>
                <a:gd name="T9" fmla="*/ 0 h 193"/>
                <a:gd name="T10" fmla="*/ 201 w 219"/>
                <a:gd name="T11" fmla="*/ 1 h 193"/>
                <a:gd name="T12" fmla="*/ 7 w 219"/>
                <a:gd name="T13" fmla="*/ 113 h 193"/>
                <a:gd name="T14" fmla="*/ 0 w 219"/>
                <a:gd name="T15" fmla="*/ 124 h 193"/>
                <a:gd name="T16" fmla="*/ 0 w 219"/>
                <a:gd name="T17" fmla="*/ 181 h 193"/>
                <a:gd name="T18" fmla="*/ 2 w 219"/>
                <a:gd name="T19" fmla="*/ 185 h 193"/>
                <a:gd name="T20" fmla="*/ 2 w 219"/>
                <a:gd name="T21" fmla="*/ 186 h 193"/>
                <a:gd name="T22" fmla="*/ 2 w 219"/>
                <a:gd name="T23" fmla="*/ 186 h 193"/>
                <a:gd name="T24" fmla="*/ 2 w 219"/>
                <a:gd name="T25" fmla="*/ 186 h 193"/>
                <a:gd name="T26" fmla="*/ 16 w 219"/>
                <a:gd name="T27" fmla="*/ 193 h 193"/>
                <a:gd name="T28" fmla="*/ 16 w 219"/>
                <a:gd name="T29" fmla="*/ 180 h 193"/>
                <a:gd name="T30" fmla="*/ 201 w 219"/>
                <a:gd name="T31" fmla="*/ 73 h 193"/>
                <a:gd name="T32" fmla="*/ 207 w 219"/>
                <a:gd name="T33" fmla="*/ 62 h 193"/>
                <a:gd name="T34" fmla="*/ 207 w 219"/>
                <a:gd name="T35" fmla="*/ 20 h 193"/>
                <a:gd name="T36" fmla="*/ 219 w 219"/>
                <a:gd name="T37" fmla="*/ 2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9" h="193">
                  <a:moveTo>
                    <a:pt x="219" y="20"/>
                  </a:moveTo>
                  <a:cubicBezTo>
                    <a:pt x="219" y="8"/>
                    <a:pt x="219" y="8"/>
                    <a:pt x="219" y="8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4" y="0"/>
                    <a:pt x="202" y="0"/>
                    <a:pt x="201" y="1"/>
                  </a:cubicBezTo>
                  <a:cubicBezTo>
                    <a:pt x="7" y="113"/>
                    <a:pt x="7" y="113"/>
                    <a:pt x="7" y="113"/>
                  </a:cubicBezTo>
                  <a:cubicBezTo>
                    <a:pt x="3" y="115"/>
                    <a:pt x="0" y="120"/>
                    <a:pt x="0" y="124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3"/>
                    <a:pt x="1" y="185"/>
                    <a:pt x="2" y="185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16" y="193"/>
                    <a:pt x="16" y="193"/>
                    <a:pt x="16" y="193"/>
                  </a:cubicBezTo>
                  <a:cubicBezTo>
                    <a:pt x="16" y="180"/>
                    <a:pt x="16" y="180"/>
                    <a:pt x="16" y="180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204" y="71"/>
                    <a:pt x="207" y="66"/>
                    <a:pt x="207" y="62"/>
                  </a:cubicBezTo>
                  <a:cubicBezTo>
                    <a:pt x="207" y="20"/>
                    <a:pt x="207" y="20"/>
                    <a:pt x="207" y="20"/>
                  </a:cubicBezTo>
                  <a:lnTo>
                    <a:pt x="219" y="2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07" name="任意多边形 123">
              <a:extLst>
                <a:ext uri="{FF2B5EF4-FFF2-40B4-BE49-F238E27FC236}">
                  <a16:creationId xmlns:a16="http://schemas.microsoft.com/office/drawing/2014/main" id="{2F697331-0F32-401E-966B-89CAAAEB3329}"/>
                </a:ext>
              </a:extLst>
            </p:cNvPr>
            <p:cNvSpPr/>
            <p:nvPr/>
          </p:nvSpPr>
          <p:spPr bwMode="auto">
            <a:xfrm>
              <a:off x="6022975" y="2225675"/>
              <a:ext cx="565150" cy="334963"/>
            </a:xfrm>
            <a:custGeom>
              <a:avLst/>
              <a:gdLst>
                <a:gd name="T0" fmla="*/ 216 w 216"/>
                <a:gd name="T1" fmla="*/ 8 h 128"/>
                <a:gd name="T2" fmla="*/ 202 w 216"/>
                <a:gd name="T3" fmla="*/ 0 h 128"/>
                <a:gd name="T4" fmla="*/ 202 w 216"/>
                <a:gd name="T5" fmla="*/ 0 h 128"/>
                <a:gd name="T6" fmla="*/ 202 w 216"/>
                <a:gd name="T7" fmla="*/ 0 h 128"/>
                <a:gd name="T8" fmla="*/ 198 w 216"/>
                <a:gd name="T9" fmla="*/ 1 h 128"/>
                <a:gd name="T10" fmla="*/ 4 w 216"/>
                <a:gd name="T11" fmla="*/ 113 h 128"/>
                <a:gd name="T12" fmla="*/ 0 w 216"/>
                <a:gd name="T13" fmla="*/ 117 h 128"/>
                <a:gd name="T14" fmla="*/ 19 w 216"/>
                <a:gd name="T15" fmla="*/ 128 h 128"/>
                <a:gd name="T16" fmla="*/ 204 w 216"/>
                <a:gd name="T17" fmla="*/ 24 h 128"/>
                <a:gd name="T18" fmla="*/ 216 w 216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" h="128">
                  <a:moveTo>
                    <a:pt x="216" y="8"/>
                  </a:moveTo>
                  <a:cubicBezTo>
                    <a:pt x="202" y="0"/>
                    <a:pt x="202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1" y="0"/>
                    <a:pt x="199" y="0"/>
                    <a:pt x="198" y="1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2" y="114"/>
                    <a:pt x="1" y="115"/>
                    <a:pt x="0" y="117"/>
                  </a:cubicBezTo>
                  <a:cubicBezTo>
                    <a:pt x="19" y="128"/>
                    <a:pt x="19" y="128"/>
                    <a:pt x="19" y="128"/>
                  </a:cubicBezTo>
                  <a:cubicBezTo>
                    <a:pt x="204" y="24"/>
                    <a:pt x="204" y="24"/>
                    <a:pt x="204" y="24"/>
                  </a:cubicBezTo>
                  <a:lnTo>
                    <a:pt x="216" y="8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08" name="任意多边形 124">
              <a:extLst>
                <a:ext uri="{FF2B5EF4-FFF2-40B4-BE49-F238E27FC236}">
                  <a16:creationId xmlns:a16="http://schemas.microsoft.com/office/drawing/2014/main" id="{2562ACF9-E1C5-44A3-8A10-45967FC6C15E}"/>
                </a:ext>
              </a:extLst>
            </p:cNvPr>
            <p:cNvSpPr/>
            <p:nvPr/>
          </p:nvSpPr>
          <p:spPr bwMode="auto">
            <a:xfrm>
              <a:off x="6051550" y="2244725"/>
              <a:ext cx="541338" cy="492125"/>
            </a:xfrm>
            <a:custGeom>
              <a:avLst/>
              <a:gdLst>
                <a:gd name="T0" fmla="*/ 7 w 207"/>
                <a:gd name="T1" fmla="*/ 114 h 188"/>
                <a:gd name="T2" fmla="*/ 200 w 207"/>
                <a:gd name="T3" fmla="*/ 2 h 188"/>
                <a:gd name="T4" fmla="*/ 207 w 207"/>
                <a:gd name="T5" fmla="*/ 5 h 188"/>
                <a:gd name="T6" fmla="*/ 207 w 207"/>
                <a:gd name="T7" fmla="*/ 63 h 188"/>
                <a:gd name="T8" fmla="*/ 200 w 207"/>
                <a:gd name="T9" fmla="*/ 74 h 188"/>
                <a:gd name="T10" fmla="*/ 7 w 207"/>
                <a:gd name="T11" fmla="*/ 186 h 188"/>
                <a:gd name="T12" fmla="*/ 0 w 207"/>
                <a:gd name="T13" fmla="*/ 182 h 188"/>
                <a:gd name="T14" fmla="*/ 0 w 207"/>
                <a:gd name="T15" fmla="*/ 125 h 188"/>
                <a:gd name="T16" fmla="*/ 7 w 207"/>
                <a:gd name="T17" fmla="*/ 11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188">
                  <a:moveTo>
                    <a:pt x="7" y="114"/>
                  </a:moveTo>
                  <a:cubicBezTo>
                    <a:pt x="200" y="2"/>
                    <a:pt x="200" y="2"/>
                    <a:pt x="200" y="2"/>
                  </a:cubicBezTo>
                  <a:cubicBezTo>
                    <a:pt x="204" y="0"/>
                    <a:pt x="207" y="1"/>
                    <a:pt x="207" y="5"/>
                  </a:cubicBezTo>
                  <a:cubicBezTo>
                    <a:pt x="207" y="63"/>
                    <a:pt x="207" y="63"/>
                    <a:pt x="207" y="63"/>
                  </a:cubicBezTo>
                  <a:cubicBezTo>
                    <a:pt x="207" y="67"/>
                    <a:pt x="204" y="72"/>
                    <a:pt x="200" y="74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3" y="188"/>
                    <a:pt x="0" y="186"/>
                    <a:pt x="0" y="18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1"/>
                    <a:pt x="3" y="116"/>
                    <a:pt x="7" y="114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09" name="任意多边形 125">
              <a:extLst>
                <a:ext uri="{FF2B5EF4-FFF2-40B4-BE49-F238E27FC236}">
                  <a16:creationId xmlns:a16="http://schemas.microsoft.com/office/drawing/2014/main" id="{51643B02-B47E-4206-84A7-28BBFB48001D}"/>
                </a:ext>
              </a:extLst>
            </p:cNvPr>
            <p:cNvSpPr/>
            <p:nvPr/>
          </p:nvSpPr>
          <p:spPr bwMode="auto">
            <a:xfrm>
              <a:off x="6072188" y="2552700"/>
              <a:ext cx="80963" cy="117475"/>
            </a:xfrm>
            <a:custGeom>
              <a:avLst/>
              <a:gdLst>
                <a:gd name="T0" fmla="*/ 17 w 31"/>
                <a:gd name="T1" fmla="*/ 1 h 45"/>
                <a:gd name="T2" fmla="*/ 21 w 31"/>
                <a:gd name="T3" fmla="*/ 9 h 45"/>
                <a:gd name="T4" fmla="*/ 22 w 31"/>
                <a:gd name="T5" fmla="*/ 9 h 45"/>
                <a:gd name="T6" fmla="*/ 30 w 31"/>
                <a:gd name="T7" fmla="*/ 6 h 45"/>
                <a:gd name="T8" fmla="*/ 30 w 31"/>
                <a:gd name="T9" fmla="*/ 9 h 45"/>
                <a:gd name="T10" fmla="*/ 25 w 31"/>
                <a:gd name="T11" fmla="*/ 20 h 45"/>
                <a:gd name="T12" fmla="*/ 24 w 31"/>
                <a:gd name="T13" fmla="*/ 22 h 45"/>
                <a:gd name="T14" fmla="*/ 26 w 31"/>
                <a:gd name="T15" fmla="*/ 32 h 45"/>
                <a:gd name="T16" fmla="*/ 23 w 31"/>
                <a:gd name="T17" fmla="*/ 35 h 45"/>
                <a:gd name="T18" fmla="*/ 16 w 31"/>
                <a:gd name="T19" fmla="*/ 34 h 45"/>
                <a:gd name="T20" fmla="*/ 15 w 31"/>
                <a:gd name="T21" fmla="*/ 35 h 45"/>
                <a:gd name="T22" fmla="*/ 8 w 31"/>
                <a:gd name="T23" fmla="*/ 44 h 45"/>
                <a:gd name="T24" fmla="*/ 6 w 31"/>
                <a:gd name="T25" fmla="*/ 43 h 45"/>
                <a:gd name="T26" fmla="*/ 7 w 31"/>
                <a:gd name="T27" fmla="*/ 32 h 45"/>
                <a:gd name="T28" fmla="*/ 7 w 31"/>
                <a:gd name="T29" fmla="*/ 30 h 45"/>
                <a:gd name="T30" fmla="*/ 1 w 31"/>
                <a:gd name="T31" fmla="*/ 26 h 45"/>
                <a:gd name="T32" fmla="*/ 2 w 31"/>
                <a:gd name="T33" fmla="*/ 22 h 45"/>
                <a:gd name="T34" fmla="*/ 10 w 31"/>
                <a:gd name="T35" fmla="*/ 16 h 45"/>
                <a:gd name="T36" fmla="*/ 11 w 31"/>
                <a:gd name="T37" fmla="*/ 14 h 45"/>
                <a:gd name="T38" fmla="*/ 14 w 31"/>
                <a:gd name="T39" fmla="*/ 3 h 45"/>
                <a:gd name="T40" fmla="*/ 17 w 31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45">
                  <a:moveTo>
                    <a:pt x="17" y="1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2" y="9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7"/>
                    <a:pt x="30" y="9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4" y="21"/>
                    <a:pt x="24" y="2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5" y="35"/>
                    <a:pt x="23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5" y="34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5"/>
                    <a:pt x="5" y="45"/>
                    <a:pt x="6" y="4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0"/>
                    <a:pt x="7" y="3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3"/>
                    <a:pt x="2" y="22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1" y="15"/>
                    <a:pt x="11" y="1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1"/>
                    <a:pt x="16" y="0"/>
                    <a:pt x="17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10" name="任意多边形 126">
              <a:extLst>
                <a:ext uri="{FF2B5EF4-FFF2-40B4-BE49-F238E27FC236}">
                  <a16:creationId xmlns:a16="http://schemas.microsoft.com/office/drawing/2014/main" id="{C0B0EF9C-B974-43F6-A383-95F159B04B8E}"/>
                </a:ext>
              </a:extLst>
            </p:cNvPr>
            <p:cNvSpPr/>
            <p:nvPr/>
          </p:nvSpPr>
          <p:spPr bwMode="auto">
            <a:xfrm>
              <a:off x="6176963" y="2492375"/>
              <a:ext cx="80963" cy="119063"/>
            </a:xfrm>
            <a:custGeom>
              <a:avLst/>
              <a:gdLst>
                <a:gd name="T0" fmla="*/ 17 w 31"/>
                <a:gd name="T1" fmla="*/ 1 h 45"/>
                <a:gd name="T2" fmla="*/ 20 w 31"/>
                <a:gd name="T3" fmla="*/ 9 h 45"/>
                <a:gd name="T4" fmla="*/ 22 w 31"/>
                <a:gd name="T5" fmla="*/ 9 h 45"/>
                <a:gd name="T6" fmla="*/ 30 w 31"/>
                <a:gd name="T7" fmla="*/ 6 h 45"/>
                <a:gd name="T8" fmla="*/ 30 w 31"/>
                <a:gd name="T9" fmla="*/ 9 h 45"/>
                <a:gd name="T10" fmla="*/ 25 w 31"/>
                <a:gd name="T11" fmla="*/ 20 h 45"/>
                <a:gd name="T12" fmla="*/ 24 w 31"/>
                <a:gd name="T13" fmla="*/ 22 h 45"/>
                <a:gd name="T14" fmla="*/ 26 w 31"/>
                <a:gd name="T15" fmla="*/ 32 h 45"/>
                <a:gd name="T16" fmla="*/ 23 w 31"/>
                <a:gd name="T17" fmla="*/ 35 h 45"/>
                <a:gd name="T18" fmla="*/ 16 w 31"/>
                <a:gd name="T19" fmla="*/ 34 h 45"/>
                <a:gd name="T20" fmla="*/ 15 w 31"/>
                <a:gd name="T21" fmla="*/ 35 h 45"/>
                <a:gd name="T22" fmla="*/ 8 w 31"/>
                <a:gd name="T23" fmla="*/ 44 h 45"/>
                <a:gd name="T24" fmla="*/ 6 w 31"/>
                <a:gd name="T25" fmla="*/ 43 h 45"/>
                <a:gd name="T26" fmla="*/ 7 w 31"/>
                <a:gd name="T27" fmla="*/ 32 h 45"/>
                <a:gd name="T28" fmla="*/ 7 w 31"/>
                <a:gd name="T29" fmla="*/ 30 h 45"/>
                <a:gd name="T30" fmla="*/ 1 w 31"/>
                <a:gd name="T31" fmla="*/ 26 h 45"/>
                <a:gd name="T32" fmla="*/ 2 w 31"/>
                <a:gd name="T33" fmla="*/ 22 h 45"/>
                <a:gd name="T34" fmla="*/ 10 w 31"/>
                <a:gd name="T35" fmla="*/ 16 h 45"/>
                <a:gd name="T36" fmla="*/ 11 w 31"/>
                <a:gd name="T37" fmla="*/ 14 h 45"/>
                <a:gd name="T38" fmla="*/ 14 w 31"/>
                <a:gd name="T39" fmla="*/ 3 h 45"/>
                <a:gd name="T40" fmla="*/ 17 w 31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45">
                  <a:moveTo>
                    <a:pt x="17" y="1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1" y="9"/>
                    <a:pt x="21" y="9"/>
                    <a:pt x="22" y="9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7"/>
                    <a:pt x="30" y="9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1"/>
                    <a:pt x="24" y="21"/>
                    <a:pt x="24" y="2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4" y="35"/>
                    <a:pt x="23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5" y="34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5"/>
                    <a:pt x="5" y="45"/>
                    <a:pt x="6" y="4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1"/>
                    <a:pt x="7" y="3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3"/>
                    <a:pt x="2" y="22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5"/>
                    <a:pt x="11" y="1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1"/>
                    <a:pt x="16" y="0"/>
                    <a:pt x="17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11" name="任意多边形 127">
              <a:extLst>
                <a:ext uri="{FF2B5EF4-FFF2-40B4-BE49-F238E27FC236}">
                  <a16:creationId xmlns:a16="http://schemas.microsoft.com/office/drawing/2014/main" id="{2D5B1377-7471-49A4-8EA7-38164A31C447}"/>
                </a:ext>
              </a:extLst>
            </p:cNvPr>
            <p:cNvSpPr/>
            <p:nvPr/>
          </p:nvSpPr>
          <p:spPr bwMode="auto">
            <a:xfrm>
              <a:off x="6281738" y="2433638"/>
              <a:ext cx="80963" cy="119063"/>
            </a:xfrm>
            <a:custGeom>
              <a:avLst/>
              <a:gdLst>
                <a:gd name="T0" fmla="*/ 17 w 31"/>
                <a:gd name="T1" fmla="*/ 1 h 46"/>
                <a:gd name="T2" fmla="*/ 20 w 31"/>
                <a:gd name="T3" fmla="*/ 9 h 46"/>
                <a:gd name="T4" fmla="*/ 22 w 31"/>
                <a:gd name="T5" fmla="*/ 9 h 46"/>
                <a:gd name="T6" fmla="*/ 29 w 31"/>
                <a:gd name="T7" fmla="*/ 6 h 46"/>
                <a:gd name="T8" fmla="*/ 30 w 31"/>
                <a:gd name="T9" fmla="*/ 9 h 46"/>
                <a:gd name="T10" fmla="*/ 25 w 31"/>
                <a:gd name="T11" fmla="*/ 20 h 46"/>
                <a:gd name="T12" fmla="*/ 24 w 31"/>
                <a:gd name="T13" fmla="*/ 22 h 46"/>
                <a:gd name="T14" fmla="*/ 26 w 31"/>
                <a:gd name="T15" fmla="*/ 32 h 46"/>
                <a:gd name="T16" fmla="*/ 23 w 31"/>
                <a:gd name="T17" fmla="*/ 35 h 46"/>
                <a:gd name="T18" fmla="*/ 16 w 31"/>
                <a:gd name="T19" fmla="*/ 34 h 46"/>
                <a:gd name="T20" fmla="*/ 15 w 31"/>
                <a:gd name="T21" fmla="*/ 35 h 46"/>
                <a:gd name="T22" fmla="*/ 8 w 31"/>
                <a:gd name="T23" fmla="*/ 44 h 46"/>
                <a:gd name="T24" fmla="*/ 6 w 31"/>
                <a:gd name="T25" fmla="*/ 43 h 46"/>
                <a:gd name="T26" fmla="*/ 7 w 31"/>
                <a:gd name="T27" fmla="*/ 32 h 46"/>
                <a:gd name="T28" fmla="*/ 6 w 31"/>
                <a:gd name="T29" fmla="*/ 30 h 46"/>
                <a:gd name="T30" fmla="*/ 1 w 31"/>
                <a:gd name="T31" fmla="*/ 26 h 46"/>
                <a:gd name="T32" fmla="*/ 2 w 31"/>
                <a:gd name="T33" fmla="*/ 22 h 46"/>
                <a:gd name="T34" fmla="*/ 9 w 31"/>
                <a:gd name="T35" fmla="*/ 16 h 46"/>
                <a:gd name="T36" fmla="*/ 11 w 31"/>
                <a:gd name="T37" fmla="*/ 15 h 46"/>
                <a:gd name="T38" fmla="*/ 14 w 31"/>
                <a:gd name="T39" fmla="*/ 3 h 46"/>
                <a:gd name="T40" fmla="*/ 17 w 31"/>
                <a:gd name="T41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46">
                  <a:moveTo>
                    <a:pt x="17" y="1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1" y="9"/>
                    <a:pt x="21" y="10"/>
                    <a:pt x="22" y="9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1" y="6"/>
                    <a:pt x="31" y="8"/>
                    <a:pt x="30" y="9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1"/>
                    <a:pt x="24" y="21"/>
                    <a:pt x="24" y="2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4" y="35"/>
                    <a:pt x="23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5" y="35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6"/>
                    <a:pt x="5" y="45"/>
                    <a:pt x="6" y="4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1"/>
                    <a:pt x="6" y="3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3"/>
                    <a:pt x="2" y="22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0" y="15"/>
                    <a:pt x="11" y="15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1"/>
                    <a:pt x="16" y="0"/>
                    <a:pt x="17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12" name="任意多边形 128">
              <a:extLst>
                <a:ext uri="{FF2B5EF4-FFF2-40B4-BE49-F238E27FC236}">
                  <a16:creationId xmlns:a16="http://schemas.microsoft.com/office/drawing/2014/main" id="{A872D56F-B88E-454B-A392-E219DDC42681}"/>
                </a:ext>
              </a:extLst>
            </p:cNvPr>
            <p:cNvSpPr/>
            <p:nvPr/>
          </p:nvSpPr>
          <p:spPr bwMode="auto">
            <a:xfrm>
              <a:off x="6386513" y="2373313"/>
              <a:ext cx="80963" cy="119063"/>
            </a:xfrm>
            <a:custGeom>
              <a:avLst/>
              <a:gdLst>
                <a:gd name="T0" fmla="*/ 17 w 31"/>
                <a:gd name="T1" fmla="*/ 2 h 46"/>
                <a:gd name="T2" fmla="*/ 20 w 31"/>
                <a:gd name="T3" fmla="*/ 9 h 46"/>
                <a:gd name="T4" fmla="*/ 22 w 31"/>
                <a:gd name="T5" fmla="*/ 9 h 46"/>
                <a:gd name="T6" fmla="*/ 29 w 31"/>
                <a:gd name="T7" fmla="*/ 6 h 46"/>
                <a:gd name="T8" fmla="*/ 30 w 31"/>
                <a:gd name="T9" fmla="*/ 9 h 46"/>
                <a:gd name="T10" fmla="*/ 25 w 31"/>
                <a:gd name="T11" fmla="*/ 20 h 46"/>
                <a:gd name="T12" fmla="*/ 24 w 31"/>
                <a:gd name="T13" fmla="*/ 22 h 46"/>
                <a:gd name="T14" fmla="*/ 25 w 31"/>
                <a:gd name="T15" fmla="*/ 32 h 46"/>
                <a:gd name="T16" fmla="*/ 23 w 31"/>
                <a:gd name="T17" fmla="*/ 35 h 46"/>
                <a:gd name="T18" fmla="*/ 16 w 31"/>
                <a:gd name="T19" fmla="*/ 34 h 46"/>
                <a:gd name="T20" fmla="*/ 15 w 31"/>
                <a:gd name="T21" fmla="*/ 35 h 46"/>
                <a:gd name="T22" fmla="*/ 8 w 31"/>
                <a:gd name="T23" fmla="*/ 44 h 46"/>
                <a:gd name="T24" fmla="*/ 5 w 31"/>
                <a:gd name="T25" fmla="*/ 43 h 46"/>
                <a:gd name="T26" fmla="*/ 7 w 31"/>
                <a:gd name="T27" fmla="*/ 32 h 46"/>
                <a:gd name="T28" fmla="*/ 6 w 31"/>
                <a:gd name="T29" fmla="*/ 31 h 46"/>
                <a:gd name="T30" fmla="*/ 1 w 31"/>
                <a:gd name="T31" fmla="*/ 27 h 46"/>
                <a:gd name="T32" fmla="*/ 2 w 31"/>
                <a:gd name="T33" fmla="*/ 23 h 46"/>
                <a:gd name="T34" fmla="*/ 9 w 31"/>
                <a:gd name="T35" fmla="*/ 16 h 46"/>
                <a:gd name="T36" fmla="*/ 11 w 31"/>
                <a:gd name="T37" fmla="*/ 15 h 46"/>
                <a:gd name="T38" fmla="*/ 14 w 31"/>
                <a:gd name="T39" fmla="*/ 3 h 46"/>
                <a:gd name="T40" fmla="*/ 17 w 31"/>
                <a:gd name="T41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46">
                  <a:moveTo>
                    <a:pt x="17" y="2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1" y="9"/>
                    <a:pt x="21" y="10"/>
                    <a:pt x="22" y="9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1" y="6"/>
                    <a:pt x="31" y="8"/>
                    <a:pt x="30" y="9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1"/>
                    <a:pt x="24" y="22"/>
                    <a:pt x="24" y="2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3"/>
                    <a:pt x="24" y="35"/>
                    <a:pt x="23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5" y="35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6"/>
                    <a:pt x="5" y="45"/>
                    <a:pt x="5" y="4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1"/>
                    <a:pt x="6" y="31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6"/>
                    <a:pt x="0" y="24"/>
                    <a:pt x="2" y="23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0" y="15"/>
                    <a:pt x="11" y="15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1"/>
                    <a:pt x="16" y="0"/>
                    <a:pt x="17" y="2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13" name="任意多边形 129">
              <a:extLst>
                <a:ext uri="{FF2B5EF4-FFF2-40B4-BE49-F238E27FC236}">
                  <a16:creationId xmlns:a16="http://schemas.microsoft.com/office/drawing/2014/main" id="{4783FCBB-85DA-4235-BA74-8BAAFAE2FFED}"/>
                </a:ext>
              </a:extLst>
            </p:cNvPr>
            <p:cNvSpPr/>
            <p:nvPr/>
          </p:nvSpPr>
          <p:spPr bwMode="auto">
            <a:xfrm>
              <a:off x="6491288" y="2312988"/>
              <a:ext cx="80963" cy="120650"/>
            </a:xfrm>
            <a:custGeom>
              <a:avLst/>
              <a:gdLst>
                <a:gd name="T0" fmla="*/ 17 w 31"/>
                <a:gd name="T1" fmla="*/ 2 h 46"/>
                <a:gd name="T2" fmla="*/ 20 w 31"/>
                <a:gd name="T3" fmla="*/ 9 h 46"/>
                <a:gd name="T4" fmla="*/ 21 w 31"/>
                <a:gd name="T5" fmla="*/ 10 h 46"/>
                <a:gd name="T6" fmla="*/ 29 w 31"/>
                <a:gd name="T7" fmla="*/ 7 h 46"/>
                <a:gd name="T8" fmla="*/ 30 w 31"/>
                <a:gd name="T9" fmla="*/ 10 h 46"/>
                <a:gd name="T10" fmla="*/ 24 w 31"/>
                <a:gd name="T11" fmla="*/ 20 h 46"/>
                <a:gd name="T12" fmla="*/ 24 w 31"/>
                <a:gd name="T13" fmla="*/ 22 h 46"/>
                <a:gd name="T14" fmla="*/ 25 w 31"/>
                <a:gd name="T15" fmla="*/ 32 h 46"/>
                <a:gd name="T16" fmla="*/ 23 w 31"/>
                <a:gd name="T17" fmla="*/ 35 h 46"/>
                <a:gd name="T18" fmla="*/ 16 w 31"/>
                <a:gd name="T19" fmla="*/ 35 h 46"/>
                <a:gd name="T20" fmla="*/ 15 w 31"/>
                <a:gd name="T21" fmla="*/ 35 h 46"/>
                <a:gd name="T22" fmla="*/ 8 w 31"/>
                <a:gd name="T23" fmla="*/ 44 h 46"/>
                <a:gd name="T24" fmla="*/ 5 w 31"/>
                <a:gd name="T25" fmla="*/ 44 h 46"/>
                <a:gd name="T26" fmla="*/ 7 w 31"/>
                <a:gd name="T27" fmla="*/ 32 h 46"/>
                <a:gd name="T28" fmla="*/ 6 w 31"/>
                <a:gd name="T29" fmla="*/ 31 h 46"/>
                <a:gd name="T30" fmla="*/ 1 w 31"/>
                <a:gd name="T31" fmla="*/ 27 h 46"/>
                <a:gd name="T32" fmla="*/ 1 w 31"/>
                <a:gd name="T33" fmla="*/ 23 h 46"/>
                <a:gd name="T34" fmla="*/ 9 w 31"/>
                <a:gd name="T35" fmla="*/ 17 h 46"/>
                <a:gd name="T36" fmla="*/ 10 w 31"/>
                <a:gd name="T37" fmla="*/ 15 h 46"/>
                <a:gd name="T38" fmla="*/ 14 w 31"/>
                <a:gd name="T39" fmla="*/ 3 h 46"/>
                <a:gd name="T40" fmla="*/ 17 w 31"/>
                <a:gd name="T41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46">
                  <a:moveTo>
                    <a:pt x="17" y="2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1" y="6"/>
                    <a:pt x="31" y="8"/>
                    <a:pt x="30" y="1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1"/>
                    <a:pt x="24" y="22"/>
                    <a:pt x="24" y="2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4"/>
                    <a:pt x="24" y="36"/>
                    <a:pt x="23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5" y="35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6"/>
                    <a:pt x="5" y="45"/>
                    <a:pt x="5" y="44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1"/>
                    <a:pt x="6" y="31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6"/>
                    <a:pt x="0" y="24"/>
                    <a:pt x="1" y="23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0" y="16"/>
                    <a:pt x="10" y="16"/>
                    <a:pt x="10" y="15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1"/>
                    <a:pt x="16" y="0"/>
                    <a:pt x="17" y="2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14" name="任意多边形 130">
              <a:extLst>
                <a:ext uri="{FF2B5EF4-FFF2-40B4-BE49-F238E27FC236}">
                  <a16:creationId xmlns:a16="http://schemas.microsoft.com/office/drawing/2014/main" id="{4CE2AF13-7C7C-404F-938C-BE654F4FA1E0}"/>
                </a:ext>
              </a:extLst>
            </p:cNvPr>
            <p:cNvSpPr/>
            <p:nvPr/>
          </p:nvSpPr>
          <p:spPr bwMode="auto">
            <a:xfrm>
              <a:off x="5329238" y="2955925"/>
              <a:ext cx="569913" cy="1001713"/>
            </a:xfrm>
            <a:custGeom>
              <a:avLst/>
              <a:gdLst>
                <a:gd name="T0" fmla="*/ 218 w 218"/>
                <a:gd name="T1" fmla="*/ 20 h 383"/>
                <a:gd name="T2" fmla="*/ 218 w 218"/>
                <a:gd name="T3" fmla="*/ 9 h 383"/>
                <a:gd name="T4" fmla="*/ 204 w 218"/>
                <a:gd name="T5" fmla="*/ 1 h 383"/>
                <a:gd name="T6" fmla="*/ 204 w 218"/>
                <a:gd name="T7" fmla="*/ 1 h 383"/>
                <a:gd name="T8" fmla="*/ 204 w 218"/>
                <a:gd name="T9" fmla="*/ 1 h 383"/>
                <a:gd name="T10" fmla="*/ 204 w 218"/>
                <a:gd name="T11" fmla="*/ 1 h 383"/>
                <a:gd name="T12" fmla="*/ 200 w 218"/>
                <a:gd name="T13" fmla="*/ 1 h 383"/>
                <a:gd name="T14" fmla="*/ 6 w 218"/>
                <a:gd name="T15" fmla="*/ 113 h 383"/>
                <a:gd name="T16" fmla="*/ 0 w 218"/>
                <a:gd name="T17" fmla="*/ 124 h 383"/>
                <a:gd name="T18" fmla="*/ 0 w 218"/>
                <a:gd name="T19" fmla="*/ 371 h 383"/>
                <a:gd name="T20" fmla="*/ 1 w 218"/>
                <a:gd name="T21" fmla="*/ 375 h 383"/>
                <a:gd name="T22" fmla="*/ 1 w 218"/>
                <a:gd name="T23" fmla="*/ 375 h 383"/>
                <a:gd name="T24" fmla="*/ 1 w 218"/>
                <a:gd name="T25" fmla="*/ 375 h 383"/>
                <a:gd name="T26" fmla="*/ 1 w 218"/>
                <a:gd name="T27" fmla="*/ 375 h 383"/>
                <a:gd name="T28" fmla="*/ 15 w 218"/>
                <a:gd name="T29" fmla="*/ 383 h 383"/>
                <a:gd name="T30" fmla="*/ 15 w 218"/>
                <a:gd name="T31" fmla="*/ 369 h 383"/>
                <a:gd name="T32" fmla="*/ 200 w 218"/>
                <a:gd name="T33" fmla="*/ 263 h 383"/>
                <a:gd name="T34" fmla="*/ 206 w 218"/>
                <a:gd name="T35" fmla="*/ 252 h 383"/>
                <a:gd name="T36" fmla="*/ 206 w 218"/>
                <a:gd name="T37" fmla="*/ 20 h 383"/>
                <a:gd name="T38" fmla="*/ 218 w 218"/>
                <a:gd name="T39" fmla="*/ 2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383">
                  <a:moveTo>
                    <a:pt x="218" y="20"/>
                  </a:moveTo>
                  <a:cubicBezTo>
                    <a:pt x="218" y="9"/>
                    <a:pt x="218" y="9"/>
                    <a:pt x="218" y="9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3" y="0"/>
                    <a:pt x="202" y="0"/>
                    <a:pt x="200" y="1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2" y="115"/>
                    <a:pt x="0" y="120"/>
                    <a:pt x="0" y="124"/>
                  </a:cubicBezTo>
                  <a:cubicBezTo>
                    <a:pt x="0" y="371"/>
                    <a:pt x="0" y="371"/>
                    <a:pt x="0" y="371"/>
                  </a:cubicBezTo>
                  <a:cubicBezTo>
                    <a:pt x="0" y="373"/>
                    <a:pt x="0" y="374"/>
                    <a:pt x="1" y="375"/>
                  </a:cubicBezTo>
                  <a:cubicBezTo>
                    <a:pt x="1" y="375"/>
                    <a:pt x="1" y="375"/>
                    <a:pt x="1" y="375"/>
                  </a:cubicBezTo>
                  <a:cubicBezTo>
                    <a:pt x="1" y="375"/>
                    <a:pt x="1" y="375"/>
                    <a:pt x="1" y="375"/>
                  </a:cubicBezTo>
                  <a:cubicBezTo>
                    <a:pt x="1" y="375"/>
                    <a:pt x="1" y="375"/>
                    <a:pt x="1" y="375"/>
                  </a:cubicBezTo>
                  <a:cubicBezTo>
                    <a:pt x="15" y="383"/>
                    <a:pt x="15" y="383"/>
                    <a:pt x="15" y="383"/>
                  </a:cubicBezTo>
                  <a:cubicBezTo>
                    <a:pt x="15" y="369"/>
                    <a:pt x="15" y="369"/>
                    <a:pt x="15" y="369"/>
                  </a:cubicBezTo>
                  <a:cubicBezTo>
                    <a:pt x="200" y="263"/>
                    <a:pt x="200" y="263"/>
                    <a:pt x="200" y="263"/>
                  </a:cubicBezTo>
                  <a:cubicBezTo>
                    <a:pt x="203" y="261"/>
                    <a:pt x="206" y="256"/>
                    <a:pt x="206" y="252"/>
                  </a:cubicBezTo>
                  <a:cubicBezTo>
                    <a:pt x="206" y="20"/>
                    <a:pt x="206" y="20"/>
                    <a:pt x="206" y="20"/>
                  </a:cubicBezTo>
                  <a:cubicBezTo>
                    <a:pt x="218" y="20"/>
                    <a:pt x="218" y="20"/>
                    <a:pt x="218" y="20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15" name="任意多边形 131">
              <a:extLst>
                <a:ext uri="{FF2B5EF4-FFF2-40B4-BE49-F238E27FC236}">
                  <a16:creationId xmlns:a16="http://schemas.microsoft.com/office/drawing/2014/main" id="{BA2BBA9A-99EC-4E6E-9976-CBF4E5200C86}"/>
                </a:ext>
              </a:extLst>
            </p:cNvPr>
            <p:cNvSpPr/>
            <p:nvPr/>
          </p:nvSpPr>
          <p:spPr bwMode="auto">
            <a:xfrm>
              <a:off x="5334000" y="2955925"/>
              <a:ext cx="565150" cy="336550"/>
            </a:xfrm>
            <a:custGeom>
              <a:avLst/>
              <a:gdLst>
                <a:gd name="T0" fmla="*/ 216 w 216"/>
                <a:gd name="T1" fmla="*/ 9 h 129"/>
                <a:gd name="T2" fmla="*/ 202 w 216"/>
                <a:gd name="T3" fmla="*/ 1 h 129"/>
                <a:gd name="T4" fmla="*/ 202 w 216"/>
                <a:gd name="T5" fmla="*/ 1 h 129"/>
                <a:gd name="T6" fmla="*/ 202 w 216"/>
                <a:gd name="T7" fmla="*/ 1 h 129"/>
                <a:gd name="T8" fmla="*/ 202 w 216"/>
                <a:gd name="T9" fmla="*/ 1 h 129"/>
                <a:gd name="T10" fmla="*/ 198 w 216"/>
                <a:gd name="T11" fmla="*/ 1 h 129"/>
                <a:gd name="T12" fmla="*/ 4 w 216"/>
                <a:gd name="T13" fmla="*/ 113 h 129"/>
                <a:gd name="T14" fmla="*/ 0 w 216"/>
                <a:gd name="T15" fmla="*/ 117 h 129"/>
                <a:gd name="T16" fmla="*/ 20 w 216"/>
                <a:gd name="T17" fmla="*/ 129 h 129"/>
                <a:gd name="T18" fmla="*/ 204 w 216"/>
                <a:gd name="T19" fmla="*/ 24 h 129"/>
                <a:gd name="T20" fmla="*/ 216 w 216"/>
                <a:gd name="T21" fmla="*/ 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129">
                  <a:moveTo>
                    <a:pt x="216" y="9"/>
                  </a:move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1" y="0"/>
                    <a:pt x="200" y="0"/>
                    <a:pt x="198" y="1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2" y="114"/>
                    <a:pt x="1" y="116"/>
                    <a:pt x="0" y="117"/>
                  </a:cubicBezTo>
                  <a:cubicBezTo>
                    <a:pt x="20" y="129"/>
                    <a:pt x="20" y="129"/>
                    <a:pt x="20" y="129"/>
                  </a:cubicBezTo>
                  <a:cubicBezTo>
                    <a:pt x="204" y="24"/>
                    <a:pt x="204" y="24"/>
                    <a:pt x="204" y="24"/>
                  </a:cubicBezTo>
                  <a:lnTo>
                    <a:pt x="216" y="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16" name="任意多边形 132">
              <a:extLst>
                <a:ext uri="{FF2B5EF4-FFF2-40B4-BE49-F238E27FC236}">
                  <a16:creationId xmlns:a16="http://schemas.microsoft.com/office/drawing/2014/main" id="{CE93DE86-1973-4025-9361-A487BABB6E81}"/>
                </a:ext>
              </a:extLst>
            </p:cNvPr>
            <p:cNvSpPr/>
            <p:nvPr/>
          </p:nvSpPr>
          <p:spPr bwMode="auto">
            <a:xfrm>
              <a:off x="5365750" y="2973388"/>
              <a:ext cx="539750" cy="985838"/>
            </a:xfrm>
            <a:custGeom>
              <a:avLst/>
              <a:gdLst>
                <a:gd name="T0" fmla="*/ 6 w 206"/>
                <a:gd name="T1" fmla="*/ 114 h 377"/>
                <a:gd name="T2" fmla="*/ 200 w 206"/>
                <a:gd name="T3" fmla="*/ 2 h 377"/>
                <a:gd name="T4" fmla="*/ 206 w 206"/>
                <a:gd name="T5" fmla="*/ 6 h 377"/>
                <a:gd name="T6" fmla="*/ 206 w 206"/>
                <a:gd name="T7" fmla="*/ 253 h 377"/>
                <a:gd name="T8" fmla="*/ 200 w 206"/>
                <a:gd name="T9" fmla="*/ 264 h 377"/>
                <a:gd name="T10" fmla="*/ 6 w 206"/>
                <a:gd name="T11" fmla="*/ 375 h 377"/>
                <a:gd name="T12" fmla="*/ 0 w 206"/>
                <a:gd name="T13" fmla="*/ 372 h 377"/>
                <a:gd name="T14" fmla="*/ 0 w 206"/>
                <a:gd name="T15" fmla="*/ 125 h 377"/>
                <a:gd name="T16" fmla="*/ 6 w 206"/>
                <a:gd name="T17" fmla="*/ 114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" h="377">
                  <a:moveTo>
                    <a:pt x="6" y="114"/>
                  </a:moveTo>
                  <a:cubicBezTo>
                    <a:pt x="200" y="2"/>
                    <a:pt x="200" y="2"/>
                    <a:pt x="200" y="2"/>
                  </a:cubicBezTo>
                  <a:cubicBezTo>
                    <a:pt x="203" y="0"/>
                    <a:pt x="206" y="2"/>
                    <a:pt x="206" y="6"/>
                  </a:cubicBezTo>
                  <a:cubicBezTo>
                    <a:pt x="206" y="253"/>
                    <a:pt x="206" y="253"/>
                    <a:pt x="206" y="253"/>
                  </a:cubicBezTo>
                  <a:cubicBezTo>
                    <a:pt x="206" y="257"/>
                    <a:pt x="203" y="262"/>
                    <a:pt x="200" y="264"/>
                  </a:cubicBezTo>
                  <a:cubicBezTo>
                    <a:pt x="6" y="375"/>
                    <a:pt x="6" y="375"/>
                    <a:pt x="6" y="375"/>
                  </a:cubicBezTo>
                  <a:cubicBezTo>
                    <a:pt x="2" y="377"/>
                    <a:pt x="0" y="376"/>
                    <a:pt x="0" y="37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1"/>
                    <a:pt x="2" y="116"/>
                    <a:pt x="6" y="114"/>
                  </a:cubicBezTo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17" name="任意多边形 263">
              <a:extLst>
                <a:ext uri="{FF2B5EF4-FFF2-40B4-BE49-F238E27FC236}">
                  <a16:creationId xmlns:a16="http://schemas.microsoft.com/office/drawing/2014/main" id="{E984B941-C57D-4115-B529-2F56F283A6E2}"/>
                </a:ext>
              </a:extLst>
            </p:cNvPr>
            <p:cNvSpPr/>
            <p:nvPr/>
          </p:nvSpPr>
          <p:spPr bwMode="auto">
            <a:xfrm>
              <a:off x="5691242" y="3545063"/>
              <a:ext cx="148026" cy="207218"/>
            </a:xfrm>
            <a:custGeom>
              <a:avLst/>
              <a:gdLst>
                <a:gd name="connsiteX0" fmla="*/ 74178 w 148026"/>
                <a:gd name="connsiteY0" fmla="*/ 1198 h 207218"/>
                <a:gd name="connsiteX1" fmla="*/ 140764 w 148026"/>
                <a:gd name="connsiteY1" fmla="*/ 93819 h 207218"/>
                <a:gd name="connsiteX2" fmla="*/ 147181 w 148026"/>
                <a:gd name="connsiteY2" fmla="*/ 142335 h 207218"/>
                <a:gd name="connsiteX3" fmla="*/ 148026 w 148026"/>
                <a:gd name="connsiteY3" fmla="*/ 150404 h 207218"/>
                <a:gd name="connsiteX4" fmla="*/ 46732 w 148026"/>
                <a:gd name="connsiteY4" fmla="*/ 207218 h 207218"/>
                <a:gd name="connsiteX5" fmla="*/ 28469 w 148026"/>
                <a:gd name="connsiteY5" fmla="*/ 154694 h 207218"/>
                <a:gd name="connsiteX6" fmla="*/ 25659 w 148026"/>
                <a:gd name="connsiteY6" fmla="*/ 2342 h 207218"/>
                <a:gd name="connsiteX7" fmla="*/ 74178 w 148026"/>
                <a:gd name="connsiteY7" fmla="*/ 1198 h 207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8026" h="207218">
                  <a:moveTo>
                    <a:pt x="74178" y="1198"/>
                  </a:moveTo>
                  <a:cubicBezTo>
                    <a:pt x="114767" y="7079"/>
                    <a:pt x="132916" y="35012"/>
                    <a:pt x="140764" y="93819"/>
                  </a:cubicBezTo>
                  <a:cubicBezTo>
                    <a:pt x="142726" y="103620"/>
                    <a:pt x="144851" y="120936"/>
                    <a:pt x="147181" y="142335"/>
                  </a:cubicBezTo>
                  <a:lnTo>
                    <a:pt x="148026" y="150404"/>
                  </a:lnTo>
                  <a:lnTo>
                    <a:pt x="46732" y="207218"/>
                  </a:lnTo>
                  <a:lnTo>
                    <a:pt x="28469" y="154694"/>
                  </a:lnTo>
                  <a:cubicBezTo>
                    <a:pt x="-1932" y="70133"/>
                    <a:pt x="-15217" y="38279"/>
                    <a:pt x="25659" y="2342"/>
                  </a:cubicBezTo>
                  <a:cubicBezTo>
                    <a:pt x="44625" y="-272"/>
                    <a:pt x="60648" y="-762"/>
                    <a:pt x="74178" y="1198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18" name="任意多边形 134">
              <a:extLst>
                <a:ext uri="{FF2B5EF4-FFF2-40B4-BE49-F238E27FC236}">
                  <a16:creationId xmlns:a16="http://schemas.microsoft.com/office/drawing/2014/main" id="{6A0B0EC3-619F-4CDD-B40C-BA693C5856CF}"/>
                </a:ext>
              </a:extLst>
            </p:cNvPr>
            <p:cNvSpPr/>
            <p:nvPr/>
          </p:nvSpPr>
          <p:spPr bwMode="auto">
            <a:xfrm>
              <a:off x="5716588" y="3536950"/>
              <a:ext cx="128588" cy="184150"/>
            </a:xfrm>
            <a:custGeom>
              <a:avLst/>
              <a:gdLst>
                <a:gd name="T0" fmla="*/ 0 w 49"/>
                <a:gd name="T1" fmla="*/ 4 h 71"/>
                <a:gd name="T2" fmla="*/ 26 w 49"/>
                <a:gd name="T3" fmla="*/ 4 h 71"/>
                <a:gd name="T4" fmla="*/ 49 w 49"/>
                <a:gd name="T5" fmla="*/ 58 h 71"/>
                <a:gd name="T6" fmla="*/ 26 w 49"/>
                <a:gd name="T7" fmla="*/ 71 h 71"/>
                <a:gd name="T8" fmla="*/ 0 w 49"/>
                <a:gd name="T9" fmla="*/ 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71">
                  <a:moveTo>
                    <a:pt x="0" y="4"/>
                  </a:moveTo>
                  <a:cubicBezTo>
                    <a:pt x="0" y="4"/>
                    <a:pt x="15" y="0"/>
                    <a:pt x="26" y="4"/>
                  </a:cubicBezTo>
                  <a:cubicBezTo>
                    <a:pt x="37" y="9"/>
                    <a:pt x="46" y="15"/>
                    <a:pt x="49" y="58"/>
                  </a:cubicBezTo>
                  <a:cubicBezTo>
                    <a:pt x="26" y="71"/>
                    <a:pt x="26" y="71"/>
                    <a:pt x="26" y="71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19" name="任意多边形 135">
              <a:extLst>
                <a:ext uri="{FF2B5EF4-FFF2-40B4-BE49-F238E27FC236}">
                  <a16:creationId xmlns:a16="http://schemas.microsoft.com/office/drawing/2014/main" id="{5A8BFC77-FE63-4CDD-98A1-61E58C766B19}"/>
                </a:ext>
              </a:extLst>
            </p:cNvPr>
            <p:cNvSpPr/>
            <p:nvPr/>
          </p:nvSpPr>
          <p:spPr bwMode="auto">
            <a:xfrm>
              <a:off x="5462588" y="3348038"/>
              <a:ext cx="96838" cy="230188"/>
            </a:xfrm>
            <a:custGeom>
              <a:avLst/>
              <a:gdLst>
                <a:gd name="T0" fmla="*/ 0 w 37"/>
                <a:gd name="T1" fmla="*/ 88 h 88"/>
                <a:gd name="T2" fmla="*/ 37 w 37"/>
                <a:gd name="T3" fmla="*/ 51 h 88"/>
                <a:gd name="T4" fmla="*/ 37 w 37"/>
                <a:gd name="T5" fmla="*/ 0 h 88"/>
                <a:gd name="T6" fmla="*/ 0 w 37"/>
                <a:gd name="T7" fmla="*/ 37 h 88"/>
                <a:gd name="T8" fmla="*/ 0 w 37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88">
                  <a:moveTo>
                    <a:pt x="0" y="88"/>
                  </a:moveTo>
                  <a:cubicBezTo>
                    <a:pt x="20" y="88"/>
                    <a:pt x="37" y="72"/>
                    <a:pt x="37" y="51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88"/>
                    <a:pt x="0" y="88"/>
                    <a:pt x="0" y="88"/>
                  </a:cubicBezTo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20" name="任意多边形 136">
              <a:extLst>
                <a:ext uri="{FF2B5EF4-FFF2-40B4-BE49-F238E27FC236}">
                  <a16:creationId xmlns:a16="http://schemas.microsoft.com/office/drawing/2014/main" id="{B039DDFF-2F1C-4460-9D22-3D1B1C78D27A}"/>
                </a:ext>
              </a:extLst>
            </p:cNvPr>
            <p:cNvSpPr/>
            <p:nvPr/>
          </p:nvSpPr>
          <p:spPr bwMode="auto">
            <a:xfrm>
              <a:off x="5462588" y="3351213"/>
              <a:ext cx="96838" cy="227013"/>
            </a:xfrm>
            <a:custGeom>
              <a:avLst/>
              <a:gdLst>
                <a:gd name="T0" fmla="*/ 30 w 37"/>
                <a:gd name="T1" fmla="*/ 0 h 87"/>
                <a:gd name="T2" fmla="*/ 0 w 37"/>
                <a:gd name="T3" fmla="*/ 36 h 87"/>
                <a:gd name="T4" fmla="*/ 0 w 37"/>
                <a:gd name="T5" fmla="*/ 87 h 87"/>
                <a:gd name="T6" fmla="*/ 37 w 37"/>
                <a:gd name="T7" fmla="*/ 50 h 87"/>
                <a:gd name="T8" fmla="*/ 37 w 37"/>
                <a:gd name="T9" fmla="*/ 41 h 87"/>
                <a:gd name="T10" fmla="*/ 28 w 37"/>
                <a:gd name="T11" fmla="*/ 14 h 87"/>
                <a:gd name="T12" fmla="*/ 28 w 37"/>
                <a:gd name="T13" fmla="*/ 14 h 87"/>
                <a:gd name="T14" fmla="*/ 28 w 37"/>
                <a:gd name="T15" fmla="*/ 14 h 87"/>
                <a:gd name="T16" fmla="*/ 30 w 37"/>
                <a:gd name="T1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87">
                  <a:moveTo>
                    <a:pt x="30" y="0"/>
                  </a:moveTo>
                  <a:cubicBezTo>
                    <a:pt x="13" y="3"/>
                    <a:pt x="0" y="18"/>
                    <a:pt x="0" y="3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20" y="87"/>
                    <a:pt x="37" y="71"/>
                    <a:pt x="37" y="50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1" y="34"/>
                    <a:pt x="28" y="2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0"/>
                    <a:pt x="29" y="5"/>
                    <a:pt x="30" y="0"/>
                  </a:cubicBezTo>
                </a:path>
              </a:pathLst>
            </a:custGeom>
            <a:solidFill>
              <a:srgbClr val="178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21" name="任意多边形 137">
              <a:extLst>
                <a:ext uri="{FF2B5EF4-FFF2-40B4-BE49-F238E27FC236}">
                  <a16:creationId xmlns:a16="http://schemas.microsoft.com/office/drawing/2014/main" id="{79864847-7F4F-4D6B-8C7B-D3644C877E4C}"/>
                </a:ext>
              </a:extLst>
            </p:cNvPr>
            <p:cNvSpPr/>
            <p:nvPr/>
          </p:nvSpPr>
          <p:spPr bwMode="auto">
            <a:xfrm>
              <a:off x="5535613" y="3170238"/>
              <a:ext cx="287338" cy="360363"/>
            </a:xfrm>
            <a:custGeom>
              <a:avLst/>
              <a:gdLst>
                <a:gd name="T0" fmla="*/ 61 w 110"/>
                <a:gd name="T1" fmla="*/ 129 h 138"/>
                <a:gd name="T2" fmla="*/ 0 w 110"/>
                <a:gd name="T3" fmla="*/ 83 h 138"/>
                <a:gd name="T4" fmla="*/ 53 w 110"/>
                <a:gd name="T5" fmla="*/ 9 h 138"/>
                <a:gd name="T6" fmla="*/ 57 w 110"/>
                <a:gd name="T7" fmla="*/ 7 h 138"/>
                <a:gd name="T8" fmla="*/ 110 w 110"/>
                <a:gd name="T9" fmla="*/ 54 h 138"/>
                <a:gd name="T10" fmla="*/ 110 w 110"/>
                <a:gd name="T11" fmla="*/ 64 h 138"/>
                <a:gd name="T12" fmla="*/ 61 w 110"/>
                <a:gd name="T13" fmla="*/ 12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38">
                  <a:moveTo>
                    <a:pt x="61" y="129"/>
                  </a:moveTo>
                  <a:cubicBezTo>
                    <a:pt x="31" y="138"/>
                    <a:pt x="0" y="115"/>
                    <a:pt x="0" y="83"/>
                  </a:cubicBezTo>
                  <a:cubicBezTo>
                    <a:pt x="0" y="50"/>
                    <a:pt x="24" y="16"/>
                    <a:pt x="53" y="9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86" y="0"/>
                    <a:pt x="110" y="21"/>
                    <a:pt x="110" y="54"/>
                  </a:cubicBezTo>
                  <a:cubicBezTo>
                    <a:pt x="110" y="64"/>
                    <a:pt x="110" y="64"/>
                    <a:pt x="110" y="64"/>
                  </a:cubicBezTo>
                  <a:cubicBezTo>
                    <a:pt x="110" y="94"/>
                    <a:pt x="90" y="120"/>
                    <a:pt x="61" y="129"/>
                  </a:cubicBezTo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22" name="任意多边形 138">
              <a:extLst>
                <a:ext uri="{FF2B5EF4-FFF2-40B4-BE49-F238E27FC236}">
                  <a16:creationId xmlns:a16="http://schemas.microsoft.com/office/drawing/2014/main" id="{4E7690E9-AF8B-4BA9-8185-DAA0A34CD349}"/>
                </a:ext>
              </a:extLst>
            </p:cNvPr>
            <p:cNvSpPr/>
            <p:nvPr/>
          </p:nvSpPr>
          <p:spPr bwMode="auto">
            <a:xfrm>
              <a:off x="5535613" y="3186113"/>
              <a:ext cx="287338" cy="327025"/>
            </a:xfrm>
            <a:custGeom>
              <a:avLst/>
              <a:gdLst>
                <a:gd name="T0" fmla="*/ 69 w 110"/>
                <a:gd name="T1" fmla="*/ 0 h 125"/>
                <a:gd name="T2" fmla="*/ 57 w 110"/>
                <a:gd name="T3" fmla="*/ 1 h 125"/>
                <a:gd name="T4" fmla="*/ 53 w 110"/>
                <a:gd name="T5" fmla="*/ 3 h 125"/>
                <a:gd name="T6" fmla="*/ 20 w 110"/>
                <a:gd name="T7" fmla="*/ 25 h 125"/>
                <a:gd name="T8" fmla="*/ 18 w 110"/>
                <a:gd name="T9" fmla="*/ 29 h 125"/>
                <a:gd name="T10" fmla="*/ 19 w 110"/>
                <a:gd name="T11" fmla="*/ 30 h 125"/>
                <a:gd name="T12" fmla="*/ 19 w 110"/>
                <a:gd name="T13" fmla="*/ 30 h 125"/>
                <a:gd name="T14" fmla="*/ 19 w 110"/>
                <a:gd name="T15" fmla="*/ 30 h 125"/>
                <a:gd name="T16" fmla="*/ 15 w 110"/>
                <a:gd name="T17" fmla="*/ 32 h 125"/>
                <a:gd name="T18" fmla="*/ 0 w 110"/>
                <a:gd name="T19" fmla="*/ 77 h 125"/>
                <a:gd name="T20" fmla="*/ 48 w 110"/>
                <a:gd name="T21" fmla="*/ 125 h 125"/>
                <a:gd name="T22" fmla="*/ 61 w 110"/>
                <a:gd name="T23" fmla="*/ 123 h 125"/>
                <a:gd name="T24" fmla="*/ 110 w 110"/>
                <a:gd name="T25" fmla="*/ 58 h 125"/>
                <a:gd name="T26" fmla="*/ 110 w 110"/>
                <a:gd name="T27" fmla="*/ 48 h 125"/>
                <a:gd name="T28" fmla="*/ 69 w 110"/>
                <a:gd name="T2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125">
                  <a:moveTo>
                    <a:pt x="69" y="0"/>
                  </a:moveTo>
                  <a:cubicBezTo>
                    <a:pt x="65" y="0"/>
                    <a:pt x="61" y="0"/>
                    <a:pt x="57" y="1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41" y="6"/>
                    <a:pt x="29" y="14"/>
                    <a:pt x="20" y="25"/>
                  </a:cubicBezTo>
                  <a:cubicBezTo>
                    <a:pt x="20" y="26"/>
                    <a:pt x="19" y="27"/>
                    <a:pt x="18" y="29"/>
                  </a:cubicBezTo>
                  <a:cubicBezTo>
                    <a:pt x="18" y="29"/>
                    <a:pt x="19" y="29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6" y="45"/>
                    <a:pt x="0" y="61"/>
                    <a:pt x="0" y="77"/>
                  </a:cubicBezTo>
                  <a:cubicBezTo>
                    <a:pt x="0" y="104"/>
                    <a:pt x="22" y="125"/>
                    <a:pt x="48" y="125"/>
                  </a:cubicBezTo>
                  <a:cubicBezTo>
                    <a:pt x="52" y="125"/>
                    <a:pt x="57" y="124"/>
                    <a:pt x="61" y="123"/>
                  </a:cubicBezTo>
                  <a:cubicBezTo>
                    <a:pt x="90" y="114"/>
                    <a:pt x="110" y="88"/>
                    <a:pt x="110" y="5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19"/>
                    <a:pt x="92" y="0"/>
                    <a:pt x="69" y="0"/>
                  </a:cubicBezTo>
                </a:path>
              </a:pathLst>
            </a:custGeom>
            <a:solidFill>
              <a:srgbClr val="1B9B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23" name="任意多边形 139">
              <a:extLst>
                <a:ext uri="{FF2B5EF4-FFF2-40B4-BE49-F238E27FC236}">
                  <a16:creationId xmlns:a16="http://schemas.microsoft.com/office/drawing/2014/main" id="{68AB3064-12E8-4D79-B61D-7E38AF919738}"/>
                </a:ext>
              </a:extLst>
            </p:cNvPr>
            <p:cNvSpPr/>
            <p:nvPr/>
          </p:nvSpPr>
          <p:spPr bwMode="auto">
            <a:xfrm>
              <a:off x="5543550" y="3222625"/>
              <a:ext cx="47625" cy="60325"/>
            </a:xfrm>
            <a:custGeom>
              <a:avLst/>
              <a:gdLst>
                <a:gd name="T0" fmla="*/ 16 w 18"/>
                <a:gd name="T1" fmla="*/ 2 h 23"/>
                <a:gd name="T2" fmla="*/ 5 w 18"/>
                <a:gd name="T3" fmla="*/ 5 h 23"/>
                <a:gd name="T4" fmla="*/ 11 w 18"/>
                <a:gd name="T5" fmla="*/ 11 h 23"/>
                <a:gd name="T6" fmla="*/ 7 w 18"/>
                <a:gd name="T7" fmla="*/ 11 h 23"/>
                <a:gd name="T8" fmla="*/ 1 w 18"/>
                <a:gd name="T9" fmla="*/ 23 h 23"/>
                <a:gd name="T10" fmla="*/ 16 w 18"/>
                <a:gd name="T11" fmla="*/ 16 h 23"/>
                <a:gd name="T12" fmla="*/ 15 w 18"/>
                <a:gd name="T13" fmla="*/ 15 h 23"/>
                <a:gd name="T14" fmla="*/ 16 w 18"/>
                <a:gd name="T15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23">
                  <a:moveTo>
                    <a:pt x="16" y="2"/>
                  </a:moveTo>
                  <a:cubicBezTo>
                    <a:pt x="13" y="0"/>
                    <a:pt x="8" y="1"/>
                    <a:pt x="5" y="5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9" y="10"/>
                    <a:pt x="8" y="11"/>
                    <a:pt x="7" y="11"/>
                  </a:cubicBezTo>
                  <a:cubicBezTo>
                    <a:pt x="2" y="13"/>
                    <a:pt x="0" y="19"/>
                    <a:pt x="1" y="23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8" y="11"/>
                    <a:pt x="18" y="5"/>
                    <a:pt x="16" y="2"/>
                  </a:cubicBezTo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24" name="任意多边形 140">
              <a:extLst>
                <a:ext uri="{FF2B5EF4-FFF2-40B4-BE49-F238E27FC236}">
                  <a16:creationId xmlns:a16="http://schemas.microsoft.com/office/drawing/2014/main" id="{902D12C3-C714-47E1-8CB5-03EDD065A855}"/>
                </a:ext>
              </a:extLst>
            </p:cNvPr>
            <p:cNvSpPr/>
            <p:nvPr/>
          </p:nvSpPr>
          <p:spPr bwMode="auto">
            <a:xfrm>
              <a:off x="5543550" y="3225800"/>
              <a:ext cx="47625" cy="57150"/>
            </a:xfrm>
            <a:custGeom>
              <a:avLst/>
              <a:gdLst>
                <a:gd name="T0" fmla="*/ 12 w 18"/>
                <a:gd name="T1" fmla="*/ 0 h 22"/>
                <a:gd name="T2" fmla="*/ 5 w 18"/>
                <a:gd name="T3" fmla="*/ 4 h 22"/>
                <a:gd name="T4" fmla="*/ 11 w 18"/>
                <a:gd name="T5" fmla="*/ 10 h 22"/>
                <a:gd name="T6" fmla="*/ 11 w 18"/>
                <a:gd name="T7" fmla="*/ 10 h 22"/>
                <a:gd name="T8" fmla="*/ 10 w 18"/>
                <a:gd name="T9" fmla="*/ 9 h 22"/>
                <a:gd name="T10" fmla="*/ 7 w 18"/>
                <a:gd name="T11" fmla="*/ 10 h 22"/>
                <a:gd name="T12" fmla="*/ 0 w 18"/>
                <a:gd name="T13" fmla="*/ 21 h 22"/>
                <a:gd name="T14" fmla="*/ 1 w 18"/>
                <a:gd name="T15" fmla="*/ 22 h 22"/>
                <a:gd name="T16" fmla="*/ 16 w 18"/>
                <a:gd name="T17" fmla="*/ 15 h 22"/>
                <a:gd name="T18" fmla="*/ 15 w 18"/>
                <a:gd name="T19" fmla="*/ 14 h 22"/>
                <a:gd name="T20" fmla="*/ 15 w 18"/>
                <a:gd name="T21" fmla="*/ 14 h 22"/>
                <a:gd name="T22" fmla="*/ 15 w 18"/>
                <a:gd name="T23" fmla="*/ 14 h 22"/>
                <a:gd name="T24" fmla="*/ 18 w 18"/>
                <a:gd name="T25" fmla="*/ 7 h 22"/>
                <a:gd name="T26" fmla="*/ 16 w 18"/>
                <a:gd name="T27" fmla="*/ 1 h 22"/>
                <a:gd name="T28" fmla="*/ 12 w 18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2">
                  <a:moveTo>
                    <a:pt x="12" y="0"/>
                  </a:moveTo>
                  <a:cubicBezTo>
                    <a:pt x="9" y="0"/>
                    <a:pt x="7" y="1"/>
                    <a:pt x="5" y="4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8" y="10"/>
                    <a:pt x="7" y="10"/>
                  </a:cubicBezTo>
                  <a:cubicBezTo>
                    <a:pt x="3" y="12"/>
                    <a:pt x="0" y="17"/>
                    <a:pt x="0" y="21"/>
                  </a:cubicBezTo>
                  <a:cubicBezTo>
                    <a:pt x="0" y="21"/>
                    <a:pt x="1" y="22"/>
                    <a:pt x="1" y="22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12"/>
                    <a:pt x="18" y="9"/>
                    <a:pt x="18" y="7"/>
                  </a:cubicBezTo>
                  <a:cubicBezTo>
                    <a:pt x="18" y="5"/>
                    <a:pt x="17" y="3"/>
                    <a:pt x="16" y="1"/>
                  </a:cubicBezTo>
                  <a:cubicBezTo>
                    <a:pt x="14" y="0"/>
                    <a:pt x="13" y="0"/>
                    <a:pt x="12" y="0"/>
                  </a:cubicBezTo>
                </a:path>
              </a:pathLst>
            </a:custGeom>
            <a:solidFill>
              <a:srgbClr val="1B9B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25" name="任意多边形 264">
              <a:extLst>
                <a:ext uri="{FF2B5EF4-FFF2-40B4-BE49-F238E27FC236}">
                  <a16:creationId xmlns:a16="http://schemas.microsoft.com/office/drawing/2014/main" id="{B6E1AF53-2DBC-462E-8251-D4458EA98485}"/>
                </a:ext>
              </a:extLst>
            </p:cNvPr>
            <p:cNvSpPr/>
            <p:nvPr/>
          </p:nvSpPr>
          <p:spPr bwMode="auto">
            <a:xfrm>
              <a:off x="5529567" y="3546447"/>
              <a:ext cx="291636" cy="308420"/>
            </a:xfrm>
            <a:custGeom>
              <a:avLst/>
              <a:gdLst>
                <a:gd name="connsiteX0" fmla="*/ 183321 w 291636"/>
                <a:gd name="connsiteY0" fmla="*/ 492 h 308420"/>
                <a:gd name="connsiteX1" fmla="*/ 288076 w 291636"/>
                <a:gd name="connsiteY1" fmla="*/ 104995 h 308420"/>
                <a:gd name="connsiteX2" fmla="*/ 291636 w 291636"/>
                <a:gd name="connsiteY2" fmla="*/ 127529 h 308420"/>
                <a:gd name="connsiteX3" fmla="*/ 289153 w 291636"/>
                <a:gd name="connsiteY3" fmla="*/ 160546 h 308420"/>
                <a:gd name="connsiteX4" fmla="*/ 25504 w 291636"/>
                <a:gd name="connsiteY4" fmla="*/ 308420 h 308420"/>
                <a:gd name="connsiteX5" fmla="*/ 21713 w 291636"/>
                <a:gd name="connsiteY5" fmla="*/ 295330 h 308420"/>
                <a:gd name="connsiteX6" fmla="*/ 10475 w 291636"/>
                <a:gd name="connsiteY6" fmla="*/ 256524 h 308420"/>
                <a:gd name="connsiteX7" fmla="*/ 0 w 291636"/>
                <a:gd name="connsiteY7" fmla="*/ 55356 h 308420"/>
                <a:gd name="connsiteX8" fmla="*/ 94279 w 291636"/>
                <a:gd name="connsiteY8" fmla="*/ 29231 h 30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636" h="308420">
                  <a:moveTo>
                    <a:pt x="183321" y="492"/>
                  </a:moveTo>
                  <a:cubicBezTo>
                    <a:pt x="201653" y="-4733"/>
                    <a:pt x="269744" y="31843"/>
                    <a:pt x="288076" y="104995"/>
                  </a:cubicBezTo>
                  <a:cubicBezTo>
                    <a:pt x="290040" y="111527"/>
                    <a:pt x="291349" y="118548"/>
                    <a:pt x="291636" y="127529"/>
                  </a:cubicBezTo>
                  <a:lnTo>
                    <a:pt x="289153" y="160546"/>
                  </a:lnTo>
                  <a:lnTo>
                    <a:pt x="25504" y="308420"/>
                  </a:lnTo>
                  <a:lnTo>
                    <a:pt x="21713" y="295330"/>
                  </a:lnTo>
                  <a:cubicBezTo>
                    <a:pt x="18455" y="284079"/>
                    <a:pt x="14731" y="271220"/>
                    <a:pt x="10475" y="256524"/>
                  </a:cubicBezTo>
                  <a:cubicBezTo>
                    <a:pt x="10475" y="256524"/>
                    <a:pt x="60234" y="120671"/>
                    <a:pt x="0" y="55356"/>
                  </a:cubicBezTo>
                  <a:cubicBezTo>
                    <a:pt x="10475" y="47519"/>
                    <a:pt x="94279" y="29231"/>
                    <a:pt x="94279" y="2923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26" name="任意多边形 142">
              <a:extLst>
                <a:ext uri="{FF2B5EF4-FFF2-40B4-BE49-F238E27FC236}">
                  <a16:creationId xmlns:a16="http://schemas.microsoft.com/office/drawing/2014/main" id="{BEAFD7E0-DFC3-40D0-ADAA-440AAF5F3D4E}"/>
                </a:ext>
              </a:extLst>
            </p:cNvPr>
            <p:cNvSpPr/>
            <p:nvPr/>
          </p:nvSpPr>
          <p:spPr bwMode="auto">
            <a:xfrm>
              <a:off x="5568950" y="3238500"/>
              <a:ext cx="233363" cy="400050"/>
            </a:xfrm>
            <a:custGeom>
              <a:avLst/>
              <a:gdLst>
                <a:gd name="T0" fmla="*/ 76 w 89"/>
                <a:gd name="T1" fmla="*/ 0 h 153"/>
                <a:gd name="T2" fmla="*/ 88 w 89"/>
                <a:gd name="T3" fmla="*/ 53 h 153"/>
                <a:gd name="T4" fmla="*/ 75 w 89"/>
                <a:gd name="T5" fmla="*/ 96 h 153"/>
                <a:gd name="T6" fmla="*/ 55 w 89"/>
                <a:gd name="T7" fmla="*/ 100 h 153"/>
                <a:gd name="T8" fmla="*/ 55 w 89"/>
                <a:gd name="T9" fmla="*/ 118 h 153"/>
                <a:gd name="T10" fmla="*/ 65 w 89"/>
                <a:gd name="T11" fmla="*/ 138 h 153"/>
                <a:gd name="T12" fmla="*/ 39 w 89"/>
                <a:gd name="T13" fmla="*/ 147 h 153"/>
                <a:gd name="T14" fmla="*/ 21 w 89"/>
                <a:gd name="T15" fmla="*/ 129 h 153"/>
                <a:gd name="T16" fmla="*/ 21 w 89"/>
                <a:gd name="T17" fmla="*/ 88 h 153"/>
                <a:gd name="T18" fmla="*/ 8 w 89"/>
                <a:gd name="T19" fmla="*/ 88 h 153"/>
                <a:gd name="T20" fmla="*/ 5 w 89"/>
                <a:gd name="T21" fmla="*/ 66 h 153"/>
                <a:gd name="T22" fmla="*/ 23 w 89"/>
                <a:gd name="T23" fmla="*/ 65 h 153"/>
                <a:gd name="T24" fmla="*/ 45 w 89"/>
                <a:gd name="T25" fmla="*/ 38 h 153"/>
                <a:gd name="T26" fmla="*/ 76 w 89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" h="153">
                  <a:moveTo>
                    <a:pt x="76" y="0"/>
                  </a:moveTo>
                  <a:cubicBezTo>
                    <a:pt x="82" y="3"/>
                    <a:pt x="89" y="17"/>
                    <a:pt x="88" y="53"/>
                  </a:cubicBezTo>
                  <a:cubicBezTo>
                    <a:pt x="88" y="83"/>
                    <a:pt x="79" y="92"/>
                    <a:pt x="75" y="96"/>
                  </a:cubicBezTo>
                  <a:cubicBezTo>
                    <a:pt x="71" y="99"/>
                    <a:pt x="63" y="100"/>
                    <a:pt x="55" y="100"/>
                  </a:cubicBezTo>
                  <a:cubicBezTo>
                    <a:pt x="55" y="118"/>
                    <a:pt x="55" y="118"/>
                    <a:pt x="55" y="118"/>
                  </a:cubicBezTo>
                  <a:cubicBezTo>
                    <a:pt x="55" y="118"/>
                    <a:pt x="66" y="130"/>
                    <a:pt x="65" y="138"/>
                  </a:cubicBezTo>
                  <a:cubicBezTo>
                    <a:pt x="65" y="147"/>
                    <a:pt x="50" y="153"/>
                    <a:pt x="39" y="147"/>
                  </a:cubicBezTo>
                  <a:cubicBezTo>
                    <a:pt x="29" y="142"/>
                    <a:pt x="21" y="129"/>
                    <a:pt x="21" y="129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88"/>
                    <a:pt x="16" y="94"/>
                    <a:pt x="8" y="88"/>
                  </a:cubicBezTo>
                  <a:cubicBezTo>
                    <a:pt x="2" y="83"/>
                    <a:pt x="0" y="73"/>
                    <a:pt x="5" y="66"/>
                  </a:cubicBezTo>
                  <a:cubicBezTo>
                    <a:pt x="10" y="58"/>
                    <a:pt x="19" y="57"/>
                    <a:pt x="23" y="65"/>
                  </a:cubicBezTo>
                  <a:cubicBezTo>
                    <a:pt x="23" y="65"/>
                    <a:pt x="27" y="50"/>
                    <a:pt x="45" y="38"/>
                  </a:cubicBezTo>
                  <a:cubicBezTo>
                    <a:pt x="62" y="27"/>
                    <a:pt x="70" y="18"/>
                    <a:pt x="7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27" name="任意多边形 143">
              <a:extLst>
                <a:ext uri="{FF2B5EF4-FFF2-40B4-BE49-F238E27FC236}">
                  <a16:creationId xmlns:a16="http://schemas.microsoft.com/office/drawing/2014/main" id="{AF7B3098-CFA1-4D8A-A37B-AF509B2B4A1B}"/>
                </a:ext>
              </a:extLst>
            </p:cNvPr>
            <p:cNvSpPr/>
            <p:nvPr/>
          </p:nvSpPr>
          <p:spPr bwMode="auto">
            <a:xfrm>
              <a:off x="5708650" y="3368675"/>
              <a:ext cx="17463" cy="20638"/>
            </a:xfrm>
            <a:custGeom>
              <a:avLst/>
              <a:gdLst>
                <a:gd name="T0" fmla="*/ 7 w 7"/>
                <a:gd name="T1" fmla="*/ 3 h 8"/>
                <a:gd name="T2" fmla="*/ 4 w 7"/>
                <a:gd name="T3" fmla="*/ 8 h 8"/>
                <a:gd name="T4" fmla="*/ 0 w 7"/>
                <a:gd name="T5" fmla="*/ 5 h 8"/>
                <a:gd name="T6" fmla="*/ 3 w 7"/>
                <a:gd name="T7" fmla="*/ 0 h 8"/>
                <a:gd name="T8" fmla="*/ 7 w 7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3"/>
                  </a:moveTo>
                  <a:cubicBezTo>
                    <a:pt x="7" y="5"/>
                    <a:pt x="5" y="7"/>
                    <a:pt x="4" y="8"/>
                  </a:cubicBezTo>
                  <a:cubicBezTo>
                    <a:pt x="2" y="8"/>
                    <a:pt x="0" y="7"/>
                    <a:pt x="0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28" name="任意多边形 144">
              <a:extLst>
                <a:ext uri="{FF2B5EF4-FFF2-40B4-BE49-F238E27FC236}">
                  <a16:creationId xmlns:a16="http://schemas.microsoft.com/office/drawing/2014/main" id="{E6F55322-8076-45F6-AC9F-1416297289BF}"/>
                </a:ext>
              </a:extLst>
            </p:cNvPr>
            <p:cNvSpPr/>
            <p:nvPr/>
          </p:nvSpPr>
          <p:spPr bwMode="auto">
            <a:xfrm>
              <a:off x="5726113" y="3441700"/>
              <a:ext cx="22225" cy="12700"/>
            </a:xfrm>
            <a:custGeom>
              <a:avLst/>
              <a:gdLst>
                <a:gd name="T0" fmla="*/ 0 w 8"/>
                <a:gd name="T1" fmla="*/ 0 h 5"/>
                <a:gd name="T2" fmla="*/ 8 w 8"/>
                <a:gd name="T3" fmla="*/ 1 h 5"/>
                <a:gd name="T4" fmla="*/ 3 w 8"/>
                <a:gd name="T5" fmla="*/ 5 h 5"/>
                <a:gd name="T6" fmla="*/ 0 w 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7" y="3"/>
                    <a:pt x="5" y="5"/>
                    <a:pt x="3" y="5"/>
                  </a:cubicBezTo>
                  <a:cubicBezTo>
                    <a:pt x="1" y="5"/>
                    <a:pt x="0" y="3"/>
                    <a:pt x="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29" name="任意多边形 145">
              <a:extLst>
                <a:ext uri="{FF2B5EF4-FFF2-40B4-BE49-F238E27FC236}">
                  <a16:creationId xmlns:a16="http://schemas.microsoft.com/office/drawing/2014/main" id="{C9FBA392-B8FF-4EA0-8D77-031638478B20}"/>
                </a:ext>
              </a:extLst>
            </p:cNvPr>
            <p:cNvSpPr/>
            <p:nvPr/>
          </p:nvSpPr>
          <p:spPr bwMode="auto">
            <a:xfrm>
              <a:off x="5778500" y="3308350"/>
              <a:ext cx="19050" cy="19050"/>
            </a:xfrm>
            <a:custGeom>
              <a:avLst/>
              <a:gdLst>
                <a:gd name="T0" fmla="*/ 6 w 7"/>
                <a:gd name="T1" fmla="*/ 7 h 7"/>
                <a:gd name="T2" fmla="*/ 0 w 7"/>
                <a:gd name="T3" fmla="*/ 4 h 7"/>
                <a:gd name="T4" fmla="*/ 5 w 7"/>
                <a:gd name="T5" fmla="*/ 1 h 7"/>
                <a:gd name="T6" fmla="*/ 6 w 7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6" y="7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7" y="2"/>
                    <a:pt x="7" y="5"/>
                    <a:pt x="6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30" name="任意多边形 146">
              <a:extLst>
                <a:ext uri="{FF2B5EF4-FFF2-40B4-BE49-F238E27FC236}">
                  <a16:creationId xmlns:a16="http://schemas.microsoft.com/office/drawing/2014/main" id="{29F6769D-2C26-4F7C-8413-4A06D580E566}"/>
                </a:ext>
              </a:extLst>
            </p:cNvPr>
            <p:cNvSpPr/>
            <p:nvPr/>
          </p:nvSpPr>
          <p:spPr bwMode="auto">
            <a:xfrm>
              <a:off x="5697538" y="3336925"/>
              <a:ext cx="20638" cy="23813"/>
            </a:xfrm>
            <a:custGeom>
              <a:avLst/>
              <a:gdLst>
                <a:gd name="T0" fmla="*/ 1 w 8"/>
                <a:gd name="T1" fmla="*/ 9 h 9"/>
                <a:gd name="T2" fmla="*/ 8 w 8"/>
                <a:gd name="T3" fmla="*/ 2 h 9"/>
                <a:gd name="T4" fmla="*/ 2 w 8"/>
                <a:gd name="T5" fmla="*/ 2 h 9"/>
                <a:gd name="T6" fmla="*/ 1 w 8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9">
                  <a:moveTo>
                    <a:pt x="1" y="9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1" y="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31" name="任意多边形 147">
              <a:extLst>
                <a:ext uri="{FF2B5EF4-FFF2-40B4-BE49-F238E27FC236}">
                  <a16:creationId xmlns:a16="http://schemas.microsoft.com/office/drawing/2014/main" id="{7D7140EF-B6F7-43EE-A0BE-9DBA7D723EF3}"/>
                </a:ext>
              </a:extLst>
            </p:cNvPr>
            <p:cNvSpPr/>
            <p:nvPr/>
          </p:nvSpPr>
          <p:spPr bwMode="auto">
            <a:xfrm>
              <a:off x="5773738" y="3343275"/>
              <a:ext cx="19050" cy="22225"/>
            </a:xfrm>
            <a:custGeom>
              <a:avLst/>
              <a:gdLst>
                <a:gd name="T0" fmla="*/ 7 w 7"/>
                <a:gd name="T1" fmla="*/ 4 h 9"/>
                <a:gd name="T2" fmla="*/ 4 w 7"/>
                <a:gd name="T3" fmla="*/ 8 h 9"/>
                <a:gd name="T4" fmla="*/ 0 w 7"/>
                <a:gd name="T5" fmla="*/ 6 h 9"/>
                <a:gd name="T6" fmla="*/ 3 w 7"/>
                <a:gd name="T7" fmla="*/ 1 h 9"/>
                <a:gd name="T8" fmla="*/ 7 w 7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4"/>
                  </a:moveTo>
                  <a:cubicBezTo>
                    <a:pt x="7" y="6"/>
                    <a:pt x="5" y="8"/>
                    <a:pt x="4" y="8"/>
                  </a:cubicBezTo>
                  <a:cubicBezTo>
                    <a:pt x="2" y="9"/>
                    <a:pt x="0" y="8"/>
                    <a:pt x="0" y="6"/>
                  </a:cubicBezTo>
                  <a:cubicBezTo>
                    <a:pt x="0" y="4"/>
                    <a:pt x="1" y="1"/>
                    <a:pt x="3" y="1"/>
                  </a:cubicBezTo>
                  <a:cubicBezTo>
                    <a:pt x="5" y="0"/>
                    <a:pt x="7" y="1"/>
                    <a:pt x="7" y="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32" name="任意多边形 148">
              <a:extLst>
                <a:ext uri="{FF2B5EF4-FFF2-40B4-BE49-F238E27FC236}">
                  <a16:creationId xmlns:a16="http://schemas.microsoft.com/office/drawing/2014/main" id="{25DB6EBD-5928-43B9-AF88-97DF55E8FEF6}"/>
                </a:ext>
              </a:extLst>
            </p:cNvPr>
            <p:cNvSpPr/>
            <p:nvPr/>
          </p:nvSpPr>
          <p:spPr bwMode="auto">
            <a:xfrm>
              <a:off x="5749925" y="3359150"/>
              <a:ext cx="28575" cy="57150"/>
            </a:xfrm>
            <a:custGeom>
              <a:avLst/>
              <a:gdLst>
                <a:gd name="T0" fmla="*/ 0 w 18"/>
                <a:gd name="T1" fmla="*/ 0 h 36"/>
                <a:gd name="T2" fmla="*/ 2 w 18"/>
                <a:gd name="T3" fmla="*/ 36 h 36"/>
                <a:gd name="T4" fmla="*/ 18 w 18"/>
                <a:gd name="T5" fmla="*/ 24 h 36"/>
                <a:gd name="T6" fmla="*/ 0 w 18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6">
                  <a:moveTo>
                    <a:pt x="0" y="0"/>
                  </a:moveTo>
                  <a:lnTo>
                    <a:pt x="2" y="36"/>
                  </a:lnTo>
                  <a:lnTo>
                    <a:pt x="18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33" name="任意多边形 149">
              <a:extLst>
                <a:ext uri="{FF2B5EF4-FFF2-40B4-BE49-F238E27FC236}">
                  <a16:creationId xmlns:a16="http://schemas.microsoft.com/office/drawing/2014/main" id="{23D7F6DE-8AB1-4B25-8467-EF752681732A}"/>
                </a:ext>
              </a:extLst>
            </p:cNvPr>
            <p:cNvSpPr/>
            <p:nvPr/>
          </p:nvSpPr>
          <p:spPr bwMode="auto">
            <a:xfrm>
              <a:off x="5640388" y="3481388"/>
              <a:ext cx="73025" cy="33338"/>
            </a:xfrm>
            <a:custGeom>
              <a:avLst/>
              <a:gdLst>
                <a:gd name="T0" fmla="*/ 28 w 28"/>
                <a:gd name="T1" fmla="*/ 7 h 13"/>
                <a:gd name="T2" fmla="*/ 0 w 28"/>
                <a:gd name="T3" fmla="*/ 0 h 13"/>
                <a:gd name="T4" fmla="*/ 6 w 28"/>
                <a:gd name="T5" fmla="*/ 8 h 13"/>
                <a:gd name="T6" fmla="*/ 28 w 28"/>
                <a:gd name="T7" fmla="*/ 13 h 13"/>
                <a:gd name="T8" fmla="*/ 28 w 28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3">
                  <a:moveTo>
                    <a:pt x="28" y="7"/>
                  </a:moveTo>
                  <a:cubicBezTo>
                    <a:pt x="20" y="8"/>
                    <a:pt x="3" y="7"/>
                    <a:pt x="0" y="0"/>
                  </a:cubicBezTo>
                  <a:cubicBezTo>
                    <a:pt x="0" y="0"/>
                    <a:pt x="1" y="5"/>
                    <a:pt x="6" y="8"/>
                  </a:cubicBezTo>
                  <a:cubicBezTo>
                    <a:pt x="11" y="12"/>
                    <a:pt x="28" y="13"/>
                    <a:pt x="28" y="13"/>
                  </a:cubicBezTo>
                  <a:lnTo>
                    <a:pt x="28" y="7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34" name="任意多边形 262">
              <a:extLst>
                <a:ext uri="{FF2B5EF4-FFF2-40B4-BE49-F238E27FC236}">
                  <a16:creationId xmlns:a16="http://schemas.microsoft.com/office/drawing/2014/main" id="{3ECAF881-9F8A-43AD-88C1-B86B08D6294E}"/>
                </a:ext>
              </a:extLst>
            </p:cNvPr>
            <p:cNvSpPr/>
            <p:nvPr/>
          </p:nvSpPr>
          <p:spPr bwMode="auto">
            <a:xfrm>
              <a:off x="5403063" y="3602039"/>
              <a:ext cx="168521" cy="338085"/>
            </a:xfrm>
            <a:custGeom>
              <a:avLst/>
              <a:gdLst>
                <a:gd name="connsiteX0" fmla="*/ 127592 w 168521"/>
                <a:gd name="connsiteY0" fmla="*/ 0 h 338085"/>
                <a:gd name="connsiteX1" fmla="*/ 166986 w 168521"/>
                <a:gd name="connsiteY1" fmla="*/ 62724 h 338085"/>
                <a:gd name="connsiteX2" fmla="*/ 138097 w 168521"/>
                <a:gd name="connsiteY2" fmla="*/ 201240 h 338085"/>
                <a:gd name="connsiteX3" fmla="*/ 115107 w 168521"/>
                <a:gd name="connsiteY3" fmla="*/ 259539 h 338085"/>
                <a:gd name="connsiteX4" fmla="*/ 108472 w 168521"/>
                <a:gd name="connsiteY4" fmla="*/ 277246 h 338085"/>
                <a:gd name="connsiteX5" fmla="*/ 0 w 168521"/>
                <a:gd name="connsiteY5" fmla="*/ 338085 h 338085"/>
                <a:gd name="connsiteX6" fmla="*/ 2066 w 168521"/>
                <a:gd name="connsiteY6" fmla="*/ 328265 h 338085"/>
                <a:gd name="connsiteX7" fmla="*/ 127592 w 168521"/>
                <a:gd name="connsiteY7" fmla="*/ 0 h 338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8521" h="338085">
                  <a:moveTo>
                    <a:pt x="127592" y="0"/>
                  </a:moveTo>
                  <a:cubicBezTo>
                    <a:pt x="156481" y="2614"/>
                    <a:pt x="164360" y="41816"/>
                    <a:pt x="166986" y="62724"/>
                  </a:cubicBezTo>
                  <a:cubicBezTo>
                    <a:pt x="172238" y="101927"/>
                    <a:pt x="164360" y="154197"/>
                    <a:pt x="138097" y="201240"/>
                  </a:cubicBezTo>
                  <a:cubicBezTo>
                    <a:pt x="138097" y="201240"/>
                    <a:pt x="128126" y="225497"/>
                    <a:pt x="115107" y="259539"/>
                  </a:cubicBezTo>
                  <a:lnTo>
                    <a:pt x="108472" y="277246"/>
                  </a:lnTo>
                  <a:lnTo>
                    <a:pt x="0" y="338085"/>
                  </a:lnTo>
                  <a:lnTo>
                    <a:pt x="2066" y="328265"/>
                  </a:lnTo>
                  <a:cubicBezTo>
                    <a:pt x="44579" y="132635"/>
                    <a:pt x="77037" y="34302"/>
                    <a:pt x="12759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35" name="任意多边形 151">
              <a:extLst>
                <a:ext uri="{FF2B5EF4-FFF2-40B4-BE49-F238E27FC236}">
                  <a16:creationId xmlns:a16="http://schemas.microsoft.com/office/drawing/2014/main" id="{9696C4D4-DD67-4E95-8B3E-6DBFCB206C0E}"/>
                </a:ext>
              </a:extLst>
            </p:cNvPr>
            <p:cNvSpPr/>
            <p:nvPr/>
          </p:nvSpPr>
          <p:spPr bwMode="auto">
            <a:xfrm>
              <a:off x="5426075" y="3598863"/>
              <a:ext cx="161925" cy="279400"/>
            </a:xfrm>
            <a:custGeom>
              <a:avLst/>
              <a:gdLst>
                <a:gd name="T0" fmla="*/ 43 w 62"/>
                <a:gd name="T1" fmla="*/ 0 h 107"/>
                <a:gd name="T2" fmla="*/ 18 w 62"/>
                <a:gd name="T3" fmla="*/ 30 h 107"/>
                <a:gd name="T4" fmla="*/ 0 w 62"/>
                <a:gd name="T5" fmla="*/ 89 h 107"/>
                <a:gd name="T6" fmla="*/ 36 w 62"/>
                <a:gd name="T7" fmla="*/ 102 h 107"/>
                <a:gd name="T8" fmla="*/ 55 w 62"/>
                <a:gd name="T9" fmla="*/ 54 h 107"/>
                <a:gd name="T10" fmla="*/ 43 w 62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107">
                  <a:moveTo>
                    <a:pt x="43" y="0"/>
                  </a:moveTo>
                  <a:cubicBezTo>
                    <a:pt x="35" y="3"/>
                    <a:pt x="26" y="12"/>
                    <a:pt x="18" y="30"/>
                  </a:cubicBezTo>
                  <a:cubicBezTo>
                    <a:pt x="10" y="49"/>
                    <a:pt x="0" y="89"/>
                    <a:pt x="0" y="89"/>
                  </a:cubicBezTo>
                  <a:cubicBezTo>
                    <a:pt x="0" y="89"/>
                    <a:pt x="17" y="107"/>
                    <a:pt x="36" y="102"/>
                  </a:cubicBezTo>
                  <a:cubicBezTo>
                    <a:pt x="36" y="102"/>
                    <a:pt x="51" y="71"/>
                    <a:pt x="55" y="54"/>
                  </a:cubicBezTo>
                  <a:cubicBezTo>
                    <a:pt x="59" y="38"/>
                    <a:pt x="62" y="9"/>
                    <a:pt x="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36" name="任意多边形 152">
              <a:extLst>
                <a:ext uri="{FF2B5EF4-FFF2-40B4-BE49-F238E27FC236}">
                  <a16:creationId xmlns:a16="http://schemas.microsoft.com/office/drawing/2014/main" id="{904A4373-F4BF-4257-8C0A-FF8B50B57D26}"/>
                </a:ext>
              </a:extLst>
            </p:cNvPr>
            <p:cNvSpPr/>
            <p:nvPr/>
          </p:nvSpPr>
          <p:spPr bwMode="auto">
            <a:xfrm>
              <a:off x="5329238" y="3721100"/>
              <a:ext cx="569913" cy="508000"/>
            </a:xfrm>
            <a:custGeom>
              <a:avLst/>
              <a:gdLst>
                <a:gd name="T0" fmla="*/ 218 w 218"/>
                <a:gd name="T1" fmla="*/ 20 h 194"/>
                <a:gd name="T2" fmla="*/ 218 w 218"/>
                <a:gd name="T3" fmla="*/ 9 h 194"/>
                <a:gd name="T4" fmla="*/ 204 w 218"/>
                <a:gd name="T5" fmla="*/ 1 h 194"/>
                <a:gd name="T6" fmla="*/ 204 w 218"/>
                <a:gd name="T7" fmla="*/ 1 h 194"/>
                <a:gd name="T8" fmla="*/ 204 w 218"/>
                <a:gd name="T9" fmla="*/ 1 h 194"/>
                <a:gd name="T10" fmla="*/ 204 w 218"/>
                <a:gd name="T11" fmla="*/ 1 h 194"/>
                <a:gd name="T12" fmla="*/ 200 w 218"/>
                <a:gd name="T13" fmla="*/ 1 h 194"/>
                <a:gd name="T14" fmla="*/ 6 w 218"/>
                <a:gd name="T15" fmla="*/ 113 h 194"/>
                <a:gd name="T16" fmla="*/ 0 w 218"/>
                <a:gd name="T17" fmla="*/ 124 h 194"/>
                <a:gd name="T18" fmla="*/ 0 w 218"/>
                <a:gd name="T19" fmla="*/ 182 h 194"/>
                <a:gd name="T20" fmla="*/ 1 w 218"/>
                <a:gd name="T21" fmla="*/ 186 h 194"/>
                <a:gd name="T22" fmla="*/ 1 w 218"/>
                <a:gd name="T23" fmla="*/ 186 h 194"/>
                <a:gd name="T24" fmla="*/ 1 w 218"/>
                <a:gd name="T25" fmla="*/ 186 h 194"/>
                <a:gd name="T26" fmla="*/ 1 w 218"/>
                <a:gd name="T27" fmla="*/ 186 h 194"/>
                <a:gd name="T28" fmla="*/ 15 w 218"/>
                <a:gd name="T29" fmla="*/ 194 h 194"/>
                <a:gd name="T30" fmla="*/ 15 w 218"/>
                <a:gd name="T31" fmla="*/ 180 h 194"/>
                <a:gd name="T32" fmla="*/ 200 w 218"/>
                <a:gd name="T33" fmla="*/ 74 h 194"/>
                <a:gd name="T34" fmla="*/ 206 w 218"/>
                <a:gd name="T35" fmla="*/ 63 h 194"/>
                <a:gd name="T36" fmla="*/ 206 w 218"/>
                <a:gd name="T37" fmla="*/ 20 h 194"/>
                <a:gd name="T38" fmla="*/ 218 w 218"/>
                <a:gd name="T39" fmla="*/ 2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194">
                  <a:moveTo>
                    <a:pt x="218" y="20"/>
                  </a:moveTo>
                  <a:cubicBezTo>
                    <a:pt x="218" y="9"/>
                    <a:pt x="218" y="9"/>
                    <a:pt x="218" y="9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3" y="0"/>
                    <a:pt x="202" y="0"/>
                    <a:pt x="200" y="1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2" y="115"/>
                    <a:pt x="0" y="120"/>
                    <a:pt x="0" y="12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4"/>
                    <a:pt x="0" y="185"/>
                    <a:pt x="1" y="186"/>
                  </a:cubicBezTo>
                  <a:cubicBezTo>
                    <a:pt x="1" y="186"/>
                    <a:pt x="1" y="186"/>
                    <a:pt x="1" y="186"/>
                  </a:cubicBezTo>
                  <a:cubicBezTo>
                    <a:pt x="1" y="186"/>
                    <a:pt x="1" y="186"/>
                    <a:pt x="1" y="186"/>
                  </a:cubicBezTo>
                  <a:cubicBezTo>
                    <a:pt x="1" y="186"/>
                    <a:pt x="1" y="186"/>
                    <a:pt x="1" y="186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80"/>
                    <a:pt x="15" y="180"/>
                    <a:pt x="15" y="180"/>
                  </a:cubicBezTo>
                  <a:cubicBezTo>
                    <a:pt x="200" y="74"/>
                    <a:pt x="200" y="74"/>
                    <a:pt x="200" y="74"/>
                  </a:cubicBezTo>
                  <a:cubicBezTo>
                    <a:pt x="203" y="72"/>
                    <a:pt x="206" y="67"/>
                    <a:pt x="206" y="63"/>
                  </a:cubicBezTo>
                  <a:cubicBezTo>
                    <a:pt x="206" y="20"/>
                    <a:pt x="206" y="20"/>
                    <a:pt x="206" y="20"/>
                  </a:cubicBezTo>
                  <a:lnTo>
                    <a:pt x="218" y="2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37" name="任意多边形 153">
              <a:extLst>
                <a:ext uri="{FF2B5EF4-FFF2-40B4-BE49-F238E27FC236}">
                  <a16:creationId xmlns:a16="http://schemas.microsoft.com/office/drawing/2014/main" id="{D7345314-66CD-4B6D-8853-F168159C0773}"/>
                </a:ext>
              </a:extLst>
            </p:cNvPr>
            <p:cNvSpPr/>
            <p:nvPr/>
          </p:nvSpPr>
          <p:spPr bwMode="auto">
            <a:xfrm>
              <a:off x="5334000" y="3721100"/>
              <a:ext cx="565150" cy="338138"/>
            </a:xfrm>
            <a:custGeom>
              <a:avLst/>
              <a:gdLst>
                <a:gd name="T0" fmla="*/ 216 w 216"/>
                <a:gd name="T1" fmla="*/ 9 h 129"/>
                <a:gd name="T2" fmla="*/ 202 w 216"/>
                <a:gd name="T3" fmla="*/ 1 h 129"/>
                <a:gd name="T4" fmla="*/ 202 w 216"/>
                <a:gd name="T5" fmla="*/ 1 h 129"/>
                <a:gd name="T6" fmla="*/ 202 w 216"/>
                <a:gd name="T7" fmla="*/ 1 h 129"/>
                <a:gd name="T8" fmla="*/ 202 w 216"/>
                <a:gd name="T9" fmla="*/ 1 h 129"/>
                <a:gd name="T10" fmla="*/ 198 w 216"/>
                <a:gd name="T11" fmla="*/ 1 h 129"/>
                <a:gd name="T12" fmla="*/ 4 w 216"/>
                <a:gd name="T13" fmla="*/ 113 h 129"/>
                <a:gd name="T14" fmla="*/ 0 w 216"/>
                <a:gd name="T15" fmla="*/ 117 h 129"/>
                <a:gd name="T16" fmla="*/ 20 w 216"/>
                <a:gd name="T17" fmla="*/ 129 h 129"/>
                <a:gd name="T18" fmla="*/ 204 w 216"/>
                <a:gd name="T19" fmla="*/ 24 h 129"/>
                <a:gd name="T20" fmla="*/ 216 w 216"/>
                <a:gd name="T21" fmla="*/ 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129">
                  <a:moveTo>
                    <a:pt x="216" y="9"/>
                  </a:move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1" y="0"/>
                    <a:pt x="200" y="0"/>
                    <a:pt x="198" y="1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2" y="114"/>
                    <a:pt x="1" y="116"/>
                    <a:pt x="0" y="117"/>
                  </a:cubicBezTo>
                  <a:cubicBezTo>
                    <a:pt x="20" y="129"/>
                    <a:pt x="20" y="129"/>
                    <a:pt x="20" y="129"/>
                  </a:cubicBezTo>
                  <a:cubicBezTo>
                    <a:pt x="204" y="24"/>
                    <a:pt x="204" y="24"/>
                    <a:pt x="204" y="24"/>
                  </a:cubicBezTo>
                  <a:lnTo>
                    <a:pt x="216" y="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38" name="任意多边形 154">
              <a:extLst>
                <a:ext uri="{FF2B5EF4-FFF2-40B4-BE49-F238E27FC236}">
                  <a16:creationId xmlns:a16="http://schemas.microsoft.com/office/drawing/2014/main" id="{1542142E-E91B-4449-BC51-D4C04EB2D01D}"/>
                </a:ext>
              </a:extLst>
            </p:cNvPr>
            <p:cNvSpPr/>
            <p:nvPr/>
          </p:nvSpPr>
          <p:spPr bwMode="auto">
            <a:xfrm>
              <a:off x="5365750" y="3740150"/>
              <a:ext cx="539750" cy="492125"/>
            </a:xfrm>
            <a:custGeom>
              <a:avLst/>
              <a:gdLst>
                <a:gd name="T0" fmla="*/ 6 w 206"/>
                <a:gd name="T1" fmla="*/ 114 h 188"/>
                <a:gd name="T2" fmla="*/ 200 w 206"/>
                <a:gd name="T3" fmla="*/ 2 h 188"/>
                <a:gd name="T4" fmla="*/ 206 w 206"/>
                <a:gd name="T5" fmla="*/ 6 h 188"/>
                <a:gd name="T6" fmla="*/ 206 w 206"/>
                <a:gd name="T7" fmla="*/ 64 h 188"/>
                <a:gd name="T8" fmla="*/ 200 w 206"/>
                <a:gd name="T9" fmla="*/ 75 h 188"/>
                <a:gd name="T10" fmla="*/ 6 w 206"/>
                <a:gd name="T11" fmla="*/ 186 h 188"/>
                <a:gd name="T12" fmla="*/ 0 w 206"/>
                <a:gd name="T13" fmla="*/ 183 h 188"/>
                <a:gd name="T14" fmla="*/ 0 w 206"/>
                <a:gd name="T15" fmla="*/ 125 h 188"/>
                <a:gd name="T16" fmla="*/ 6 w 206"/>
                <a:gd name="T17" fmla="*/ 11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" h="188">
                  <a:moveTo>
                    <a:pt x="6" y="114"/>
                  </a:moveTo>
                  <a:cubicBezTo>
                    <a:pt x="200" y="2"/>
                    <a:pt x="200" y="2"/>
                    <a:pt x="200" y="2"/>
                  </a:cubicBezTo>
                  <a:cubicBezTo>
                    <a:pt x="203" y="0"/>
                    <a:pt x="206" y="2"/>
                    <a:pt x="206" y="6"/>
                  </a:cubicBezTo>
                  <a:cubicBezTo>
                    <a:pt x="206" y="64"/>
                    <a:pt x="206" y="64"/>
                    <a:pt x="206" y="64"/>
                  </a:cubicBezTo>
                  <a:cubicBezTo>
                    <a:pt x="206" y="68"/>
                    <a:pt x="203" y="73"/>
                    <a:pt x="200" y="75"/>
                  </a:cubicBezTo>
                  <a:cubicBezTo>
                    <a:pt x="6" y="186"/>
                    <a:pt x="6" y="186"/>
                    <a:pt x="6" y="186"/>
                  </a:cubicBezTo>
                  <a:cubicBezTo>
                    <a:pt x="2" y="188"/>
                    <a:pt x="0" y="187"/>
                    <a:pt x="0" y="183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1"/>
                    <a:pt x="2" y="116"/>
                    <a:pt x="6" y="114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39" name="任意多边形 155">
              <a:extLst>
                <a:ext uri="{FF2B5EF4-FFF2-40B4-BE49-F238E27FC236}">
                  <a16:creationId xmlns:a16="http://schemas.microsoft.com/office/drawing/2014/main" id="{BAF6B912-281D-45DF-93C2-A436434C1AE5}"/>
                </a:ext>
              </a:extLst>
            </p:cNvPr>
            <p:cNvSpPr/>
            <p:nvPr/>
          </p:nvSpPr>
          <p:spPr bwMode="auto">
            <a:xfrm>
              <a:off x="5383213" y="4048125"/>
              <a:ext cx="84138" cy="120650"/>
            </a:xfrm>
            <a:custGeom>
              <a:avLst/>
              <a:gdLst>
                <a:gd name="T0" fmla="*/ 17 w 32"/>
                <a:gd name="T1" fmla="*/ 2 h 46"/>
                <a:gd name="T2" fmla="*/ 21 w 32"/>
                <a:gd name="T3" fmla="*/ 9 h 46"/>
                <a:gd name="T4" fmla="*/ 22 w 32"/>
                <a:gd name="T5" fmla="*/ 10 h 46"/>
                <a:gd name="T6" fmla="*/ 30 w 32"/>
                <a:gd name="T7" fmla="*/ 6 h 46"/>
                <a:gd name="T8" fmla="*/ 31 w 32"/>
                <a:gd name="T9" fmla="*/ 9 h 46"/>
                <a:gd name="T10" fmla="*/ 25 w 32"/>
                <a:gd name="T11" fmla="*/ 20 h 46"/>
                <a:gd name="T12" fmla="*/ 25 w 32"/>
                <a:gd name="T13" fmla="*/ 22 h 46"/>
                <a:gd name="T14" fmla="*/ 26 w 32"/>
                <a:gd name="T15" fmla="*/ 32 h 46"/>
                <a:gd name="T16" fmla="*/ 24 w 32"/>
                <a:gd name="T17" fmla="*/ 35 h 46"/>
                <a:gd name="T18" fmla="*/ 17 w 32"/>
                <a:gd name="T19" fmla="*/ 34 h 46"/>
                <a:gd name="T20" fmla="*/ 15 w 32"/>
                <a:gd name="T21" fmla="*/ 35 h 46"/>
                <a:gd name="T22" fmla="*/ 8 w 32"/>
                <a:gd name="T23" fmla="*/ 44 h 46"/>
                <a:gd name="T24" fmla="*/ 6 w 32"/>
                <a:gd name="T25" fmla="*/ 43 h 46"/>
                <a:gd name="T26" fmla="*/ 7 w 32"/>
                <a:gd name="T27" fmla="*/ 32 h 46"/>
                <a:gd name="T28" fmla="*/ 7 w 32"/>
                <a:gd name="T29" fmla="*/ 31 h 46"/>
                <a:gd name="T30" fmla="*/ 1 w 32"/>
                <a:gd name="T31" fmla="*/ 27 h 46"/>
                <a:gd name="T32" fmla="*/ 2 w 32"/>
                <a:gd name="T33" fmla="*/ 23 h 46"/>
                <a:gd name="T34" fmla="*/ 10 w 32"/>
                <a:gd name="T35" fmla="*/ 16 h 46"/>
                <a:gd name="T36" fmla="*/ 11 w 32"/>
                <a:gd name="T37" fmla="*/ 15 h 46"/>
                <a:gd name="T38" fmla="*/ 15 w 32"/>
                <a:gd name="T39" fmla="*/ 3 h 46"/>
                <a:gd name="T40" fmla="*/ 17 w 32"/>
                <a:gd name="T41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6">
                  <a:moveTo>
                    <a:pt x="17" y="2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1" y="10"/>
                    <a:pt x="22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2" y="8"/>
                    <a:pt x="31" y="9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1"/>
                    <a:pt x="24" y="22"/>
                    <a:pt x="25" y="2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5" y="36"/>
                    <a:pt x="24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6" y="34"/>
                    <a:pt x="16" y="35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6"/>
                    <a:pt x="6" y="45"/>
                    <a:pt x="6" y="4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6"/>
                    <a:pt x="1" y="24"/>
                    <a:pt x="2" y="23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1" y="15"/>
                    <a:pt x="11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1"/>
                    <a:pt x="17" y="0"/>
                    <a:pt x="17" y="2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40" name="任意多边形 156">
              <a:extLst>
                <a:ext uri="{FF2B5EF4-FFF2-40B4-BE49-F238E27FC236}">
                  <a16:creationId xmlns:a16="http://schemas.microsoft.com/office/drawing/2014/main" id="{BB1318F0-06CE-49B7-AF7B-7F6CA4A95FA8}"/>
                </a:ext>
              </a:extLst>
            </p:cNvPr>
            <p:cNvSpPr/>
            <p:nvPr/>
          </p:nvSpPr>
          <p:spPr bwMode="auto">
            <a:xfrm>
              <a:off x="5487988" y="3990975"/>
              <a:ext cx="84138" cy="117475"/>
            </a:xfrm>
            <a:custGeom>
              <a:avLst/>
              <a:gdLst>
                <a:gd name="T0" fmla="*/ 17 w 32"/>
                <a:gd name="T1" fmla="*/ 1 h 45"/>
                <a:gd name="T2" fmla="*/ 21 w 32"/>
                <a:gd name="T3" fmla="*/ 8 h 45"/>
                <a:gd name="T4" fmla="*/ 22 w 32"/>
                <a:gd name="T5" fmla="*/ 9 h 45"/>
                <a:gd name="T6" fmla="*/ 30 w 32"/>
                <a:gd name="T7" fmla="*/ 6 h 45"/>
                <a:gd name="T8" fmla="*/ 31 w 32"/>
                <a:gd name="T9" fmla="*/ 9 h 45"/>
                <a:gd name="T10" fmla="*/ 25 w 32"/>
                <a:gd name="T11" fmla="*/ 19 h 45"/>
                <a:gd name="T12" fmla="*/ 24 w 32"/>
                <a:gd name="T13" fmla="*/ 21 h 45"/>
                <a:gd name="T14" fmla="*/ 26 w 32"/>
                <a:gd name="T15" fmla="*/ 31 h 45"/>
                <a:gd name="T16" fmla="*/ 24 w 32"/>
                <a:gd name="T17" fmla="*/ 34 h 45"/>
                <a:gd name="T18" fmla="*/ 17 w 32"/>
                <a:gd name="T19" fmla="*/ 34 h 45"/>
                <a:gd name="T20" fmla="*/ 15 w 32"/>
                <a:gd name="T21" fmla="*/ 34 h 45"/>
                <a:gd name="T22" fmla="*/ 8 w 32"/>
                <a:gd name="T23" fmla="*/ 43 h 45"/>
                <a:gd name="T24" fmla="*/ 6 w 32"/>
                <a:gd name="T25" fmla="*/ 43 h 45"/>
                <a:gd name="T26" fmla="*/ 7 w 32"/>
                <a:gd name="T27" fmla="*/ 31 h 45"/>
                <a:gd name="T28" fmla="*/ 7 w 32"/>
                <a:gd name="T29" fmla="*/ 30 h 45"/>
                <a:gd name="T30" fmla="*/ 1 w 32"/>
                <a:gd name="T31" fmla="*/ 26 h 45"/>
                <a:gd name="T32" fmla="*/ 2 w 32"/>
                <a:gd name="T33" fmla="*/ 22 h 45"/>
                <a:gd name="T34" fmla="*/ 10 w 32"/>
                <a:gd name="T35" fmla="*/ 16 h 45"/>
                <a:gd name="T36" fmla="*/ 11 w 32"/>
                <a:gd name="T37" fmla="*/ 14 h 45"/>
                <a:gd name="T38" fmla="*/ 14 w 32"/>
                <a:gd name="T39" fmla="*/ 2 h 45"/>
                <a:gd name="T40" fmla="*/ 17 w 32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5">
                  <a:moveTo>
                    <a:pt x="17" y="1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1" y="9"/>
                    <a:pt x="21" y="9"/>
                    <a:pt x="22" y="9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5"/>
                    <a:pt x="32" y="7"/>
                    <a:pt x="31" y="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4" y="21"/>
                    <a:pt x="24" y="2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3"/>
                    <a:pt x="25" y="35"/>
                    <a:pt x="24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6" y="34"/>
                    <a:pt x="16" y="34"/>
                    <a:pt x="15" y="3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" y="45"/>
                    <a:pt x="6" y="44"/>
                    <a:pt x="6" y="4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0"/>
                    <a:pt x="7" y="3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1" y="23"/>
                    <a:pt x="2" y="22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1" y="15"/>
                    <a:pt x="11" y="14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0"/>
                    <a:pt x="17" y="0"/>
                    <a:pt x="17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41" name="任意多边形 157">
              <a:extLst>
                <a:ext uri="{FF2B5EF4-FFF2-40B4-BE49-F238E27FC236}">
                  <a16:creationId xmlns:a16="http://schemas.microsoft.com/office/drawing/2014/main" id="{F7EA3F4E-B31B-498E-83DD-6311407116EC}"/>
                </a:ext>
              </a:extLst>
            </p:cNvPr>
            <p:cNvSpPr/>
            <p:nvPr/>
          </p:nvSpPr>
          <p:spPr bwMode="auto">
            <a:xfrm>
              <a:off x="5592763" y="3930650"/>
              <a:ext cx="80963" cy="117475"/>
            </a:xfrm>
            <a:custGeom>
              <a:avLst/>
              <a:gdLst>
                <a:gd name="T0" fmla="*/ 17 w 31"/>
                <a:gd name="T1" fmla="*/ 1 h 45"/>
                <a:gd name="T2" fmla="*/ 21 w 31"/>
                <a:gd name="T3" fmla="*/ 8 h 45"/>
                <a:gd name="T4" fmla="*/ 22 w 31"/>
                <a:gd name="T5" fmla="*/ 9 h 45"/>
                <a:gd name="T6" fmla="*/ 30 w 31"/>
                <a:gd name="T7" fmla="*/ 6 h 45"/>
                <a:gd name="T8" fmla="*/ 31 w 31"/>
                <a:gd name="T9" fmla="*/ 9 h 45"/>
                <a:gd name="T10" fmla="*/ 25 w 31"/>
                <a:gd name="T11" fmla="*/ 19 h 45"/>
                <a:gd name="T12" fmla="*/ 24 w 31"/>
                <a:gd name="T13" fmla="*/ 22 h 45"/>
                <a:gd name="T14" fmla="*/ 26 w 31"/>
                <a:gd name="T15" fmla="*/ 31 h 45"/>
                <a:gd name="T16" fmla="*/ 24 w 31"/>
                <a:gd name="T17" fmla="*/ 35 h 45"/>
                <a:gd name="T18" fmla="*/ 16 w 31"/>
                <a:gd name="T19" fmla="*/ 34 h 45"/>
                <a:gd name="T20" fmla="*/ 15 w 31"/>
                <a:gd name="T21" fmla="*/ 35 h 45"/>
                <a:gd name="T22" fmla="*/ 8 w 31"/>
                <a:gd name="T23" fmla="*/ 44 h 45"/>
                <a:gd name="T24" fmla="*/ 6 w 31"/>
                <a:gd name="T25" fmla="*/ 43 h 45"/>
                <a:gd name="T26" fmla="*/ 7 w 31"/>
                <a:gd name="T27" fmla="*/ 31 h 45"/>
                <a:gd name="T28" fmla="*/ 7 w 31"/>
                <a:gd name="T29" fmla="*/ 30 h 45"/>
                <a:gd name="T30" fmla="*/ 1 w 31"/>
                <a:gd name="T31" fmla="*/ 26 h 45"/>
                <a:gd name="T32" fmla="*/ 2 w 31"/>
                <a:gd name="T33" fmla="*/ 22 h 45"/>
                <a:gd name="T34" fmla="*/ 10 w 31"/>
                <a:gd name="T35" fmla="*/ 16 h 45"/>
                <a:gd name="T36" fmla="*/ 11 w 31"/>
                <a:gd name="T37" fmla="*/ 14 h 45"/>
                <a:gd name="T38" fmla="*/ 14 w 31"/>
                <a:gd name="T39" fmla="*/ 2 h 45"/>
                <a:gd name="T40" fmla="*/ 17 w 31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45">
                  <a:moveTo>
                    <a:pt x="17" y="1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1" y="9"/>
                    <a:pt x="21" y="9"/>
                    <a:pt x="22" y="9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5"/>
                    <a:pt x="31" y="7"/>
                    <a:pt x="31" y="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4" y="20"/>
                    <a:pt x="24" y="21"/>
                    <a:pt x="24" y="2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3"/>
                    <a:pt x="25" y="35"/>
                    <a:pt x="24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6" y="34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5"/>
                    <a:pt x="6" y="45"/>
                    <a:pt x="6" y="4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0"/>
                    <a:pt x="7" y="3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1" y="23"/>
                    <a:pt x="2" y="22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1" y="15"/>
                    <a:pt x="11" y="14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1"/>
                    <a:pt x="17" y="0"/>
                    <a:pt x="17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42" name="任意多边形 158">
              <a:extLst>
                <a:ext uri="{FF2B5EF4-FFF2-40B4-BE49-F238E27FC236}">
                  <a16:creationId xmlns:a16="http://schemas.microsoft.com/office/drawing/2014/main" id="{6DCE7D43-0EB8-414E-8179-5278E78221D8}"/>
                </a:ext>
              </a:extLst>
            </p:cNvPr>
            <p:cNvSpPr/>
            <p:nvPr/>
          </p:nvSpPr>
          <p:spPr bwMode="auto">
            <a:xfrm>
              <a:off x="5697538" y="3870325"/>
              <a:ext cx="80963" cy="117475"/>
            </a:xfrm>
            <a:custGeom>
              <a:avLst/>
              <a:gdLst>
                <a:gd name="T0" fmla="*/ 17 w 31"/>
                <a:gd name="T1" fmla="*/ 1 h 45"/>
                <a:gd name="T2" fmla="*/ 21 w 31"/>
                <a:gd name="T3" fmla="*/ 8 h 45"/>
                <a:gd name="T4" fmla="*/ 22 w 31"/>
                <a:gd name="T5" fmla="*/ 9 h 45"/>
                <a:gd name="T6" fmla="*/ 30 w 31"/>
                <a:gd name="T7" fmla="*/ 6 h 45"/>
                <a:gd name="T8" fmla="*/ 31 w 31"/>
                <a:gd name="T9" fmla="*/ 9 h 45"/>
                <a:gd name="T10" fmla="*/ 25 w 31"/>
                <a:gd name="T11" fmla="*/ 20 h 45"/>
                <a:gd name="T12" fmla="*/ 24 w 31"/>
                <a:gd name="T13" fmla="*/ 22 h 45"/>
                <a:gd name="T14" fmla="*/ 26 w 31"/>
                <a:gd name="T15" fmla="*/ 31 h 45"/>
                <a:gd name="T16" fmla="*/ 23 w 31"/>
                <a:gd name="T17" fmla="*/ 35 h 45"/>
                <a:gd name="T18" fmla="*/ 16 w 31"/>
                <a:gd name="T19" fmla="*/ 34 h 45"/>
                <a:gd name="T20" fmla="*/ 15 w 31"/>
                <a:gd name="T21" fmla="*/ 35 h 45"/>
                <a:gd name="T22" fmla="*/ 8 w 31"/>
                <a:gd name="T23" fmla="*/ 44 h 45"/>
                <a:gd name="T24" fmla="*/ 6 w 31"/>
                <a:gd name="T25" fmla="*/ 43 h 45"/>
                <a:gd name="T26" fmla="*/ 7 w 31"/>
                <a:gd name="T27" fmla="*/ 32 h 45"/>
                <a:gd name="T28" fmla="*/ 7 w 31"/>
                <a:gd name="T29" fmla="*/ 30 h 45"/>
                <a:gd name="T30" fmla="*/ 1 w 31"/>
                <a:gd name="T31" fmla="*/ 26 h 45"/>
                <a:gd name="T32" fmla="*/ 2 w 31"/>
                <a:gd name="T33" fmla="*/ 22 h 45"/>
                <a:gd name="T34" fmla="*/ 10 w 31"/>
                <a:gd name="T35" fmla="*/ 16 h 45"/>
                <a:gd name="T36" fmla="*/ 11 w 31"/>
                <a:gd name="T37" fmla="*/ 14 h 45"/>
                <a:gd name="T38" fmla="*/ 14 w 31"/>
                <a:gd name="T39" fmla="*/ 3 h 45"/>
                <a:gd name="T40" fmla="*/ 17 w 31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45">
                  <a:moveTo>
                    <a:pt x="17" y="1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1" y="9"/>
                    <a:pt x="21" y="9"/>
                    <a:pt x="22" y="9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5"/>
                    <a:pt x="31" y="7"/>
                    <a:pt x="31" y="9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4" y="21"/>
                    <a:pt x="24" y="2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3"/>
                    <a:pt x="25" y="35"/>
                    <a:pt x="23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5" y="34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5"/>
                    <a:pt x="6" y="45"/>
                    <a:pt x="6" y="4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0"/>
                    <a:pt x="7" y="3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1" y="23"/>
                    <a:pt x="2" y="22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1" y="15"/>
                    <a:pt x="11" y="1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1"/>
                    <a:pt x="17" y="0"/>
                    <a:pt x="17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43" name="任意多边形 159">
              <a:extLst>
                <a:ext uri="{FF2B5EF4-FFF2-40B4-BE49-F238E27FC236}">
                  <a16:creationId xmlns:a16="http://schemas.microsoft.com/office/drawing/2014/main" id="{AF122FD4-BBBE-4FE6-B81E-8691E19F56BA}"/>
                </a:ext>
              </a:extLst>
            </p:cNvPr>
            <p:cNvSpPr/>
            <p:nvPr/>
          </p:nvSpPr>
          <p:spPr bwMode="auto">
            <a:xfrm>
              <a:off x="5740400" y="3870325"/>
              <a:ext cx="38100" cy="92075"/>
            </a:xfrm>
            <a:custGeom>
              <a:avLst/>
              <a:gdLst>
                <a:gd name="T0" fmla="*/ 0 w 15"/>
                <a:gd name="T1" fmla="*/ 34 h 35"/>
                <a:gd name="T2" fmla="*/ 7 w 15"/>
                <a:gd name="T3" fmla="*/ 35 h 35"/>
                <a:gd name="T4" fmla="*/ 10 w 15"/>
                <a:gd name="T5" fmla="*/ 31 h 35"/>
                <a:gd name="T6" fmla="*/ 8 w 15"/>
                <a:gd name="T7" fmla="*/ 22 h 35"/>
                <a:gd name="T8" fmla="*/ 9 w 15"/>
                <a:gd name="T9" fmla="*/ 20 h 35"/>
                <a:gd name="T10" fmla="*/ 15 w 15"/>
                <a:gd name="T11" fmla="*/ 9 h 35"/>
                <a:gd name="T12" fmla="*/ 14 w 15"/>
                <a:gd name="T13" fmla="*/ 6 h 35"/>
                <a:gd name="T14" fmla="*/ 6 w 15"/>
                <a:gd name="T15" fmla="*/ 9 h 35"/>
                <a:gd name="T16" fmla="*/ 5 w 15"/>
                <a:gd name="T17" fmla="*/ 8 h 35"/>
                <a:gd name="T18" fmla="*/ 1 w 15"/>
                <a:gd name="T19" fmla="*/ 1 h 35"/>
                <a:gd name="T20" fmla="*/ 0 w 15"/>
                <a:gd name="T21" fmla="*/ 1 h 35"/>
                <a:gd name="T22" fmla="*/ 0 w 15"/>
                <a:gd name="T23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35">
                  <a:moveTo>
                    <a:pt x="0" y="34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9" y="35"/>
                    <a:pt x="10" y="33"/>
                    <a:pt x="10" y="3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8" y="20"/>
                    <a:pt x="9" y="20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5" y="5"/>
                    <a:pt x="14" y="6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9"/>
                    <a:pt x="5" y="9"/>
                    <a:pt x="5" y="8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4"/>
                    <a:pt x="0" y="34"/>
                    <a:pt x="0" y="34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44" name="任意多边形 160">
              <a:extLst>
                <a:ext uri="{FF2B5EF4-FFF2-40B4-BE49-F238E27FC236}">
                  <a16:creationId xmlns:a16="http://schemas.microsoft.com/office/drawing/2014/main" id="{719206B7-FED4-4BF2-8FDC-12A647BD8DEE}"/>
                </a:ext>
              </a:extLst>
            </p:cNvPr>
            <p:cNvSpPr/>
            <p:nvPr/>
          </p:nvSpPr>
          <p:spPr bwMode="auto">
            <a:xfrm>
              <a:off x="5802313" y="3810000"/>
              <a:ext cx="80963" cy="119063"/>
            </a:xfrm>
            <a:custGeom>
              <a:avLst/>
              <a:gdLst>
                <a:gd name="T0" fmla="*/ 17 w 31"/>
                <a:gd name="T1" fmla="*/ 1 h 45"/>
                <a:gd name="T2" fmla="*/ 21 w 31"/>
                <a:gd name="T3" fmla="*/ 9 h 45"/>
                <a:gd name="T4" fmla="*/ 22 w 31"/>
                <a:gd name="T5" fmla="*/ 9 h 45"/>
                <a:gd name="T6" fmla="*/ 30 w 31"/>
                <a:gd name="T7" fmla="*/ 6 h 45"/>
                <a:gd name="T8" fmla="*/ 30 w 31"/>
                <a:gd name="T9" fmla="*/ 9 h 45"/>
                <a:gd name="T10" fmla="*/ 25 w 31"/>
                <a:gd name="T11" fmla="*/ 20 h 45"/>
                <a:gd name="T12" fmla="*/ 24 w 31"/>
                <a:gd name="T13" fmla="*/ 22 h 45"/>
                <a:gd name="T14" fmla="*/ 26 w 31"/>
                <a:gd name="T15" fmla="*/ 31 h 45"/>
                <a:gd name="T16" fmla="*/ 23 w 31"/>
                <a:gd name="T17" fmla="*/ 35 h 45"/>
                <a:gd name="T18" fmla="*/ 16 w 31"/>
                <a:gd name="T19" fmla="*/ 34 h 45"/>
                <a:gd name="T20" fmla="*/ 15 w 31"/>
                <a:gd name="T21" fmla="*/ 35 h 45"/>
                <a:gd name="T22" fmla="*/ 8 w 31"/>
                <a:gd name="T23" fmla="*/ 44 h 45"/>
                <a:gd name="T24" fmla="*/ 6 w 31"/>
                <a:gd name="T25" fmla="*/ 43 h 45"/>
                <a:gd name="T26" fmla="*/ 7 w 31"/>
                <a:gd name="T27" fmla="*/ 32 h 45"/>
                <a:gd name="T28" fmla="*/ 7 w 31"/>
                <a:gd name="T29" fmla="*/ 30 h 45"/>
                <a:gd name="T30" fmla="*/ 1 w 31"/>
                <a:gd name="T31" fmla="*/ 26 h 45"/>
                <a:gd name="T32" fmla="*/ 2 w 31"/>
                <a:gd name="T33" fmla="*/ 22 h 45"/>
                <a:gd name="T34" fmla="*/ 10 w 31"/>
                <a:gd name="T35" fmla="*/ 16 h 45"/>
                <a:gd name="T36" fmla="*/ 11 w 31"/>
                <a:gd name="T37" fmla="*/ 14 h 45"/>
                <a:gd name="T38" fmla="*/ 14 w 31"/>
                <a:gd name="T39" fmla="*/ 3 h 45"/>
                <a:gd name="T40" fmla="*/ 17 w 31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45">
                  <a:moveTo>
                    <a:pt x="17" y="1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2" y="9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7"/>
                    <a:pt x="30" y="9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4" y="21"/>
                    <a:pt x="24" y="2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3"/>
                    <a:pt x="25" y="35"/>
                    <a:pt x="23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5" y="34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5"/>
                    <a:pt x="5" y="45"/>
                    <a:pt x="6" y="4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0"/>
                    <a:pt x="7" y="3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3"/>
                    <a:pt x="2" y="22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1" y="15"/>
                    <a:pt x="11" y="1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1"/>
                    <a:pt x="16" y="0"/>
                    <a:pt x="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45" name="任意多边形 161">
              <a:extLst>
                <a:ext uri="{FF2B5EF4-FFF2-40B4-BE49-F238E27FC236}">
                  <a16:creationId xmlns:a16="http://schemas.microsoft.com/office/drawing/2014/main" id="{C721DAFB-3C5A-4FBD-B98C-29BD37E23F3F}"/>
                </a:ext>
              </a:extLst>
            </p:cNvPr>
            <p:cNvSpPr/>
            <p:nvPr/>
          </p:nvSpPr>
          <p:spPr bwMode="auto">
            <a:xfrm>
              <a:off x="5329238" y="1855788"/>
              <a:ext cx="569913" cy="1000125"/>
            </a:xfrm>
            <a:custGeom>
              <a:avLst/>
              <a:gdLst>
                <a:gd name="T0" fmla="*/ 218 w 218"/>
                <a:gd name="T1" fmla="*/ 21 h 383"/>
                <a:gd name="T2" fmla="*/ 218 w 218"/>
                <a:gd name="T3" fmla="*/ 9 h 383"/>
                <a:gd name="T4" fmla="*/ 204 w 218"/>
                <a:gd name="T5" fmla="*/ 1 h 383"/>
                <a:gd name="T6" fmla="*/ 204 w 218"/>
                <a:gd name="T7" fmla="*/ 1 h 383"/>
                <a:gd name="T8" fmla="*/ 204 w 218"/>
                <a:gd name="T9" fmla="*/ 1 h 383"/>
                <a:gd name="T10" fmla="*/ 204 w 218"/>
                <a:gd name="T11" fmla="*/ 1 h 383"/>
                <a:gd name="T12" fmla="*/ 200 w 218"/>
                <a:gd name="T13" fmla="*/ 1 h 383"/>
                <a:gd name="T14" fmla="*/ 6 w 218"/>
                <a:gd name="T15" fmla="*/ 113 h 383"/>
                <a:gd name="T16" fmla="*/ 0 w 218"/>
                <a:gd name="T17" fmla="*/ 124 h 383"/>
                <a:gd name="T18" fmla="*/ 0 w 218"/>
                <a:gd name="T19" fmla="*/ 371 h 383"/>
                <a:gd name="T20" fmla="*/ 1 w 218"/>
                <a:gd name="T21" fmla="*/ 375 h 383"/>
                <a:gd name="T22" fmla="*/ 1 w 218"/>
                <a:gd name="T23" fmla="*/ 375 h 383"/>
                <a:gd name="T24" fmla="*/ 1 w 218"/>
                <a:gd name="T25" fmla="*/ 375 h 383"/>
                <a:gd name="T26" fmla="*/ 1 w 218"/>
                <a:gd name="T27" fmla="*/ 375 h 383"/>
                <a:gd name="T28" fmla="*/ 15 w 218"/>
                <a:gd name="T29" fmla="*/ 383 h 383"/>
                <a:gd name="T30" fmla="*/ 15 w 218"/>
                <a:gd name="T31" fmla="*/ 369 h 383"/>
                <a:gd name="T32" fmla="*/ 200 w 218"/>
                <a:gd name="T33" fmla="*/ 263 h 383"/>
                <a:gd name="T34" fmla="*/ 206 w 218"/>
                <a:gd name="T35" fmla="*/ 252 h 383"/>
                <a:gd name="T36" fmla="*/ 206 w 218"/>
                <a:gd name="T37" fmla="*/ 21 h 383"/>
                <a:gd name="T38" fmla="*/ 218 w 218"/>
                <a:gd name="T39" fmla="*/ 21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383">
                  <a:moveTo>
                    <a:pt x="218" y="21"/>
                  </a:moveTo>
                  <a:cubicBezTo>
                    <a:pt x="218" y="9"/>
                    <a:pt x="218" y="9"/>
                    <a:pt x="218" y="9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3" y="0"/>
                    <a:pt x="202" y="0"/>
                    <a:pt x="200" y="1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2" y="115"/>
                    <a:pt x="0" y="120"/>
                    <a:pt x="0" y="124"/>
                  </a:cubicBezTo>
                  <a:cubicBezTo>
                    <a:pt x="0" y="371"/>
                    <a:pt x="0" y="371"/>
                    <a:pt x="0" y="371"/>
                  </a:cubicBezTo>
                  <a:cubicBezTo>
                    <a:pt x="0" y="373"/>
                    <a:pt x="0" y="374"/>
                    <a:pt x="1" y="375"/>
                  </a:cubicBezTo>
                  <a:cubicBezTo>
                    <a:pt x="1" y="375"/>
                    <a:pt x="1" y="375"/>
                    <a:pt x="1" y="375"/>
                  </a:cubicBezTo>
                  <a:cubicBezTo>
                    <a:pt x="1" y="375"/>
                    <a:pt x="1" y="375"/>
                    <a:pt x="1" y="375"/>
                  </a:cubicBezTo>
                  <a:cubicBezTo>
                    <a:pt x="1" y="375"/>
                    <a:pt x="1" y="375"/>
                    <a:pt x="1" y="375"/>
                  </a:cubicBezTo>
                  <a:cubicBezTo>
                    <a:pt x="15" y="383"/>
                    <a:pt x="15" y="383"/>
                    <a:pt x="15" y="383"/>
                  </a:cubicBezTo>
                  <a:cubicBezTo>
                    <a:pt x="15" y="369"/>
                    <a:pt x="15" y="369"/>
                    <a:pt x="15" y="369"/>
                  </a:cubicBezTo>
                  <a:cubicBezTo>
                    <a:pt x="200" y="263"/>
                    <a:pt x="200" y="263"/>
                    <a:pt x="200" y="263"/>
                  </a:cubicBezTo>
                  <a:cubicBezTo>
                    <a:pt x="203" y="261"/>
                    <a:pt x="206" y="256"/>
                    <a:pt x="206" y="252"/>
                  </a:cubicBezTo>
                  <a:cubicBezTo>
                    <a:pt x="206" y="21"/>
                    <a:pt x="206" y="21"/>
                    <a:pt x="206" y="21"/>
                  </a:cubicBezTo>
                  <a:cubicBezTo>
                    <a:pt x="218" y="21"/>
                    <a:pt x="218" y="21"/>
                    <a:pt x="218" y="21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46" name="任意多边形 162">
              <a:extLst>
                <a:ext uri="{FF2B5EF4-FFF2-40B4-BE49-F238E27FC236}">
                  <a16:creationId xmlns:a16="http://schemas.microsoft.com/office/drawing/2014/main" id="{F2B98B36-576D-4A1F-9517-67D70FA6BA19}"/>
                </a:ext>
              </a:extLst>
            </p:cNvPr>
            <p:cNvSpPr/>
            <p:nvPr/>
          </p:nvSpPr>
          <p:spPr bwMode="auto">
            <a:xfrm>
              <a:off x="5334000" y="1855788"/>
              <a:ext cx="565150" cy="336550"/>
            </a:xfrm>
            <a:custGeom>
              <a:avLst/>
              <a:gdLst>
                <a:gd name="T0" fmla="*/ 216 w 216"/>
                <a:gd name="T1" fmla="*/ 9 h 129"/>
                <a:gd name="T2" fmla="*/ 202 w 216"/>
                <a:gd name="T3" fmla="*/ 1 h 129"/>
                <a:gd name="T4" fmla="*/ 202 w 216"/>
                <a:gd name="T5" fmla="*/ 1 h 129"/>
                <a:gd name="T6" fmla="*/ 202 w 216"/>
                <a:gd name="T7" fmla="*/ 1 h 129"/>
                <a:gd name="T8" fmla="*/ 202 w 216"/>
                <a:gd name="T9" fmla="*/ 1 h 129"/>
                <a:gd name="T10" fmla="*/ 198 w 216"/>
                <a:gd name="T11" fmla="*/ 1 h 129"/>
                <a:gd name="T12" fmla="*/ 4 w 216"/>
                <a:gd name="T13" fmla="*/ 113 h 129"/>
                <a:gd name="T14" fmla="*/ 0 w 216"/>
                <a:gd name="T15" fmla="*/ 117 h 129"/>
                <a:gd name="T16" fmla="*/ 20 w 216"/>
                <a:gd name="T17" fmla="*/ 129 h 129"/>
                <a:gd name="T18" fmla="*/ 204 w 216"/>
                <a:gd name="T19" fmla="*/ 24 h 129"/>
                <a:gd name="T20" fmla="*/ 216 w 216"/>
                <a:gd name="T21" fmla="*/ 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129">
                  <a:moveTo>
                    <a:pt x="216" y="9"/>
                  </a:move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1" y="0"/>
                    <a:pt x="200" y="0"/>
                    <a:pt x="198" y="1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2" y="114"/>
                    <a:pt x="1" y="116"/>
                    <a:pt x="0" y="117"/>
                  </a:cubicBezTo>
                  <a:cubicBezTo>
                    <a:pt x="20" y="129"/>
                    <a:pt x="20" y="129"/>
                    <a:pt x="20" y="129"/>
                  </a:cubicBezTo>
                  <a:cubicBezTo>
                    <a:pt x="204" y="24"/>
                    <a:pt x="204" y="24"/>
                    <a:pt x="204" y="24"/>
                  </a:cubicBezTo>
                  <a:lnTo>
                    <a:pt x="216" y="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47" name="任意多边形 163">
              <a:extLst>
                <a:ext uri="{FF2B5EF4-FFF2-40B4-BE49-F238E27FC236}">
                  <a16:creationId xmlns:a16="http://schemas.microsoft.com/office/drawing/2014/main" id="{E604C5E3-D587-49DA-943F-324DBA5C68FD}"/>
                </a:ext>
              </a:extLst>
            </p:cNvPr>
            <p:cNvSpPr/>
            <p:nvPr/>
          </p:nvSpPr>
          <p:spPr bwMode="auto">
            <a:xfrm>
              <a:off x="5365750" y="1873250"/>
              <a:ext cx="539750" cy="985838"/>
            </a:xfrm>
            <a:custGeom>
              <a:avLst/>
              <a:gdLst>
                <a:gd name="T0" fmla="*/ 6 w 206"/>
                <a:gd name="T1" fmla="*/ 114 h 377"/>
                <a:gd name="T2" fmla="*/ 200 w 206"/>
                <a:gd name="T3" fmla="*/ 2 h 377"/>
                <a:gd name="T4" fmla="*/ 206 w 206"/>
                <a:gd name="T5" fmla="*/ 6 h 377"/>
                <a:gd name="T6" fmla="*/ 206 w 206"/>
                <a:gd name="T7" fmla="*/ 253 h 377"/>
                <a:gd name="T8" fmla="*/ 200 w 206"/>
                <a:gd name="T9" fmla="*/ 264 h 377"/>
                <a:gd name="T10" fmla="*/ 6 w 206"/>
                <a:gd name="T11" fmla="*/ 375 h 377"/>
                <a:gd name="T12" fmla="*/ 0 w 206"/>
                <a:gd name="T13" fmla="*/ 372 h 377"/>
                <a:gd name="T14" fmla="*/ 0 w 206"/>
                <a:gd name="T15" fmla="*/ 125 h 377"/>
                <a:gd name="T16" fmla="*/ 6 w 206"/>
                <a:gd name="T17" fmla="*/ 114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" h="377">
                  <a:moveTo>
                    <a:pt x="6" y="114"/>
                  </a:moveTo>
                  <a:cubicBezTo>
                    <a:pt x="200" y="2"/>
                    <a:pt x="200" y="2"/>
                    <a:pt x="200" y="2"/>
                  </a:cubicBezTo>
                  <a:cubicBezTo>
                    <a:pt x="203" y="0"/>
                    <a:pt x="206" y="2"/>
                    <a:pt x="206" y="6"/>
                  </a:cubicBezTo>
                  <a:cubicBezTo>
                    <a:pt x="206" y="253"/>
                    <a:pt x="206" y="253"/>
                    <a:pt x="206" y="253"/>
                  </a:cubicBezTo>
                  <a:cubicBezTo>
                    <a:pt x="206" y="257"/>
                    <a:pt x="203" y="262"/>
                    <a:pt x="200" y="264"/>
                  </a:cubicBezTo>
                  <a:cubicBezTo>
                    <a:pt x="6" y="375"/>
                    <a:pt x="6" y="375"/>
                    <a:pt x="6" y="375"/>
                  </a:cubicBezTo>
                  <a:cubicBezTo>
                    <a:pt x="2" y="377"/>
                    <a:pt x="0" y="376"/>
                    <a:pt x="0" y="37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1"/>
                    <a:pt x="2" y="116"/>
                    <a:pt x="6" y="114"/>
                  </a:cubicBezTo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48" name="任意多边形 306">
              <a:extLst>
                <a:ext uri="{FF2B5EF4-FFF2-40B4-BE49-F238E27FC236}">
                  <a16:creationId xmlns:a16="http://schemas.microsoft.com/office/drawing/2014/main" id="{E1877936-A3A0-41B7-930B-A3672BFB5241}"/>
                </a:ext>
              </a:extLst>
            </p:cNvPr>
            <p:cNvSpPr/>
            <p:nvPr/>
          </p:nvSpPr>
          <p:spPr bwMode="auto">
            <a:xfrm>
              <a:off x="5720514" y="2445222"/>
              <a:ext cx="140122" cy="180305"/>
            </a:xfrm>
            <a:custGeom>
              <a:avLst/>
              <a:gdLst>
                <a:gd name="connsiteX0" fmla="*/ 21785 w 140122"/>
                <a:gd name="connsiteY0" fmla="*/ 227 h 180305"/>
                <a:gd name="connsiteX1" fmla="*/ 87982 w 140122"/>
                <a:gd name="connsiteY1" fmla="*/ 40544 h 180305"/>
                <a:gd name="connsiteX2" fmla="*/ 113848 w 140122"/>
                <a:gd name="connsiteY2" fmla="*/ 81309 h 180305"/>
                <a:gd name="connsiteX3" fmla="*/ 140122 w 140122"/>
                <a:gd name="connsiteY3" fmla="*/ 125140 h 180305"/>
                <a:gd name="connsiteX4" fmla="*/ 47882 w 140122"/>
                <a:gd name="connsiteY4" fmla="*/ 180305 h 180305"/>
                <a:gd name="connsiteX5" fmla="*/ 31306 w 140122"/>
                <a:gd name="connsiteY5" fmla="*/ 156730 h 180305"/>
                <a:gd name="connsiteX6" fmla="*/ 12141 w 140122"/>
                <a:gd name="connsiteY6" fmla="*/ 129160 h 180305"/>
                <a:gd name="connsiteX7" fmla="*/ 14757 w 140122"/>
                <a:gd name="connsiteY7" fmla="*/ 1449 h 180305"/>
                <a:gd name="connsiteX8" fmla="*/ 21785 w 140122"/>
                <a:gd name="connsiteY8" fmla="*/ 227 h 180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22" h="180305">
                  <a:moveTo>
                    <a:pt x="21785" y="227"/>
                  </a:moveTo>
                  <a:cubicBezTo>
                    <a:pt x="35024" y="-995"/>
                    <a:pt x="64445" y="1449"/>
                    <a:pt x="87982" y="40544"/>
                  </a:cubicBezTo>
                  <a:cubicBezTo>
                    <a:pt x="93867" y="49015"/>
                    <a:pt x="103183" y="63838"/>
                    <a:pt x="113848" y="81309"/>
                  </a:cubicBezTo>
                  <a:lnTo>
                    <a:pt x="140122" y="125140"/>
                  </a:lnTo>
                  <a:lnTo>
                    <a:pt x="47882" y="180305"/>
                  </a:lnTo>
                  <a:lnTo>
                    <a:pt x="31306" y="156730"/>
                  </a:lnTo>
                  <a:cubicBezTo>
                    <a:pt x="19660" y="140074"/>
                    <a:pt x="12141" y="129160"/>
                    <a:pt x="12141" y="129160"/>
                  </a:cubicBezTo>
                  <a:cubicBezTo>
                    <a:pt x="-16626" y="50969"/>
                    <a:pt x="14757" y="1449"/>
                    <a:pt x="14757" y="1449"/>
                  </a:cubicBezTo>
                  <a:cubicBezTo>
                    <a:pt x="14757" y="1449"/>
                    <a:pt x="17372" y="634"/>
                    <a:pt x="21785" y="227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49" name="任意多边形 165">
              <a:extLst>
                <a:ext uri="{FF2B5EF4-FFF2-40B4-BE49-F238E27FC236}">
                  <a16:creationId xmlns:a16="http://schemas.microsoft.com/office/drawing/2014/main" id="{810C3525-BE90-4BE3-8876-EF8990077414}"/>
                </a:ext>
              </a:extLst>
            </p:cNvPr>
            <p:cNvSpPr/>
            <p:nvPr/>
          </p:nvSpPr>
          <p:spPr bwMode="auto">
            <a:xfrm>
              <a:off x="5659438" y="2429667"/>
              <a:ext cx="217488" cy="265113"/>
            </a:xfrm>
            <a:custGeom>
              <a:avLst/>
              <a:gdLst>
                <a:gd name="T0" fmla="*/ 0 w 83"/>
                <a:gd name="T1" fmla="*/ 7 h 101"/>
                <a:gd name="T2" fmla="*/ 27 w 83"/>
                <a:gd name="T3" fmla="*/ 1 h 101"/>
                <a:gd name="T4" fmla="*/ 54 w 83"/>
                <a:gd name="T5" fmla="*/ 18 h 101"/>
                <a:gd name="T6" fmla="*/ 83 w 83"/>
                <a:gd name="T7" fmla="*/ 64 h 101"/>
                <a:gd name="T8" fmla="*/ 48 w 83"/>
                <a:gd name="T9" fmla="*/ 101 h 101"/>
                <a:gd name="T10" fmla="*/ 16 w 83"/>
                <a:gd name="T11" fmla="*/ 52 h 101"/>
                <a:gd name="T12" fmla="*/ 0 w 83"/>
                <a:gd name="T13" fmla="*/ 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01">
                  <a:moveTo>
                    <a:pt x="0" y="7"/>
                  </a:moveTo>
                  <a:cubicBezTo>
                    <a:pt x="0" y="7"/>
                    <a:pt x="16" y="0"/>
                    <a:pt x="27" y="1"/>
                  </a:cubicBezTo>
                  <a:cubicBezTo>
                    <a:pt x="38" y="2"/>
                    <a:pt x="46" y="5"/>
                    <a:pt x="54" y="18"/>
                  </a:cubicBezTo>
                  <a:cubicBezTo>
                    <a:pt x="65" y="35"/>
                    <a:pt x="83" y="64"/>
                    <a:pt x="83" y="64"/>
                  </a:cubicBezTo>
                  <a:cubicBezTo>
                    <a:pt x="83" y="64"/>
                    <a:pt x="72" y="88"/>
                    <a:pt x="48" y="101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0" y="7"/>
                    <a:pt x="0" y="7"/>
                    <a:pt x="0" y="7"/>
                  </a:cubicBezTo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50" name="任意多边形 299">
              <a:extLst>
                <a:ext uri="{FF2B5EF4-FFF2-40B4-BE49-F238E27FC236}">
                  <a16:creationId xmlns:a16="http://schemas.microsoft.com/office/drawing/2014/main" id="{C8704D50-6713-499F-97AB-41BA9827DA53}"/>
                </a:ext>
              </a:extLst>
            </p:cNvPr>
            <p:cNvSpPr/>
            <p:nvPr/>
          </p:nvSpPr>
          <p:spPr bwMode="auto">
            <a:xfrm>
              <a:off x="5690693" y="2427265"/>
              <a:ext cx="171250" cy="184173"/>
            </a:xfrm>
            <a:custGeom>
              <a:avLst/>
              <a:gdLst>
                <a:gd name="connsiteX0" fmla="*/ 41702 w 171250"/>
                <a:gd name="connsiteY0" fmla="*/ 0 h 184173"/>
                <a:gd name="connsiteX1" fmla="*/ 44308 w 171250"/>
                <a:gd name="connsiteY1" fmla="*/ 0 h 184173"/>
                <a:gd name="connsiteX2" fmla="*/ 114679 w 171250"/>
                <a:gd name="connsiteY2" fmla="*/ 44363 h 184173"/>
                <a:gd name="connsiteX3" fmla="*/ 145630 w 171250"/>
                <a:gd name="connsiteY3" fmla="*/ 94924 h 184173"/>
                <a:gd name="connsiteX4" fmla="*/ 171250 w 171250"/>
                <a:gd name="connsiteY4" fmla="*/ 137870 h 184173"/>
                <a:gd name="connsiteX5" fmla="*/ 93829 w 171250"/>
                <a:gd name="connsiteY5" fmla="*/ 184173 h 184173"/>
                <a:gd name="connsiteX6" fmla="*/ 93829 w 171250"/>
                <a:gd name="connsiteY6" fmla="*/ 141244 h 184173"/>
                <a:gd name="connsiteX7" fmla="*/ 93829 w 171250"/>
                <a:gd name="connsiteY7" fmla="*/ 109603 h 184173"/>
                <a:gd name="connsiteX8" fmla="*/ 93829 w 171250"/>
                <a:gd name="connsiteY8" fmla="*/ 101774 h 184173"/>
                <a:gd name="connsiteX9" fmla="*/ 5213 w 171250"/>
                <a:gd name="connsiteY9" fmla="*/ 7829 h 184173"/>
                <a:gd name="connsiteX10" fmla="*/ 0 w 171250"/>
                <a:gd name="connsiteY10" fmla="*/ 7829 h 184173"/>
                <a:gd name="connsiteX11" fmla="*/ 41702 w 171250"/>
                <a:gd name="connsiteY11" fmla="*/ 0 h 18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1250" h="184173">
                  <a:moveTo>
                    <a:pt x="41702" y="0"/>
                  </a:moveTo>
                  <a:cubicBezTo>
                    <a:pt x="41702" y="0"/>
                    <a:pt x="44308" y="0"/>
                    <a:pt x="44308" y="0"/>
                  </a:cubicBezTo>
                  <a:cubicBezTo>
                    <a:pt x="72978" y="2610"/>
                    <a:pt x="93829" y="10438"/>
                    <a:pt x="114679" y="44363"/>
                  </a:cubicBezTo>
                  <a:cubicBezTo>
                    <a:pt x="123802" y="58716"/>
                    <a:pt x="134879" y="76983"/>
                    <a:pt x="145630" y="94924"/>
                  </a:cubicBezTo>
                  <a:lnTo>
                    <a:pt x="171250" y="137870"/>
                  </a:lnTo>
                  <a:lnTo>
                    <a:pt x="93829" y="184173"/>
                  </a:lnTo>
                  <a:lnTo>
                    <a:pt x="93829" y="141244"/>
                  </a:lnTo>
                  <a:cubicBezTo>
                    <a:pt x="93829" y="127218"/>
                    <a:pt x="93829" y="116127"/>
                    <a:pt x="93829" y="109603"/>
                  </a:cubicBezTo>
                  <a:cubicBezTo>
                    <a:pt x="93829" y="106993"/>
                    <a:pt x="93829" y="104384"/>
                    <a:pt x="93829" y="101774"/>
                  </a:cubicBezTo>
                  <a:cubicBezTo>
                    <a:pt x="91222" y="41754"/>
                    <a:pt x="52127" y="7829"/>
                    <a:pt x="5213" y="7829"/>
                  </a:cubicBezTo>
                  <a:cubicBezTo>
                    <a:pt x="2607" y="7829"/>
                    <a:pt x="0" y="7829"/>
                    <a:pt x="0" y="7829"/>
                  </a:cubicBezTo>
                  <a:cubicBezTo>
                    <a:pt x="10426" y="2610"/>
                    <a:pt x="28670" y="0"/>
                    <a:pt x="41702" y="0"/>
                  </a:cubicBezTo>
                  <a:close/>
                </a:path>
              </a:pathLst>
            </a:custGeom>
            <a:solidFill>
              <a:srgbClr val="1DA6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51" name="任意多边形 294">
              <a:extLst>
                <a:ext uri="{FF2B5EF4-FFF2-40B4-BE49-F238E27FC236}">
                  <a16:creationId xmlns:a16="http://schemas.microsoft.com/office/drawing/2014/main" id="{FBE685B2-04F7-4AEA-9DF9-232809DBEADE}"/>
                </a:ext>
              </a:extLst>
            </p:cNvPr>
            <p:cNvSpPr/>
            <p:nvPr/>
          </p:nvSpPr>
          <p:spPr bwMode="auto">
            <a:xfrm>
              <a:off x="5485739" y="2436331"/>
              <a:ext cx="302449" cy="358240"/>
            </a:xfrm>
            <a:custGeom>
              <a:avLst/>
              <a:gdLst>
                <a:gd name="connsiteX0" fmla="*/ 209573 w 302449"/>
                <a:gd name="connsiteY0" fmla="*/ 150 h 358240"/>
                <a:gd name="connsiteX1" fmla="*/ 301802 w 302449"/>
                <a:gd name="connsiteY1" fmla="*/ 95475 h 358240"/>
                <a:gd name="connsiteX2" fmla="*/ 301802 w 302449"/>
                <a:gd name="connsiteY2" fmla="*/ 103326 h 358240"/>
                <a:gd name="connsiteX3" fmla="*/ 302028 w 302449"/>
                <a:gd name="connsiteY3" fmla="*/ 138378 h 358240"/>
                <a:gd name="connsiteX4" fmla="*/ 302449 w 302449"/>
                <a:gd name="connsiteY4" fmla="*/ 177357 h 358240"/>
                <a:gd name="connsiteX5" fmla="*/ 0 w 302449"/>
                <a:gd name="connsiteY5" fmla="*/ 358240 h 358240"/>
                <a:gd name="connsiteX6" fmla="*/ 110 w 302449"/>
                <a:gd name="connsiteY6" fmla="*/ 346729 h 358240"/>
                <a:gd name="connsiteX7" fmla="*/ 110 w 302449"/>
                <a:gd name="connsiteY7" fmla="*/ 200164 h 358240"/>
                <a:gd name="connsiteX8" fmla="*/ 7980 w 302449"/>
                <a:gd name="connsiteY8" fmla="*/ 132116 h 358240"/>
                <a:gd name="connsiteX9" fmla="*/ 39461 w 302449"/>
                <a:gd name="connsiteY9" fmla="*/ 87623 h 358240"/>
                <a:gd name="connsiteX10" fmla="*/ 99799 w 302449"/>
                <a:gd name="connsiteY10" fmla="*/ 48365 h 358240"/>
                <a:gd name="connsiteX11" fmla="*/ 157515 w 302449"/>
                <a:gd name="connsiteY11" fmla="*/ 16958 h 358240"/>
                <a:gd name="connsiteX12" fmla="*/ 209573 w 302449"/>
                <a:gd name="connsiteY12" fmla="*/ 150 h 35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2449" h="358240">
                  <a:moveTo>
                    <a:pt x="209573" y="150"/>
                  </a:moveTo>
                  <a:cubicBezTo>
                    <a:pt x="259500" y="-2671"/>
                    <a:pt x="299835" y="34624"/>
                    <a:pt x="301802" y="95475"/>
                  </a:cubicBezTo>
                  <a:cubicBezTo>
                    <a:pt x="301802" y="98092"/>
                    <a:pt x="301802" y="100709"/>
                    <a:pt x="301802" y="103326"/>
                  </a:cubicBezTo>
                  <a:cubicBezTo>
                    <a:pt x="301802" y="110851"/>
                    <a:pt x="301884" y="122956"/>
                    <a:pt x="302028" y="138378"/>
                  </a:cubicBezTo>
                  <a:lnTo>
                    <a:pt x="302449" y="177357"/>
                  </a:lnTo>
                  <a:lnTo>
                    <a:pt x="0" y="358240"/>
                  </a:lnTo>
                  <a:lnTo>
                    <a:pt x="110" y="346729"/>
                  </a:lnTo>
                  <a:cubicBezTo>
                    <a:pt x="110" y="346729"/>
                    <a:pt x="110" y="346729"/>
                    <a:pt x="110" y="200164"/>
                  </a:cubicBezTo>
                  <a:cubicBezTo>
                    <a:pt x="110" y="171375"/>
                    <a:pt x="2733" y="147819"/>
                    <a:pt x="7980" y="132116"/>
                  </a:cubicBezTo>
                  <a:cubicBezTo>
                    <a:pt x="15850" y="113795"/>
                    <a:pt x="26344" y="98092"/>
                    <a:pt x="39461" y="87623"/>
                  </a:cubicBezTo>
                  <a:cubicBezTo>
                    <a:pt x="39461" y="87623"/>
                    <a:pt x="39461" y="87623"/>
                    <a:pt x="99799" y="48365"/>
                  </a:cubicBezTo>
                  <a:cubicBezTo>
                    <a:pt x="99799" y="48365"/>
                    <a:pt x="99799" y="48365"/>
                    <a:pt x="157515" y="16958"/>
                  </a:cubicBezTo>
                  <a:cubicBezTo>
                    <a:pt x="175223" y="6489"/>
                    <a:pt x="192931" y="1091"/>
                    <a:pt x="209573" y="15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52" name="任意多边形 168">
              <a:extLst>
                <a:ext uri="{FF2B5EF4-FFF2-40B4-BE49-F238E27FC236}">
                  <a16:creationId xmlns:a16="http://schemas.microsoft.com/office/drawing/2014/main" id="{B5AF3C56-AF8A-4436-B7BD-8379A1A0FB53}"/>
                </a:ext>
              </a:extLst>
            </p:cNvPr>
            <p:cNvSpPr/>
            <p:nvPr/>
          </p:nvSpPr>
          <p:spPr bwMode="auto">
            <a:xfrm>
              <a:off x="5588000" y="2108200"/>
              <a:ext cx="196850" cy="214313"/>
            </a:xfrm>
            <a:custGeom>
              <a:avLst/>
              <a:gdLst>
                <a:gd name="T0" fmla="*/ 0 w 75"/>
                <a:gd name="T1" fmla="*/ 44 h 82"/>
                <a:gd name="T2" fmla="*/ 38 w 75"/>
                <a:gd name="T3" fmla="*/ 77 h 82"/>
                <a:gd name="T4" fmla="*/ 75 w 75"/>
                <a:gd name="T5" fmla="*/ 24 h 82"/>
                <a:gd name="T6" fmla="*/ 37 w 75"/>
                <a:gd name="T7" fmla="*/ 6 h 82"/>
                <a:gd name="T8" fmla="*/ 0 w 75"/>
                <a:gd name="T9" fmla="*/ 4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82">
                  <a:moveTo>
                    <a:pt x="0" y="44"/>
                  </a:moveTo>
                  <a:cubicBezTo>
                    <a:pt x="0" y="68"/>
                    <a:pt x="17" y="82"/>
                    <a:pt x="38" y="77"/>
                  </a:cubicBezTo>
                  <a:cubicBezTo>
                    <a:pt x="58" y="71"/>
                    <a:pt x="75" y="48"/>
                    <a:pt x="75" y="24"/>
                  </a:cubicBezTo>
                  <a:cubicBezTo>
                    <a:pt x="75" y="0"/>
                    <a:pt x="57" y="0"/>
                    <a:pt x="37" y="6"/>
                  </a:cubicBezTo>
                  <a:cubicBezTo>
                    <a:pt x="16" y="11"/>
                    <a:pt x="0" y="20"/>
                    <a:pt x="0" y="4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53" name="任意多边形 169">
              <a:extLst>
                <a:ext uri="{FF2B5EF4-FFF2-40B4-BE49-F238E27FC236}">
                  <a16:creationId xmlns:a16="http://schemas.microsoft.com/office/drawing/2014/main" id="{FB18E9B3-52E3-4606-A4C4-2DC50026BE6D}"/>
                </a:ext>
              </a:extLst>
            </p:cNvPr>
            <p:cNvSpPr/>
            <p:nvPr/>
          </p:nvSpPr>
          <p:spPr bwMode="auto">
            <a:xfrm>
              <a:off x="5538788" y="2322513"/>
              <a:ext cx="36513" cy="96838"/>
            </a:xfrm>
            <a:custGeom>
              <a:avLst/>
              <a:gdLst>
                <a:gd name="T0" fmla="*/ 0 w 14"/>
                <a:gd name="T1" fmla="*/ 0 h 37"/>
                <a:gd name="T2" fmla="*/ 8 w 14"/>
                <a:gd name="T3" fmla="*/ 32 h 37"/>
                <a:gd name="T4" fmla="*/ 14 w 14"/>
                <a:gd name="T5" fmla="*/ 37 h 37"/>
                <a:gd name="T6" fmla="*/ 14 w 14"/>
                <a:gd name="T7" fmla="*/ 16 h 37"/>
                <a:gd name="T8" fmla="*/ 0 w 14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7">
                  <a:moveTo>
                    <a:pt x="0" y="0"/>
                  </a:moveTo>
                  <a:cubicBezTo>
                    <a:pt x="0" y="0"/>
                    <a:pt x="6" y="28"/>
                    <a:pt x="8" y="32"/>
                  </a:cubicBezTo>
                  <a:cubicBezTo>
                    <a:pt x="10" y="37"/>
                    <a:pt x="14" y="37"/>
                    <a:pt x="14" y="37"/>
                  </a:cubicBezTo>
                  <a:cubicBezTo>
                    <a:pt x="14" y="16"/>
                    <a:pt x="14" y="16"/>
                    <a:pt x="14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54" name="任意多边形 170">
              <a:extLst>
                <a:ext uri="{FF2B5EF4-FFF2-40B4-BE49-F238E27FC236}">
                  <a16:creationId xmlns:a16="http://schemas.microsoft.com/office/drawing/2014/main" id="{D132E2D4-B2F1-4D8B-99AF-3AAA448E349F}"/>
                </a:ext>
              </a:extLst>
            </p:cNvPr>
            <p:cNvSpPr/>
            <p:nvPr/>
          </p:nvSpPr>
          <p:spPr bwMode="auto">
            <a:xfrm>
              <a:off x="5516563" y="2205038"/>
              <a:ext cx="47625" cy="117475"/>
            </a:xfrm>
            <a:custGeom>
              <a:avLst/>
              <a:gdLst>
                <a:gd name="T0" fmla="*/ 15 w 18"/>
                <a:gd name="T1" fmla="*/ 0 h 45"/>
                <a:gd name="T2" fmla="*/ 4 w 18"/>
                <a:gd name="T3" fmla="*/ 7 h 45"/>
                <a:gd name="T4" fmla="*/ 8 w 18"/>
                <a:gd name="T5" fmla="*/ 45 h 45"/>
                <a:gd name="T6" fmla="*/ 18 w 18"/>
                <a:gd name="T7" fmla="*/ 43 h 45"/>
                <a:gd name="T8" fmla="*/ 15 w 18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5">
                  <a:moveTo>
                    <a:pt x="15" y="0"/>
                  </a:moveTo>
                  <a:cubicBezTo>
                    <a:pt x="15" y="0"/>
                    <a:pt x="9" y="0"/>
                    <a:pt x="4" y="7"/>
                  </a:cubicBezTo>
                  <a:cubicBezTo>
                    <a:pt x="0" y="14"/>
                    <a:pt x="2" y="30"/>
                    <a:pt x="8" y="45"/>
                  </a:cubicBezTo>
                  <a:cubicBezTo>
                    <a:pt x="18" y="43"/>
                    <a:pt x="18" y="43"/>
                    <a:pt x="18" y="43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55" name="任意多边形 171">
              <a:extLst>
                <a:ext uri="{FF2B5EF4-FFF2-40B4-BE49-F238E27FC236}">
                  <a16:creationId xmlns:a16="http://schemas.microsoft.com/office/drawing/2014/main" id="{FE8C4648-ACC1-4CD2-8C77-C51A23BFD427}"/>
                </a:ext>
              </a:extLst>
            </p:cNvPr>
            <p:cNvSpPr/>
            <p:nvPr/>
          </p:nvSpPr>
          <p:spPr bwMode="auto">
            <a:xfrm>
              <a:off x="5503863" y="2090738"/>
              <a:ext cx="266700" cy="452438"/>
            </a:xfrm>
            <a:custGeom>
              <a:avLst/>
              <a:gdLst>
                <a:gd name="T0" fmla="*/ 26 w 102"/>
                <a:gd name="T1" fmla="*/ 86 h 173"/>
                <a:gd name="T2" fmla="*/ 19 w 102"/>
                <a:gd name="T3" fmla="*/ 82 h 173"/>
                <a:gd name="T4" fmla="*/ 4 w 102"/>
                <a:gd name="T5" fmla="*/ 89 h 173"/>
                <a:gd name="T6" fmla="*/ 14 w 102"/>
                <a:gd name="T7" fmla="*/ 113 h 173"/>
                <a:gd name="T8" fmla="*/ 27 w 102"/>
                <a:gd name="T9" fmla="*/ 105 h 173"/>
                <a:gd name="T10" fmla="*/ 27 w 102"/>
                <a:gd name="T11" fmla="*/ 153 h 173"/>
                <a:gd name="T12" fmla="*/ 65 w 102"/>
                <a:gd name="T13" fmla="*/ 141 h 173"/>
                <a:gd name="T14" fmla="*/ 65 w 102"/>
                <a:gd name="T15" fmla="*/ 126 h 173"/>
                <a:gd name="T16" fmla="*/ 80 w 102"/>
                <a:gd name="T17" fmla="*/ 123 h 173"/>
                <a:gd name="T18" fmla="*/ 96 w 102"/>
                <a:gd name="T19" fmla="*/ 99 h 173"/>
                <a:gd name="T20" fmla="*/ 98 w 102"/>
                <a:gd name="T21" fmla="*/ 35 h 173"/>
                <a:gd name="T22" fmla="*/ 39 w 102"/>
                <a:gd name="T23" fmla="*/ 29 h 173"/>
                <a:gd name="T24" fmla="*/ 26 w 102"/>
                <a:gd name="T25" fmla="*/ 8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73">
                  <a:moveTo>
                    <a:pt x="26" y="86"/>
                  </a:moveTo>
                  <a:cubicBezTo>
                    <a:pt x="24" y="88"/>
                    <a:pt x="21" y="84"/>
                    <a:pt x="19" y="82"/>
                  </a:cubicBezTo>
                  <a:cubicBezTo>
                    <a:pt x="16" y="80"/>
                    <a:pt x="8" y="78"/>
                    <a:pt x="4" y="89"/>
                  </a:cubicBezTo>
                  <a:cubicBezTo>
                    <a:pt x="0" y="100"/>
                    <a:pt x="7" y="112"/>
                    <a:pt x="14" y="113"/>
                  </a:cubicBezTo>
                  <a:cubicBezTo>
                    <a:pt x="25" y="114"/>
                    <a:pt x="27" y="105"/>
                    <a:pt x="27" y="105"/>
                  </a:cubicBezTo>
                  <a:cubicBezTo>
                    <a:pt x="27" y="153"/>
                    <a:pt x="27" y="153"/>
                    <a:pt x="27" y="153"/>
                  </a:cubicBezTo>
                  <a:cubicBezTo>
                    <a:pt x="47" y="173"/>
                    <a:pt x="80" y="150"/>
                    <a:pt x="65" y="141"/>
                  </a:cubicBezTo>
                  <a:cubicBezTo>
                    <a:pt x="65" y="126"/>
                    <a:pt x="65" y="126"/>
                    <a:pt x="65" y="126"/>
                  </a:cubicBezTo>
                  <a:cubicBezTo>
                    <a:pt x="65" y="126"/>
                    <a:pt x="75" y="125"/>
                    <a:pt x="80" y="123"/>
                  </a:cubicBezTo>
                  <a:cubicBezTo>
                    <a:pt x="88" y="119"/>
                    <a:pt x="94" y="110"/>
                    <a:pt x="96" y="99"/>
                  </a:cubicBezTo>
                  <a:cubicBezTo>
                    <a:pt x="100" y="81"/>
                    <a:pt x="102" y="68"/>
                    <a:pt x="98" y="35"/>
                  </a:cubicBezTo>
                  <a:cubicBezTo>
                    <a:pt x="95" y="0"/>
                    <a:pt x="58" y="10"/>
                    <a:pt x="39" y="29"/>
                  </a:cubicBezTo>
                  <a:cubicBezTo>
                    <a:pt x="19" y="49"/>
                    <a:pt x="26" y="86"/>
                    <a:pt x="26" y="86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56" name="任意多边形 172">
              <a:extLst>
                <a:ext uri="{FF2B5EF4-FFF2-40B4-BE49-F238E27FC236}">
                  <a16:creationId xmlns:a16="http://schemas.microsoft.com/office/drawing/2014/main" id="{D802DACB-94AA-4CDF-B7CF-8CC004EC78FB}"/>
                </a:ext>
              </a:extLst>
            </p:cNvPr>
            <p:cNvSpPr/>
            <p:nvPr/>
          </p:nvSpPr>
          <p:spPr bwMode="auto">
            <a:xfrm>
              <a:off x="5543550" y="2078038"/>
              <a:ext cx="242888" cy="250825"/>
            </a:xfrm>
            <a:custGeom>
              <a:avLst/>
              <a:gdLst>
                <a:gd name="T0" fmla="*/ 11 w 93"/>
                <a:gd name="T1" fmla="*/ 95 h 96"/>
                <a:gd name="T2" fmla="*/ 4 w 93"/>
                <a:gd name="T3" fmla="*/ 87 h 96"/>
                <a:gd name="T4" fmla="*/ 5 w 93"/>
                <a:gd name="T5" fmla="*/ 49 h 96"/>
                <a:gd name="T6" fmla="*/ 16 w 93"/>
                <a:gd name="T7" fmla="*/ 20 h 96"/>
                <a:gd name="T8" fmla="*/ 35 w 93"/>
                <a:gd name="T9" fmla="*/ 14 h 96"/>
                <a:gd name="T10" fmla="*/ 52 w 93"/>
                <a:gd name="T11" fmla="*/ 11 h 96"/>
                <a:gd name="T12" fmla="*/ 73 w 93"/>
                <a:gd name="T13" fmla="*/ 9 h 96"/>
                <a:gd name="T14" fmla="*/ 90 w 93"/>
                <a:gd name="T15" fmla="*/ 2 h 96"/>
                <a:gd name="T16" fmla="*/ 92 w 93"/>
                <a:gd name="T17" fmla="*/ 4 h 96"/>
                <a:gd name="T18" fmla="*/ 90 w 93"/>
                <a:gd name="T19" fmla="*/ 9 h 96"/>
                <a:gd name="T20" fmla="*/ 85 w 93"/>
                <a:gd name="T21" fmla="*/ 19 h 96"/>
                <a:gd name="T22" fmla="*/ 77 w 93"/>
                <a:gd name="T23" fmla="*/ 28 h 96"/>
                <a:gd name="T24" fmla="*/ 25 w 93"/>
                <a:gd name="T25" fmla="*/ 48 h 96"/>
                <a:gd name="T26" fmla="*/ 18 w 93"/>
                <a:gd name="T27" fmla="*/ 66 h 96"/>
                <a:gd name="T28" fmla="*/ 11 w 93"/>
                <a:gd name="T29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" h="96">
                  <a:moveTo>
                    <a:pt x="11" y="95"/>
                  </a:moveTo>
                  <a:cubicBezTo>
                    <a:pt x="10" y="96"/>
                    <a:pt x="6" y="89"/>
                    <a:pt x="4" y="87"/>
                  </a:cubicBezTo>
                  <a:cubicBezTo>
                    <a:pt x="0" y="84"/>
                    <a:pt x="5" y="49"/>
                    <a:pt x="5" y="49"/>
                  </a:cubicBezTo>
                  <a:cubicBezTo>
                    <a:pt x="1" y="40"/>
                    <a:pt x="8" y="26"/>
                    <a:pt x="16" y="20"/>
                  </a:cubicBezTo>
                  <a:cubicBezTo>
                    <a:pt x="22" y="16"/>
                    <a:pt x="29" y="15"/>
                    <a:pt x="35" y="14"/>
                  </a:cubicBezTo>
                  <a:cubicBezTo>
                    <a:pt x="41" y="12"/>
                    <a:pt x="47" y="12"/>
                    <a:pt x="52" y="11"/>
                  </a:cubicBezTo>
                  <a:cubicBezTo>
                    <a:pt x="59" y="11"/>
                    <a:pt x="66" y="10"/>
                    <a:pt x="73" y="9"/>
                  </a:cubicBezTo>
                  <a:cubicBezTo>
                    <a:pt x="79" y="7"/>
                    <a:pt x="84" y="5"/>
                    <a:pt x="90" y="2"/>
                  </a:cubicBezTo>
                  <a:cubicBezTo>
                    <a:pt x="91" y="0"/>
                    <a:pt x="93" y="2"/>
                    <a:pt x="92" y="4"/>
                  </a:cubicBezTo>
                  <a:cubicBezTo>
                    <a:pt x="92" y="6"/>
                    <a:pt x="91" y="7"/>
                    <a:pt x="90" y="9"/>
                  </a:cubicBezTo>
                  <a:cubicBezTo>
                    <a:pt x="89" y="13"/>
                    <a:pt x="87" y="16"/>
                    <a:pt x="85" y="19"/>
                  </a:cubicBezTo>
                  <a:cubicBezTo>
                    <a:pt x="82" y="22"/>
                    <a:pt x="80" y="25"/>
                    <a:pt x="77" y="28"/>
                  </a:cubicBezTo>
                  <a:cubicBezTo>
                    <a:pt x="62" y="42"/>
                    <a:pt x="42" y="46"/>
                    <a:pt x="25" y="48"/>
                  </a:cubicBezTo>
                  <a:cubicBezTo>
                    <a:pt x="21" y="49"/>
                    <a:pt x="20" y="53"/>
                    <a:pt x="18" y="66"/>
                  </a:cubicBezTo>
                  <a:cubicBezTo>
                    <a:pt x="16" y="76"/>
                    <a:pt x="15" y="94"/>
                    <a:pt x="11" y="9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57" name="任意多边形 173">
              <a:extLst>
                <a:ext uri="{FF2B5EF4-FFF2-40B4-BE49-F238E27FC236}">
                  <a16:creationId xmlns:a16="http://schemas.microsoft.com/office/drawing/2014/main" id="{996C5A39-47D6-4072-A616-A2C7E0597041}"/>
                </a:ext>
              </a:extLst>
            </p:cNvPr>
            <p:cNvSpPr/>
            <p:nvPr/>
          </p:nvSpPr>
          <p:spPr bwMode="auto">
            <a:xfrm>
              <a:off x="5522913" y="2181225"/>
              <a:ext cx="38100" cy="31750"/>
            </a:xfrm>
            <a:custGeom>
              <a:avLst/>
              <a:gdLst>
                <a:gd name="T0" fmla="*/ 13 w 15"/>
                <a:gd name="T1" fmla="*/ 12 h 12"/>
                <a:gd name="T2" fmla="*/ 0 w 15"/>
                <a:gd name="T3" fmla="*/ 7 h 12"/>
                <a:gd name="T4" fmla="*/ 10 w 15"/>
                <a:gd name="T5" fmla="*/ 1 h 12"/>
                <a:gd name="T6" fmla="*/ 13 w 15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13" y="12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2" y="3"/>
                    <a:pt x="6" y="0"/>
                    <a:pt x="10" y="1"/>
                  </a:cubicBezTo>
                  <a:cubicBezTo>
                    <a:pt x="13" y="2"/>
                    <a:pt x="15" y="7"/>
                    <a:pt x="13" y="1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58" name="任意多边形 174">
              <a:extLst>
                <a:ext uri="{FF2B5EF4-FFF2-40B4-BE49-F238E27FC236}">
                  <a16:creationId xmlns:a16="http://schemas.microsoft.com/office/drawing/2014/main" id="{54803223-2333-41B6-9EFE-C0D3F77ABF7E}"/>
                </a:ext>
              </a:extLst>
            </p:cNvPr>
            <p:cNvSpPr/>
            <p:nvPr/>
          </p:nvSpPr>
          <p:spPr bwMode="auto">
            <a:xfrm>
              <a:off x="5584825" y="2395538"/>
              <a:ext cx="88900" cy="42863"/>
            </a:xfrm>
            <a:custGeom>
              <a:avLst/>
              <a:gdLst>
                <a:gd name="T0" fmla="*/ 34 w 34"/>
                <a:gd name="T1" fmla="*/ 9 h 16"/>
                <a:gd name="T2" fmla="*/ 9 w 34"/>
                <a:gd name="T3" fmla="*/ 8 h 16"/>
                <a:gd name="T4" fmla="*/ 0 w 34"/>
                <a:gd name="T5" fmla="*/ 0 h 16"/>
                <a:gd name="T6" fmla="*/ 5 w 34"/>
                <a:gd name="T7" fmla="*/ 11 h 16"/>
                <a:gd name="T8" fmla="*/ 34 w 34"/>
                <a:gd name="T9" fmla="*/ 15 h 16"/>
                <a:gd name="T10" fmla="*/ 34 w 34"/>
                <a:gd name="T11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6">
                  <a:moveTo>
                    <a:pt x="34" y="9"/>
                  </a:moveTo>
                  <a:cubicBezTo>
                    <a:pt x="34" y="9"/>
                    <a:pt x="15" y="10"/>
                    <a:pt x="9" y="8"/>
                  </a:cubicBezTo>
                  <a:cubicBezTo>
                    <a:pt x="4" y="6"/>
                    <a:pt x="1" y="3"/>
                    <a:pt x="0" y="0"/>
                  </a:cubicBezTo>
                  <a:cubicBezTo>
                    <a:pt x="0" y="0"/>
                    <a:pt x="1" y="6"/>
                    <a:pt x="5" y="11"/>
                  </a:cubicBezTo>
                  <a:cubicBezTo>
                    <a:pt x="10" y="16"/>
                    <a:pt x="34" y="15"/>
                    <a:pt x="34" y="15"/>
                  </a:cubicBezTo>
                  <a:lnTo>
                    <a:pt x="34" y="9"/>
                  </a:lnTo>
                  <a:close/>
                </a:path>
              </a:pathLst>
            </a:custGeom>
            <a:solidFill>
              <a:srgbClr val="F29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59" name="任意多边形 175">
              <a:extLst>
                <a:ext uri="{FF2B5EF4-FFF2-40B4-BE49-F238E27FC236}">
                  <a16:creationId xmlns:a16="http://schemas.microsoft.com/office/drawing/2014/main" id="{A6493111-FDB1-403F-8A45-40D035B6CC94}"/>
                </a:ext>
              </a:extLst>
            </p:cNvPr>
            <p:cNvSpPr/>
            <p:nvPr/>
          </p:nvSpPr>
          <p:spPr bwMode="auto">
            <a:xfrm>
              <a:off x="5643563" y="2268538"/>
              <a:ext cx="17463" cy="25400"/>
            </a:xfrm>
            <a:custGeom>
              <a:avLst/>
              <a:gdLst>
                <a:gd name="T0" fmla="*/ 7 w 7"/>
                <a:gd name="T1" fmla="*/ 4 h 10"/>
                <a:gd name="T2" fmla="*/ 4 w 7"/>
                <a:gd name="T3" fmla="*/ 9 h 10"/>
                <a:gd name="T4" fmla="*/ 0 w 7"/>
                <a:gd name="T5" fmla="*/ 6 h 10"/>
                <a:gd name="T6" fmla="*/ 4 w 7"/>
                <a:gd name="T7" fmla="*/ 0 h 10"/>
                <a:gd name="T8" fmla="*/ 7 w 7"/>
                <a:gd name="T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7" y="4"/>
                  </a:moveTo>
                  <a:cubicBezTo>
                    <a:pt x="7" y="6"/>
                    <a:pt x="6" y="9"/>
                    <a:pt x="4" y="9"/>
                  </a:cubicBezTo>
                  <a:cubicBezTo>
                    <a:pt x="2" y="10"/>
                    <a:pt x="0" y="8"/>
                    <a:pt x="0" y="6"/>
                  </a:cubicBezTo>
                  <a:cubicBezTo>
                    <a:pt x="0" y="3"/>
                    <a:pt x="2" y="1"/>
                    <a:pt x="4" y="0"/>
                  </a:cubicBezTo>
                  <a:cubicBezTo>
                    <a:pt x="6" y="0"/>
                    <a:pt x="7" y="1"/>
                    <a:pt x="7" y="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60" name="任意多边形 176">
              <a:extLst>
                <a:ext uri="{FF2B5EF4-FFF2-40B4-BE49-F238E27FC236}">
                  <a16:creationId xmlns:a16="http://schemas.microsoft.com/office/drawing/2014/main" id="{A28DE521-9403-4A1D-8634-82226465D445}"/>
                </a:ext>
              </a:extLst>
            </p:cNvPr>
            <p:cNvSpPr/>
            <p:nvPr/>
          </p:nvSpPr>
          <p:spPr bwMode="auto">
            <a:xfrm>
              <a:off x="5621338" y="2228850"/>
              <a:ext cx="23813" cy="26988"/>
            </a:xfrm>
            <a:custGeom>
              <a:avLst/>
              <a:gdLst>
                <a:gd name="T0" fmla="*/ 9 w 9"/>
                <a:gd name="T1" fmla="*/ 3 h 10"/>
                <a:gd name="T2" fmla="*/ 1 w 9"/>
                <a:gd name="T3" fmla="*/ 10 h 10"/>
                <a:gd name="T4" fmla="*/ 3 w 9"/>
                <a:gd name="T5" fmla="*/ 2 h 10"/>
                <a:gd name="T6" fmla="*/ 9 w 9"/>
                <a:gd name="T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0">
                  <a:moveTo>
                    <a:pt x="9" y="3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0" y="8"/>
                    <a:pt x="1" y="4"/>
                    <a:pt x="3" y="2"/>
                  </a:cubicBezTo>
                  <a:cubicBezTo>
                    <a:pt x="5" y="0"/>
                    <a:pt x="8" y="0"/>
                    <a:pt x="9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61" name="任意多边形 177">
              <a:extLst>
                <a:ext uri="{FF2B5EF4-FFF2-40B4-BE49-F238E27FC236}">
                  <a16:creationId xmlns:a16="http://schemas.microsoft.com/office/drawing/2014/main" id="{0300AF54-8268-42EA-90F5-19F055C03A9C}"/>
                </a:ext>
              </a:extLst>
            </p:cNvPr>
            <p:cNvSpPr/>
            <p:nvPr/>
          </p:nvSpPr>
          <p:spPr bwMode="auto">
            <a:xfrm>
              <a:off x="5665788" y="2354263"/>
              <a:ext cx="26988" cy="15875"/>
            </a:xfrm>
            <a:custGeom>
              <a:avLst/>
              <a:gdLst>
                <a:gd name="T0" fmla="*/ 1 w 10"/>
                <a:gd name="T1" fmla="*/ 0 h 6"/>
                <a:gd name="T2" fmla="*/ 10 w 10"/>
                <a:gd name="T3" fmla="*/ 1 h 6"/>
                <a:gd name="T4" fmla="*/ 4 w 10"/>
                <a:gd name="T5" fmla="*/ 6 h 6"/>
                <a:gd name="T6" fmla="*/ 1 w 10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6">
                  <a:moveTo>
                    <a:pt x="1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4"/>
                    <a:pt x="6" y="6"/>
                    <a:pt x="4" y="6"/>
                  </a:cubicBezTo>
                  <a:cubicBezTo>
                    <a:pt x="2" y="6"/>
                    <a:pt x="0" y="3"/>
                    <a:pt x="1" y="0"/>
                  </a:cubicBezTo>
                  <a:close/>
                </a:path>
              </a:pathLst>
            </a:custGeom>
            <a:solidFill>
              <a:srgbClr val="F29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62" name="任意多边形 178">
              <a:extLst>
                <a:ext uri="{FF2B5EF4-FFF2-40B4-BE49-F238E27FC236}">
                  <a16:creationId xmlns:a16="http://schemas.microsoft.com/office/drawing/2014/main" id="{2D3D1422-0FC1-4E8B-A047-BF135C5CDAFE}"/>
                </a:ext>
              </a:extLst>
            </p:cNvPr>
            <p:cNvSpPr/>
            <p:nvPr/>
          </p:nvSpPr>
          <p:spPr bwMode="auto">
            <a:xfrm>
              <a:off x="5732463" y="2195513"/>
              <a:ext cx="23813" cy="23813"/>
            </a:xfrm>
            <a:custGeom>
              <a:avLst/>
              <a:gdLst>
                <a:gd name="T0" fmla="*/ 8 w 9"/>
                <a:gd name="T1" fmla="*/ 9 h 9"/>
                <a:gd name="T2" fmla="*/ 0 w 9"/>
                <a:gd name="T3" fmla="*/ 4 h 9"/>
                <a:gd name="T4" fmla="*/ 7 w 9"/>
                <a:gd name="T5" fmla="*/ 1 h 9"/>
                <a:gd name="T6" fmla="*/ 8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8" y="9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9" y="3"/>
                    <a:pt x="9" y="6"/>
                    <a:pt x="8" y="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63" name="任意多边形 179">
              <a:extLst>
                <a:ext uri="{FF2B5EF4-FFF2-40B4-BE49-F238E27FC236}">
                  <a16:creationId xmlns:a16="http://schemas.microsoft.com/office/drawing/2014/main" id="{98979F15-9A2F-4F19-ACF9-625176BA32E4}"/>
                </a:ext>
              </a:extLst>
            </p:cNvPr>
            <p:cNvSpPr/>
            <p:nvPr/>
          </p:nvSpPr>
          <p:spPr bwMode="auto">
            <a:xfrm>
              <a:off x="5724525" y="2241550"/>
              <a:ext cx="17463" cy="26988"/>
            </a:xfrm>
            <a:custGeom>
              <a:avLst/>
              <a:gdLst>
                <a:gd name="T0" fmla="*/ 7 w 7"/>
                <a:gd name="T1" fmla="*/ 4 h 10"/>
                <a:gd name="T2" fmla="*/ 4 w 7"/>
                <a:gd name="T3" fmla="*/ 10 h 10"/>
                <a:gd name="T4" fmla="*/ 0 w 7"/>
                <a:gd name="T5" fmla="*/ 6 h 10"/>
                <a:gd name="T6" fmla="*/ 4 w 7"/>
                <a:gd name="T7" fmla="*/ 1 h 10"/>
                <a:gd name="T8" fmla="*/ 7 w 7"/>
                <a:gd name="T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7" y="4"/>
                  </a:moveTo>
                  <a:cubicBezTo>
                    <a:pt x="7" y="7"/>
                    <a:pt x="6" y="9"/>
                    <a:pt x="4" y="10"/>
                  </a:cubicBezTo>
                  <a:cubicBezTo>
                    <a:pt x="2" y="10"/>
                    <a:pt x="0" y="9"/>
                    <a:pt x="0" y="6"/>
                  </a:cubicBezTo>
                  <a:cubicBezTo>
                    <a:pt x="0" y="4"/>
                    <a:pt x="2" y="1"/>
                    <a:pt x="4" y="1"/>
                  </a:cubicBezTo>
                  <a:cubicBezTo>
                    <a:pt x="6" y="0"/>
                    <a:pt x="7" y="2"/>
                    <a:pt x="7" y="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64" name="任意多边形 180">
              <a:extLst>
                <a:ext uri="{FF2B5EF4-FFF2-40B4-BE49-F238E27FC236}">
                  <a16:creationId xmlns:a16="http://schemas.microsoft.com/office/drawing/2014/main" id="{0F4EEA7D-B990-453B-B384-87D2C2EB566B}"/>
                </a:ext>
              </a:extLst>
            </p:cNvPr>
            <p:cNvSpPr/>
            <p:nvPr/>
          </p:nvSpPr>
          <p:spPr bwMode="auto">
            <a:xfrm>
              <a:off x="5695950" y="2257425"/>
              <a:ext cx="36513" cy="68263"/>
            </a:xfrm>
            <a:custGeom>
              <a:avLst/>
              <a:gdLst>
                <a:gd name="T0" fmla="*/ 0 w 23"/>
                <a:gd name="T1" fmla="*/ 0 h 43"/>
                <a:gd name="T2" fmla="*/ 0 w 23"/>
                <a:gd name="T3" fmla="*/ 43 h 43"/>
                <a:gd name="T4" fmla="*/ 23 w 23"/>
                <a:gd name="T5" fmla="*/ 32 h 43"/>
                <a:gd name="T6" fmla="*/ 0 w 23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43">
                  <a:moveTo>
                    <a:pt x="0" y="0"/>
                  </a:moveTo>
                  <a:lnTo>
                    <a:pt x="0" y="43"/>
                  </a:lnTo>
                  <a:lnTo>
                    <a:pt x="23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9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65" name="任意多边形 296">
              <a:extLst>
                <a:ext uri="{FF2B5EF4-FFF2-40B4-BE49-F238E27FC236}">
                  <a16:creationId xmlns:a16="http://schemas.microsoft.com/office/drawing/2014/main" id="{0D831A26-2F89-4A0B-83FD-7F04847B56EF}"/>
                </a:ext>
              </a:extLst>
            </p:cNvPr>
            <p:cNvSpPr/>
            <p:nvPr/>
          </p:nvSpPr>
          <p:spPr bwMode="auto">
            <a:xfrm>
              <a:off x="5396008" y="2528888"/>
              <a:ext cx="143576" cy="319348"/>
            </a:xfrm>
            <a:custGeom>
              <a:avLst/>
              <a:gdLst>
                <a:gd name="connsiteX0" fmla="*/ 123478 w 143576"/>
                <a:gd name="connsiteY0" fmla="*/ 0 h 319348"/>
                <a:gd name="connsiteX1" fmla="*/ 126099 w 143576"/>
                <a:gd name="connsiteY1" fmla="*/ 162250 h 319348"/>
                <a:gd name="connsiteX2" fmla="*/ 109377 w 143576"/>
                <a:gd name="connsiteY2" fmla="*/ 225180 h 319348"/>
                <a:gd name="connsiteX3" fmla="*/ 100895 w 143576"/>
                <a:gd name="connsiteY3" fmla="*/ 259006 h 319348"/>
                <a:gd name="connsiteX4" fmla="*/ 86327 w 143576"/>
                <a:gd name="connsiteY4" fmla="*/ 267719 h 319348"/>
                <a:gd name="connsiteX5" fmla="*/ 0 w 143576"/>
                <a:gd name="connsiteY5" fmla="*/ 319348 h 319348"/>
                <a:gd name="connsiteX6" fmla="*/ 442 w 143576"/>
                <a:gd name="connsiteY6" fmla="*/ 313992 h 319348"/>
                <a:gd name="connsiteX7" fmla="*/ 123478 w 143576"/>
                <a:gd name="connsiteY7" fmla="*/ 0 h 31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576" h="319348">
                  <a:moveTo>
                    <a:pt x="123478" y="0"/>
                  </a:moveTo>
                  <a:cubicBezTo>
                    <a:pt x="147064" y="18319"/>
                    <a:pt x="152305" y="99444"/>
                    <a:pt x="126099" y="162250"/>
                  </a:cubicBezTo>
                  <a:cubicBezTo>
                    <a:pt x="126099" y="162250"/>
                    <a:pt x="118728" y="188747"/>
                    <a:pt x="109377" y="225180"/>
                  </a:cubicBezTo>
                  <a:lnTo>
                    <a:pt x="100895" y="259006"/>
                  </a:lnTo>
                  <a:lnTo>
                    <a:pt x="86327" y="267719"/>
                  </a:lnTo>
                  <a:lnTo>
                    <a:pt x="0" y="319348"/>
                  </a:lnTo>
                  <a:lnTo>
                    <a:pt x="442" y="313992"/>
                  </a:lnTo>
                  <a:cubicBezTo>
                    <a:pt x="21724" y="106477"/>
                    <a:pt x="61566" y="25188"/>
                    <a:pt x="123478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66" name="任意多边形 182">
              <a:extLst>
                <a:ext uri="{FF2B5EF4-FFF2-40B4-BE49-F238E27FC236}">
                  <a16:creationId xmlns:a16="http://schemas.microsoft.com/office/drawing/2014/main" id="{16DB781D-C82E-4944-9182-6D1F4458C3A4}"/>
                </a:ext>
              </a:extLst>
            </p:cNvPr>
            <p:cNvSpPr/>
            <p:nvPr/>
          </p:nvSpPr>
          <p:spPr bwMode="auto">
            <a:xfrm>
              <a:off x="5397500" y="2516188"/>
              <a:ext cx="155575" cy="323850"/>
            </a:xfrm>
            <a:custGeom>
              <a:avLst/>
              <a:gdLst>
                <a:gd name="T0" fmla="*/ 54 w 60"/>
                <a:gd name="T1" fmla="*/ 0 h 124"/>
                <a:gd name="T2" fmla="*/ 25 w 60"/>
                <a:gd name="T3" fmla="*/ 22 h 124"/>
                <a:gd name="T4" fmla="*/ 0 w 60"/>
                <a:gd name="T5" fmla="*/ 107 h 124"/>
                <a:gd name="T6" fmla="*/ 44 w 60"/>
                <a:gd name="T7" fmla="*/ 110 h 124"/>
                <a:gd name="T8" fmla="*/ 59 w 60"/>
                <a:gd name="T9" fmla="*/ 31 h 124"/>
                <a:gd name="T10" fmla="*/ 54 w 60"/>
                <a:gd name="T1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124">
                  <a:moveTo>
                    <a:pt x="54" y="0"/>
                  </a:moveTo>
                  <a:cubicBezTo>
                    <a:pt x="54" y="0"/>
                    <a:pt x="35" y="6"/>
                    <a:pt x="25" y="22"/>
                  </a:cubicBezTo>
                  <a:cubicBezTo>
                    <a:pt x="16" y="38"/>
                    <a:pt x="6" y="63"/>
                    <a:pt x="0" y="107"/>
                  </a:cubicBezTo>
                  <a:cubicBezTo>
                    <a:pt x="0" y="107"/>
                    <a:pt x="12" y="124"/>
                    <a:pt x="44" y="110"/>
                  </a:cubicBezTo>
                  <a:cubicBezTo>
                    <a:pt x="44" y="110"/>
                    <a:pt x="57" y="53"/>
                    <a:pt x="59" y="31"/>
                  </a:cubicBezTo>
                  <a:cubicBezTo>
                    <a:pt x="60" y="6"/>
                    <a:pt x="54" y="0"/>
                    <a:pt x="54" y="0"/>
                  </a:cubicBezTo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67" name="任意多边形 183">
              <a:extLst>
                <a:ext uri="{FF2B5EF4-FFF2-40B4-BE49-F238E27FC236}">
                  <a16:creationId xmlns:a16="http://schemas.microsoft.com/office/drawing/2014/main" id="{74F1DEC4-C6AE-4F0E-84AD-5C89C24B5631}"/>
                </a:ext>
              </a:extLst>
            </p:cNvPr>
            <p:cNvSpPr/>
            <p:nvPr/>
          </p:nvSpPr>
          <p:spPr bwMode="auto">
            <a:xfrm>
              <a:off x="5397500" y="2516188"/>
              <a:ext cx="153988" cy="301625"/>
            </a:xfrm>
            <a:custGeom>
              <a:avLst/>
              <a:gdLst>
                <a:gd name="T0" fmla="*/ 54 w 59"/>
                <a:gd name="T1" fmla="*/ 0 h 115"/>
                <a:gd name="T2" fmla="*/ 25 w 59"/>
                <a:gd name="T3" fmla="*/ 22 h 115"/>
                <a:gd name="T4" fmla="*/ 0 w 59"/>
                <a:gd name="T5" fmla="*/ 107 h 115"/>
                <a:gd name="T6" fmla="*/ 18 w 59"/>
                <a:gd name="T7" fmla="*/ 115 h 115"/>
                <a:gd name="T8" fmla="*/ 46 w 59"/>
                <a:gd name="T9" fmla="*/ 99 h 115"/>
                <a:gd name="T10" fmla="*/ 59 w 59"/>
                <a:gd name="T11" fmla="*/ 31 h 115"/>
                <a:gd name="T12" fmla="*/ 59 w 59"/>
                <a:gd name="T13" fmla="*/ 24 h 115"/>
                <a:gd name="T14" fmla="*/ 54 w 59"/>
                <a:gd name="T1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15">
                  <a:moveTo>
                    <a:pt x="54" y="0"/>
                  </a:moveTo>
                  <a:cubicBezTo>
                    <a:pt x="54" y="0"/>
                    <a:pt x="35" y="6"/>
                    <a:pt x="25" y="22"/>
                  </a:cubicBezTo>
                  <a:cubicBezTo>
                    <a:pt x="16" y="38"/>
                    <a:pt x="6" y="63"/>
                    <a:pt x="0" y="107"/>
                  </a:cubicBezTo>
                  <a:cubicBezTo>
                    <a:pt x="0" y="107"/>
                    <a:pt x="5" y="115"/>
                    <a:pt x="18" y="115"/>
                  </a:cubicBezTo>
                  <a:cubicBezTo>
                    <a:pt x="46" y="99"/>
                    <a:pt x="46" y="99"/>
                    <a:pt x="46" y="99"/>
                  </a:cubicBezTo>
                  <a:cubicBezTo>
                    <a:pt x="50" y="82"/>
                    <a:pt x="58" y="47"/>
                    <a:pt x="59" y="31"/>
                  </a:cubicBezTo>
                  <a:cubicBezTo>
                    <a:pt x="59" y="28"/>
                    <a:pt x="59" y="26"/>
                    <a:pt x="59" y="24"/>
                  </a:cubicBezTo>
                  <a:cubicBezTo>
                    <a:pt x="59" y="5"/>
                    <a:pt x="54" y="0"/>
                    <a:pt x="54" y="0"/>
                  </a:cubicBezTo>
                </a:path>
              </a:pathLst>
            </a:custGeom>
            <a:solidFill>
              <a:srgbClr val="21B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68" name="任意多边形 184">
              <a:extLst>
                <a:ext uri="{FF2B5EF4-FFF2-40B4-BE49-F238E27FC236}">
                  <a16:creationId xmlns:a16="http://schemas.microsoft.com/office/drawing/2014/main" id="{29E94AC5-6872-4DF6-98A6-C830FFFF3D8A}"/>
                </a:ext>
              </a:extLst>
            </p:cNvPr>
            <p:cNvSpPr/>
            <p:nvPr/>
          </p:nvSpPr>
          <p:spPr bwMode="auto">
            <a:xfrm>
              <a:off x="5329238" y="2620963"/>
              <a:ext cx="569913" cy="508000"/>
            </a:xfrm>
            <a:custGeom>
              <a:avLst/>
              <a:gdLst>
                <a:gd name="T0" fmla="*/ 218 w 218"/>
                <a:gd name="T1" fmla="*/ 21 h 194"/>
                <a:gd name="T2" fmla="*/ 218 w 218"/>
                <a:gd name="T3" fmla="*/ 9 h 194"/>
                <a:gd name="T4" fmla="*/ 204 w 218"/>
                <a:gd name="T5" fmla="*/ 1 h 194"/>
                <a:gd name="T6" fmla="*/ 204 w 218"/>
                <a:gd name="T7" fmla="*/ 1 h 194"/>
                <a:gd name="T8" fmla="*/ 204 w 218"/>
                <a:gd name="T9" fmla="*/ 1 h 194"/>
                <a:gd name="T10" fmla="*/ 204 w 218"/>
                <a:gd name="T11" fmla="*/ 1 h 194"/>
                <a:gd name="T12" fmla="*/ 200 w 218"/>
                <a:gd name="T13" fmla="*/ 1 h 194"/>
                <a:gd name="T14" fmla="*/ 6 w 218"/>
                <a:gd name="T15" fmla="*/ 113 h 194"/>
                <a:gd name="T16" fmla="*/ 0 w 218"/>
                <a:gd name="T17" fmla="*/ 124 h 194"/>
                <a:gd name="T18" fmla="*/ 0 w 218"/>
                <a:gd name="T19" fmla="*/ 182 h 194"/>
                <a:gd name="T20" fmla="*/ 1 w 218"/>
                <a:gd name="T21" fmla="*/ 186 h 194"/>
                <a:gd name="T22" fmla="*/ 1 w 218"/>
                <a:gd name="T23" fmla="*/ 186 h 194"/>
                <a:gd name="T24" fmla="*/ 1 w 218"/>
                <a:gd name="T25" fmla="*/ 186 h 194"/>
                <a:gd name="T26" fmla="*/ 1 w 218"/>
                <a:gd name="T27" fmla="*/ 186 h 194"/>
                <a:gd name="T28" fmla="*/ 15 w 218"/>
                <a:gd name="T29" fmla="*/ 194 h 194"/>
                <a:gd name="T30" fmla="*/ 15 w 218"/>
                <a:gd name="T31" fmla="*/ 180 h 194"/>
                <a:gd name="T32" fmla="*/ 200 w 218"/>
                <a:gd name="T33" fmla="*/ 74 h 194"/>
                <a:gd name="T34" fmla="*/ 206 w 218"/>
                <a:gd name="T35" fmla="*/ 63 h 194"/>
                <a:gd name="T36" fmla="*/ 206 w 218"/>
                <a:gd name="T37" fmla="*/ 21 h 194"/>
                <a:gd name="T38" fmla="*/ 218 w 218"/>
                <a:gd name="T39" fmla="*/ 21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194">
                  <a:moveTo>
                    <a:pt x="218" y="21"/>
                  </a:moveTo>
                  <a:cubicBezTo>
                    <a:pt x="218" y="9"/>
                    <a:pt x="218" y="9"/>
                    <a:pt x="218" y="9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3" y="0"/>
                    <a:pt x="202" y="0"/>
                    <a:pt x="200" y="1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2" y="115"/>
                    <a:pt x="0" y="120"/>
                    <a:pt x="0" y="12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4"/>
                    <a:pt x="0" y="185"/>
                    <a:pt x="1" y="186"/>
                  </a:cubicBezTo>
                  <a:cubicBezTo>
                    <a:pt x="1" y="186"/>
                    <a:pt x="1" y="186"/>
                    <a:pt x="1" y="186"/>
                  </a:cubicBezTo>
                  <a:cubicBezTo>
                    <a:pt x="1" y="186"/>
                    <a:pt x="1" y="186"/>
                    <a:pt x="1" y="186"/>
                  </a:cubicBezTo>
                  <a:cubicBezTo>
                    <a:pt x="1" y="186"/>
                    <a:pt x="1" y="186"/>
                    <a:pt x="1" y="186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80"/>
                    <a:pt x="15" y="180"/>
                    <a:pt x="15" y="180"/>
                  </a:cubicBezTo>
                  <a:cubicBezTo>
                    <a:pt x="200" y="74"/>
                    <a:pt x="200" y="74"/>
                    <a:pt x="200" y="74"/>
                  </a:cubicBezTo>
                  <a:cubicBezTo>
                    <a:pt x="203" y="72"/>
                    <a:pt x="206" y="67"/>
                    <a:pt x="206" y="63"/>
                  </a:cubicBezTo>
                  <a:cubicBezTo>
                    <a:pt x="206" y="21"/>
                    <a:pt x="206" y="21"/>
                    <a:pt x="206" y="21"/>
                  </a:cubicBezTo>
                  <a:lnTo>
                    <a:pt x="218" y="2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69" name="任意多边形 185">
              <a:extLst>
                <a:ext uri="{FF2B5EF4-FFF2-40B4-BE49-F238E27FC236}">
                  <a16:creationId xmlns:a16="http://schemas.microsoft.com/office/drawing/2014/main" id="{9FEEADD0-EA85-4E22-AE98-FDE9DD4DF1BA}"/>
                </a:ext>
              </a:extLst>
            </p:cNvPr>
            <p:cNvSpPr/>
            <p:nvPr/>
          </p:nvSpPr>
          <p:spPr bwMode="auto">
            <a:xfrm>
              <a:off x="5334000" y="2620963"/>
              <a:ext cx="565150" cy="338138"/>
            </a:xfrm>
            <a:custGeom>
              <a:avLst/>
              <a:gdLst>
                <a:gd name="T0" fmla="*/ 216 w 216"/>
                <a:gd name="T1" fmla="*/ 9 h 129"/>
                <a:gd name="T2" fmla="*/ 202 w 216"/>
                <a:gd name="T3" fmla="*/ 1 h 129"/>
                <a:gd name="T4" fmla="*/ 202 w 216"/>
                <a:gd name="T5" fmla="*/ 1 h 129"/>
                <a:gd name="T6" fmla="*/ 202 w 216"/>
                <a:gd name="T7" fmla="*/ 1 h 129"/>
                <a:gd name="T8" fmla="*/ 202 w 216"/>
                <a:gd name="T9" fmla="*/ 1 h 129"/>
                <a:gd name="T10" fmla="*/ 198 w 216"/>
                <a:gd name="T11" fmla="*/ 1 h 129"/>
                <a:gd name="T12" fmla="*/ 4 w 216"/>
                <a:gd name="T13" fmla="*/ 113 h 129"/>
                <a:gd name="T14" fmla="*/ 0 w 216"/>
                <a:gd name="T15" fmla="*/ 117 h 129"/>
                <a:gd name="T16" fmla="*/ 20 w 216"/>
                <a:gd name="T17" fmla="*/ 129 h 129"/>
                <a:gd name="T18" fmla="*/ 204 w 216"/>
                <a:gd name="T19" fmla="*/ 24 h 129"/>
                <a:gd name="T20" fmla="*/ 216 w 216"/>
                <a:gd name="T21" fmla="*/ 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129">
                  <a:moveTo>
                    <a:pt x="216" y="9"/>
                  </a:move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1" y="0"/>
                    <a:pt x="200" y="0"/>
                    <a:pt x="198" y="1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2" y="114"/>
                    <a:pt x="1" y="116"/>
                    <a:pt x="0" y="117"/>
                  </a:cubicBezTo>
                  <a:cubicBezTo>
                    <a:pt x="20" y="129"/>
                    <a:pt x="20" y="129"/>
                    <a:pt x="20" y="129"/>
                  </a:cubicBezTo>
                  <a:cubicBezTo>
                    <a:pt x="204" y="24"/>
                    <a:pt x="204" y="24"/>
                    <a:pt x="204" y="24"/>
                  </a:cubicBezTo>
                  <a:lnTo>
                    <a:pt x="216" y="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70" name="任意多边形 186">
              <a:extLst>
                <a:ext uri="{FF2B5EF4-FFF2-40B4-BE49-F238E27FC236}">
                  <a16:creationId xmlns:a16="http://schemas.microsoft.com/office/drawing/2014/main" id="{D22D50B4-006E-44E0-9D97-3A4997D2C890}"/>
                </a:ext>
              </a:extLst>
            </p:cNvPr>
            <p:cNvSpPr/>
            <p:nvPr/>
          </p:nvSpPr>
          <p:spPr bwMode="auto">
            <a:xfrm>
              <a:off x="5365750" y="2640013"/>
              <a:ext cx="539750" cy="493713"/>
            </a:xfrm>
            <a:custGeom>
              <a:avLst/>
              <a:gdLst>
                <a:gd name="T0" fmla="*/ 6 w 206"/>
                <a:gd name="T1" fmla="*/ 114 h 189"/>
                <a:gd name="T2" fmla="*/ 200 w 206"/>
                <a:gd name="T3" fmla="*/ 2 h 189"/>
                <a:gd name="T4" fmla="*/ 206 w 206"/>
                <a:gd name="T5" fmla="*/ 6 h 189"/>
                <a:gd name="T6" fmla="*/ 206 w 206"/>
                <a:gd name="T7" fmla="*/ 64 h 189"/>
                <a:gd name="T8" fmla="*/ 200 w 206"/>
                <a:gd name="T9" fmla="*/ 75 h 189"/>
                <a:gd name="T10" fmla="*/ 6 w 206"/>
                <a:gd name="T11" fmla="*/ 187 h 189"/>
                <a:gd name="T12" fmla="*/ 0 w 206"/>
                <a:gd name="T13" fmla="*/ 183 h 189"/>
                <a:gd name="T14" fmla="*/ 0 w 206"/>
                <a:gd name="T15" fmla="*/ 125 h 189"/>
                <a:gd name="T16" fmla="*/ 6 w 206"/>
                <a:gd name="T17" fmla="*/ 11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" h="189">
                  <a:moveTo>
                    <a:pt x="6" y="114"/>
                  </a:moveTo>
                  <a:cubicBezTo>
                    <a:pt x="200" y="2"/>
                    <a:pt x="200" y="2"/>
                    <a:pt x="200" y="2"/>
                  </a:cubicBezTo>
                  <a:cubicBezTo>
                    <a:pt x="203" y="0"/>
                    <a:pt x="206" y="2"/>
                    <a:pt x="206" y="6"/>
                  </a:cubicBezTo>
                  <a:cubicBezTo>
                    <a:pt x="206" y="64"/>
                    <a:pt x="206" y="64"/>
                    <a:pt x="206" y="64"/>
                  </a:cubicBezTo>
                  <a:cubicBezTo>
                    <a:pt x="206" y="68"/>
                    <a:pt x="203" y="73"/>
                    <a:pt x="200" y="75"/>
                  </a:cubicBezTo>
                  <a:cubicBezTo>
                    <a:pt x="6" y="187"/>
                    <a:pt x="6" y="187"/>
                    <a:pt x="6" y="187"/>
                  </a:cubicBezTo>
                  <a:cubicBezTo>
                    <a:pt x="2" y="189"/>
                    <a:pt x="0" y="187"/>
                    <a:pt x="0" y="183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1"/>
                    <a:pt x="2" y="116"/>
                    <a:pt x="6" y="114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71" name="任意多边形 187">
              <a:extLst>
                <a:ext uri="{FF2B5EF4-FFF2-40B4-BE49-F238E27FC236}">
                  <a16:creationId xmlns:a16="http://schemas.microsoft.com/office/drawing/2014/main" id="{49CAEFB5-6845-40B6-8710-7F6B7C11731F}"/>
                </a:ext>
              </a:extLst>
            </p:cNvPr>
            <p:cNvSpPr/>
            <p:nvPr/>
          </p:nvSpPr>
          <p:spPr bwMode="auto">
            <a:xfrm>
              <a:off x="5383213" y="2947988"/>
              <a:ext cx="84138" cy="120650"/>
            </a:xfrm>
            <a:custGeom>
              <a:avLst/>
              <a:gdLst>
                <a:gd name="T0" fmla="*/ 17 w 32"/>
                <a:gd name="T1" fmla="*/ 2 h 46"/>
                <a:gd name="T2" fmla="*/ 21 w 32"/>
                <a:gd name="T3" fmla="*/ 9 h 46"/>
                <a:gd name="T4" fmla="*/ 22 w 32"/>
                <a:gd name="T5" fmla="*/ 10 h 46"/>
                <a:gd name="T6" fmla="*/ 30 w 32"/>
                <a:gd name="T7" fmla="*/ 7 h 46"/>
                <a:gd name="T8" fmla="*/ 31 w 32"/>
                <a:gd name="T9" fmla="*/ 10 h 46"/>
                <a:gd name="T10" fmla="*/ 25 w 32"/>
                <a:gd name="T11" fmla="*/ 20 h 46"/>
                <a:gd name="T12" fmla="*/ 25 w 32"/>
                <a:gd name="T13" fmla="*/ 22 h 46"/>
                <a:gd name="T14" fmla="*/ 26 w 32"/>
                <a:gd name="T15" fmla="*/ 32 h 46"/>
                <a:gd name="T16" fmla="*/ 24 w 32"/>
                <a:gd name="T17" fmla="*/ 35 h 46"/>
                <a:gd name="T18" fmla="*/ 17 w 32"/>
                <a:gd name="T19" fmla="*/ 35 h 46"/>
                <a:gd name="T20" fmla="*/ 15 w 32"/>
                <a:gd name="T21" fmla="*/ 35 h 46"/>
                <a:gd name="T22" fmla="*/ 8 w 32"/>
                <a:gd name="T23" fmla="*/ 44 h 46"/>
                <a:gd name="T24" fmla="*/ 6 w 32"/>
                <a:gd name="T25" fmla="*/ 44 h 46"/>
                <a:gd name="T26" fmla="*/ 7 w 32"/>
                <a:gd name="T27" fmla="*/ 32 h 46"/>
                <a:gd name="T28" fmla="*/ 7 w 32"/>
                <a:gd name="T29" fmla="*/ 31 h 46"/>
                <a:gd name="T30" fmla="*/ 1 w 32"/>
                <a:gd name="T31" fmla="*/ 27 h 46"/>
                <a:gd name="T32" fmla="*/ 2 w 32"/>
                <a:gd name="T33" fmla="*/ 23 h 46"/>
                <a:gd name="T34" fmla="*/ 10 w 32"/>
                <a:gd name="T35" fmla="*/ 17 h 46"/>
                <a:gd name="T36" fmla="*/ 11 w 32"/>
                <a:gd name="T37" fmla="*/ 15 h 46"/>
                <a:gd name="T38" fmla="*/ 15 w 32"/>
                <a:gd name="T39" fmla="*/ 3 h 46"/>
                <a:gd name="T40" fmla="*/ 17 w 32"/>
                <a:gd name="T41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6">
                  <a:moveTo>
                    <a:pt x="17" y="2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1" y="10"/>
                    <a:pt x="22" y="10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1" y="6"/>
                    <a:pt x="32" y="8"/>
                    <a:pt x="31" y="1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1"/>
                    <a:pt x="24" y="22"/>
                    <a:pt x="25" y="2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4"/>
                    <a:pt x="25" y="36"/>
                    <a:pt x="2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5"/>
                    <a:pt x="16" y="35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6"/>
                    <a:pt x="6" y="45"/>
                    <a:pt x="6" y="44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1"/>
                    <a:pt x="7" y="31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6"/>
                    <a:pt x="1" y="24"/>
                    <a:pt x="2" y="23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6"/>
                    <a:pt x="11" y="16"/>
                    <a:pt x="11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1"/>
                    <a:pt x="17" y="0"/>
                    <a:pt x="17" y="2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72" name="任意多边形 188">
              <a:extLst>
                <a:ext uri="{FF2B5EF4-FFF2-40B4-BE49-F238E27FC236}">
                  <a16:creationId xmlns:a16="http://schemas.microsoft.com/office/drawing/2014/main" id="{E4520DD6-FEC0-411D-BC8B-6056487D19B6}"/>
                </a:ext>
              </a:extLst>
            </p:cNvPr>
            <p:cNvSpPr/>
            <p:nvPr/>
          </p:nvSpPr>
          <p:spPr bwMode="auto">
            <a:xfrm>
              <a:off x="5487988" y="2890838"/>
              <a:ext cx="84138" cy="117475"/>
            </a:xfrm>
            <a:custGeom>
              <a:avLst/>
              <a:gdLst>
                <a:gd name="T0" fmla="*/ 17 w 32"/>
                <a:gd name="T1" fmla="*/ 1 h 45"/>
                <a:gd name="T2" fmla="*/ 21 w 32"/>
                <a:gd name="T3" fmla="*/ 8 h 45"/>
                <a:gd name="T4" fmla="*/ 22 w 32"/>
                <a:gd name="T5" fmla="*/ 9 h 45"/>
                <a:gd name="T6" fmla="*/ 30 w 32"/>
                <a:gd name="T7" fmla="*/ 6 h 45"/>
                <a:gd name="T8" fmla="*/ 31 w 32"/>
                <a:gd name="T9" fmla="*/ 9 h 45"/>
                <a:gd name="T10" fmla="*/ 25 w 32"/>
                <a:gd name="T11" fmla="*/ 19 h 45"/>
                <a:gd name="T12" fmla="*/ 24 w 32"/>
                <a:gd name="T13" fmla="*/ 21 h 45"/>
                <a:gd name="T14" fmla="*/ 26 w 32"/>
                <a:gd name="T15" fmla="*/ 31 h 45"/>
                <a:gd name="T16" fmla="*/ 24 w 32"/>
                <a:gd name="T17" fmla="*/ 35 h 45"/>
                <a:gd name="T18" fmla="*/ 17 w 32"/>
                <a:gd name="T19" fmla="*/ 34 h 45"/>
                <a:gd name="T20" fmla="*/ 15 w 32"/>
                <a:gd name="T21" fmla="*/ 35 h 45"/>
                <a:gd name="T22" fmla="*/ 8 w 32"/>
                <a:gd name="T23" fmla="*/ 44 h 45"/>
                <a:gd name="T24" fmla="*/ 6 w 32"/>
                <a:gd name="T25" fmla="*/ 43 h 45"/>
                <a:gd name="T26" fmla="*/ 7 w 32"/>
                <a:gd name="T27" fmla="*/ 31 h 45"/>
                <a:gd name="T28" fmla="*/ 7 w 32"/>
                <a:gd name="T29" fmla="*/ 30 h 45"/>
                <a:gd name="T30" fmla="*/ 1 w 32"/>
                <a:gd name="T31" fmla="*/ 26 h 45"/>
                <a:gd name="T32" fmla="*/ 2 w 32"/>
                <a:gd name="T33" fmla="*/ 22 h 45"/>
                <a:gd name="T34" fmla="*/ 10 w 32"/>
                <a:gd name="T35" fmla="*/ 16 h 45"/>
                <a:gd name="T36" fmla="*/ 11 w 32"/>
                <a:gd name="T37" fmla="*/ 14 h 45"/>
                <a:gd name="T38" fmla="*/ 14 w 32"/>
                <a:gd name="T39" fmla="*/ 2 h 45"/>
                <a:gd name="T40" fmla="*/ 17 w 32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5">
                  <a:moveTo>
                    <a:pt x="17" y="1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1" y="9"/>
                    <a:pt x="21" y="9"/>
                    <a:pt x="22" y="9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5"/>
                    <a:pt x="32" y="7"/>
                    <a:pt x="31" y="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4" y="21"/>
                    <a:pt x="24" y="2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3"/>
                    <a:pt x="25" y="35"/>
                    <a:pt x="24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6" y="34"/>
                    <a:pt x="16" y="34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5"/>
                    <a:pt x="6" y="44"/>
                    <a:pt x="6" y="4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0"/>
                    <a:pt x="7" y="3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1" y="23"/>
                    <a:pt x="2" y="22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1" y="15"/>
                    <a:pt x="11" y="14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1"/>
                    <a:pt x="17" y="0"/>
                    <a:pt x="17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73" name="任意多边形 189">
              <a:extLst>
                <a:ext uri="{FF2B5EF4-FFF2-40B4-BE49-F238E27FC236}">
                  <a16:creationId xmlns:a16="http://schemas.microsoft.com/office/drawing/2014/main" id="{7BE91581-98DD-420D-8BC8-E160659AB3A0}"/>
                </a:ext>
              </a:extLst>
            </p:cNvPr>
            <p:cNvSpPr/>
            <p:nvPr/>
          </p:nvSpPr>
          <p:spPr bwMode="auto">
            <a:xfrm>
              <a:off x="5592763" y="2830513"/>
              <a:ext cx="80963" cy="117475"/>
            </a:xfrm>
            <a:custGeom>
              <a:avLst/>
              <a:gdLst>
                <a:gd name="T0" fmla="*/ 17 w 31"/>
                <a:gd name="T1" fmla="*/ 1 h 45"/>
                <a:gd name="T2" fmla="*/ 21 w 31"/>
                <a:gd name="T3" fmla="*/ 8 h 45"/>
                <a:gd name="T4" fmla="*/ 22 w 31"/>
                <a:gd name="T5" fmla="*/ 9 h 45"/>
                <a:gd name="T6" fmla="*/ 30 w 31"/>
                <a:gd name="T7" fmla="*/ 6 h 45"/>
                <a:gd name="T8" fmla="*/ 31 w 31"/>
                <a:gd name="T9" fmla="*/ 9 h 45"/>
                <a:gd name="T10" fmla="*/ 25 w 31"/>
                <a:gd name="T11" fmla="*/ 20 h 45"/>
                <a:gd name="T12" fmla="*/ 24 w 31"/>
                <a:gd name="T13" fmla="*/ 22 h 45"/>
                <a:gd name="T14" fmla="*/ 26 w 31"/>
                <a:gd name="T15" fmla="*/ 31 h 45"/>
                <a:gd name="T16" fmla="*/ 24 w 31"/>
                <a:gd name="T17" fmla="*/ 35 h 45"/>
                <a:gd name="T18" fmla="*/ 16 w 31"/>
                <a:gd name="T19" fmla="*/ 34 h 45"/>
                <a:gd name="T20" fmla="*/ 15 w 31"/>
                <a:gd name="T21" fmla="*/ 35 h 45"/>
                <a:gd name="T22" fmla="*/ 8 w 31"/>
                <a:gd name="T23" fmla="*/ 44 h 45"/>
                <a:gd name="T24" fmla="*/ 6 w 31"/>
                <a:gd name="T25" fmla="*/ 43 h 45"/>
                <a:gd name="T26" fmla="*/ 7 w 31"/>
                <a:gd name="T27" fmla="*/ 32 h 45"/>
                <a:gd name="T28" fmla="*/ 7 w 31"/>
                <a:gd name="T29" fmla="*/ 30 h 45"/>
                <a:gd name="T30" fmla="*/ 1 w 31"/>
                <a:gd name="T31" fmla="*/ 26 h 45"/>
                <a:gd name="T32" fmla="*/ 2 w 31"/>
                <a:gd name="T33" fmla="*/ 22 h 45"/>
                <a:gd name="T34" fmla="*/ 10 w 31"/>
                <a:gd name="T35" fmla="*/ 16 h 45"/>
                <a:gd name="T36" fmla="*/ 11 w 31"/>
                <a:gd name="T37" fmla="*/ 14 h 45"/>
                <a:gd name="T38" fmla="*/ 14 w 31"/>
                <a:gd name="T39" fmla="*/ 3 h 45"/>
                <a:gd name="T40" fmla="*/ 17 w 31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45">
                  <a:moveTo>
                    <a:pt x="17" y="1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1" y="9"/>
                    <a:pt x="21" y="9"/>
                    <a:pt x="22" y="9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5"/>
                    <a:pt x="31" y="7"/>
                    <a:pt x="31" y="9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4" y="21"/>
                    <a:pt x="24" y="2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3"/>
                    <a:pt x="25" y="35"/>
                    <a:pt x="24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6" y="34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5"/>
                    <a:pt x="6" y="45"/>
                    <a:pt x="6" y="4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0"/>
                    <a:pt x="7" y="3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1" y="23"/>
                    <a:pt x="2" y="22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1" y="15"/>
                    <a:pt x="11" y="1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1"/>
                    <a:pt x="17" y="0"/>
                    <a:pt x="17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74" name="任意多边形 190">
              <a:extLst>
                <a:ext uri="{FF2B5EF4-FFF2-40B4-BE49-F238E27FC236}">
                  <a16:creationId xmlns:a16="http://schemas.microsoft.com/office/drawing/2014/main" id="{78046AE8-3310-4EF4-9C04-4A9E61FB2999}"/>
                </a:ext>
              </a:extLst>
            </p:cNvPr>
            <p:cNvSpPr/>
            <p:nvPr/>
          </p:nvSpPr>
          <p:spPr bwMode="auto">
            <a:xfrm>
              <a:off x="5697538" y="2770188"/>
              <a:ext cx="80963" cy="117475"/>
            </a:xfrm>
            <a:custGeom>
              <a:avLst/>
              <a:gdLst>
                <a:gd name="T0" fmla="*/ 17 w 31"/>
                <a:gd name="T1" fmla="*/ 1 h 45"/>
                <a:gd name="T2" fmla="*/ 21 w 31"/>
                <a:gd name="T3" fmla="*/ 9 h 45"/>
                <a:gd name="T4" fmla="*/ 22 w 31"/>
                <a:gd name="T5" fmla="*/ 9 h 45"/>
                <a:gd name="T6" fmla="*/ 30 w 31"/>
                <a:gd name="T7" fmla="*/ 6 h 45"/>
                <a:gd name="T8" fmla="*/ 31 w 31"/>
                <a:gd name="T9" fmla="*/ 9 h 45"/>
                <a:gd name="T10" fmla="*/ 25 w 31"/>
                <a:gd name="T11" fmla="*/ 20 h 45"/>
                <a:gd name="T12" fmla="*/ 24 w 31"/>
                <a:gd name="T13" fmla="*/ 22 h 45"/>
                <a:gd name="T14" fmla="*/ 26 w 31"/>
                <a:gd name="T15" fmla="*/ 31 h 45"/>
                <a:gd name="T16" fmla="*/ 23 w 31"/>
                <a:gd name="T17" fmla="*/ 35 h 45"/>
                <a:gd name="T18" fmla="*/ 16 w 31"/>
                <a:gd name="T19" fmla="*/ 34 h 45"/>
                <a:gd name="T20" fmla="*/ 15 w 31"/>
                <a:gd name="T21" fmla="*/ 35 h 45"/>
                <a:gd name="T22" fmla="*/ 8 w 31"/>
                <a:gd name="T23" fmla="*/ 44 h 45"/>
                <a:gd name="T24" fmla="*/ 6 w 31"/>
                <a:gd name="T25" fmla="*/ 43 h 45"/>
                <a:gd name="T26" fmla="*/ 7 w 31"/>
                <a:gd name="T27" fmla="*/ 32 h 45"/>
                <a:gd name="T28" fmla="*/ 7 w 31"/>
                <a:gd name="T29" fmla="*/ 30 h 45"/>
                <a:gd name="T30" fmla="*/ 1 w 31"/>
                <a:gd name="T31" fmla="*/ 26 h 45"/>
                <a:gd name="T32" fmla="*/ 2 w 31"/>
                <a:gd name="T33" fmla="*/ 22 h 45"/>
                <a:gd name="T34" fmla="*/ 10 w 31"/>
                <a:gd name="T35" fmla="*/ 16 h 45"/>
                <a:gd name="T36" fmla="*/ 11 w 31"/>
                <a:gd name="T37" fmla="*/ 14 h 45"/>
                <a:gd name="T38" fmla="*/ 14 w 31"/>
                <a:gd name="T39" fmla="*/ 3 h 45"/>
                <a:gd name="T40" fmla="*/ 17 w 31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45">
                  <a:moveTo>
                    <a:pt x="17" y="1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2" y="9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5"/>
                    <a:pt x="31" y="7"/>
                    <a:pt x="31" y="9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4" y="21"/>
                    <a:pt x="24" y="2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3"/>
                    <a:pt x="25" y="35"/>
                    <a:pt x="23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5" y="34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5"/>
                    <a:pt x="6" y="45"/>
                    <a:pt x="6" y="4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0"/>
                    <a:pt x="7" y="3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1" y="23"/>
                    <a:pt x="2" y="22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1" y="15"/>
                    <a:pt x="11" y="1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1"/>
                    <a:pt x="17" y="0"/>
                    <a:pt x="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75" name="任意多边形 191">
              <a:extLst>
                <a:ext uri="{FF2B5EF4-FFF2-40B4-BE49-F238E27FC236}">
                  <a16:creationId xmlns:a16="http://schemas.microsoft.com/office/drawing/2014/main" id="{06E13842-DA7F-4B3F-823D-D272BA744B18}"/>
                </a:ext>
              </a:extLst>
            </p:cNvPr>
            <p:cNvSpPr/>
            <p:nvPr/>
          </p:nvSpPr>
          <p:spPr bwMode="auto">
            <a:xfrm>
              <a:off x="5802313" y="2709863"/>
              <a:ext cx="80963" cy="117475"/>
            </a:xfrm>
            <a:custGeom>
              <a:avLst/>
              <a:gdLst>
                <a:gd name="T0" fmla="*/ 17 w 31"/>
                <a:gd name="T1" fmla="*/ 1 h 45"/>
                <a:gd name="T2" fmla="*/ 21 w 31"/>
                <a:gd name="T3" fmla="*/ 9 h 45"/>
                <a:gd name="T4" fmla="*/ 22 w 31"/>
                <a:gd name="T5" fmla="*/ 9 h 45"/>
                <a:gd name="T6" fmla="*/ 30 w 31"/>
                <a:gd name="T7" fmla="*/ 6 h 45"/>
                <a:gd name="T8" fmla="*/ 30 w 31"/>
                <a:gd name="T9" fmla="*/ 9 h 45"/>
                <a:gd name="T10" fmla="*/ 25 w 31"/>
                <a:gd name="T11" fmla="*/ 20 h 45"/>
                <a:gd name="T12" fmla="*/ 24 w 31"/>
                <a:gd name="T13" fmla="*/ 22 h 45"/>
                <a:gd name="T14" fmla="*/ 26 w 31"/>
                <a:gd name="T15" fmla="*/ 32 h 45"/>
                <a:gd name="T16" fmla="*/ 23 w 31"/>
                <a:gd name="T17" fmla="*/ 35 h 45"/>
                <a:gd name="T18" fmla="*/ 16 w 31"/>
                <a:gd name="T19" fmla="*/ 34 h 45"/>
                <a:gd name="T20" fmla="*/ 15 w 31"/>
                <a:gd name="T21" fmla="*/ 35 h 45"/>
                <a:gd name="T22" fmla="*/ 8 w 31"/>
                <a:gd name="T23" fmla="*/ 44 h 45"/>
                <a:gd name="T24" fmla="*/ 6 w 31"/>
                <a:gd name="T25" fmla="*/ 43 h 45"/>
                <a:gd name="T26" fmla="*/ 7 w 31"/>
                <a:gd name="T27" fmla="*/ 32 h 45"/>
                <a:gd name="T28" fmla="*/ 7 w 31"/>
                <a:gd name="T29" fmla="*/ 30 h 45"/>
                <a:gd name="T30" fmla="*/ 1 w 31"/>
                <a:gd name="T31" fmla="*/ 26 h 45"/>
                <a:gd name="T32" fmla="*/ 2 w 31"/>
                <a:gd name="T33" fmla="*/ 22 h 45"/>
                <a:gd name="T34" fmla="*/ 10 w 31"/>
                <a:gd name="T35" fmla="*/ 16 h 45"/>
                <a:gd name="T36" fmla="*/ 11 w 31"/>
                <a:gd name="T37" fmla="*/ 14 h 45"/>
                <a:gd name="T38" fmla="*/ 14 w 31"/>
                <a:gd name="T39" fmla="*/ 3 h 45"/>
                <a:gd name="T40" fmla="*/ 17 w 31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45">
                  <a:moveTo>
                    <a:pt x="17" y="1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2" y="9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7"/>
                    <a:pt x="30" y="9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4" y="21"/>
                    <a:pt x="24" y="2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5" y="35"/>
                    <a:pt x="23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5" y="34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5"/>
                    <a:pt x="5" y="45"/>
                    <a:pt x="6" y="4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1"/>
                    <a:pt x="7" y="3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3"/>
                    <a:pt x="2" y="22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1" y="15"/>
                    <a:pt x="11" y="1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1"/>
                    <a:pt x="16" y="0"/>
                    <a:pt x="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76" name="任意多边形 192">
              <a:extLst>
                <a:ext uri="{FF2B5EF4-FFF2-40B4-BE49-F238E27FC236}">
                  <a16:creationId xmlns:a16="http://schemas.microsoft.com/office/drawing/2014/main" id="{28241B9A-1EF0-413C-8EA0-D0A6B2B9730A}"/>
                </a:ext>
              </a:extLst>
            </p:cNvPr>
            <p:cNvSpPr/>
            <p:nvPr/>
          </p:nvSpPr>
          <p:spPr bwMode="auto">
            <a:xfrm>
              <a:off x="4640263" y="3352800"/>
              <a:ext cx="569913" cy="1001713"/>
            </a:xfrm>
            <a:custGeom>
              <a:avLst/>
              <a:gdLst>
                <a:gd name="T0" fmla="*/ 218 w 218"/>
                <a:gd name="T1" fmla="*/ 20 h 383"/>
                <a:gd name="T2" fmla="*/ 218 w 218"/>
                <a:gd name="T3" fmla="*/ 9 h 383"/>
                <a:gd name="T4" fmla="*/ 204 w 218"/>
                <a:gd name="T5" fmla="*/ 1 h 383"/>
                <a:gd name="T6" fmla="*/ 204 w 218"/>
                <a:gd name="T7" fmla="*/ 1 h 383"/>
                <a:gd name="T8" fmla="*/ 204 w 218"/>
                <a:gd name="T9" fmla="*/ 1 h 383"/>
                <a:gd name="T10" fmla="*/ 204 w 218"/>
                <a:gd name="T11" fmla="*/ 1 h 383"/>
                <a:gd name="T12" fmla="*/ 200 w 218"/>
                <a:gd name="T13" fmla="*/ 1 h 383"/>
                <a:gd name="T14" fmla="*/ 6 w 218"/>
                <a:gd name="T15" fmla="*/ 113 h 383"/>
                <a:gd name="T16" fmla="*/ 0 w 218"/>
                <a:gd name="T17" fmla="*/ 124 h 383"/>
                <a:gd name="T18" fmla="*/ 0 w 218"/>
                <a:gd name="T19" fmla="*/ 371 h 383"/>
                <a:gd name="T20" fmla="*/ 1 w 218"/>
                <a:gd name="T21" fmla="*/ 375 h 383"/>
                <a:gd name="T22" fmla="*/ 1 w 218"/>
                <a:gd name="T23" fmla="*/ 375 h 383"/>
                <a:gd name="T24" fmla="*/ 1 w 218"/>
                <a:gd name="T25" fmla="*/ 375 h 383"/>
                <a:gd name="T26" fmla="*/ 2 w 218"/>
                <a:gd name="T27" fmla="*/ 375 h 383"/>
                <a:gd name="T28" fmla="*/ 15 w 218"/>
                <a:gd name="T29" fmla="*/ 383 h 383"/>
                <a:gd name="T30" fmla="*/ 15 w 218"/>
                <a:gd name="T31" fmla="*/ 369 h 383"/>
                <a:gd name="T32" fmla="*/ 200 w 218"/>
                <a:gd name="T33" fmla="*/ 262 h 383"/>
                <a:gd name="T34" fmla="*/ 206 w 218"/>
                <a:gd name="T35" fmla="*/ 252 h 383"/>
                <a:gd name="T36" fmla="*/ 206 w 218"/>
                <a:gd name="T37" fmla="*/ 20 h 383"/>
                <a:gd name="T38" fmla="*/ 218 w 218"/>
                <a:gd name="T39" fmla="*/ 2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383">
                  <a:moveTo>
                    <a:pt x="218" y="20"/>
                  </a:moveTo>
                  <a:cubicBezTo>
                    <a:pt x="218" y="9"/>
                    <a:pt x="218" y="9"/>
                    <a:pt x="218" y="9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3" y="0"/>
                    <a:pt x="202" y="0"/>
                    <a:pt x="200" y="1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2" y="115"/>
                    <a:pt x="0" y="120"/>
                    <a:pt x="0" y="124"/>
                  </a:cubicBezTo>
                  <a:cubicBezTo>
                    <a:pt x="0" y="371"/>
                    <a:pt x="0" y="371"/>
                    <a:pt x="0" y="371"/>
                  </a:cubicBezTo>
                  <a:cubicBezTo>
                    <a:pt x="0" y="373"/>
                    <a:pt x="0" y="374"/>
                    <a:pt x="1" y="375"/>
                  </a:cubicBezTo>
                  <a:cubicBezTo>
                    <a:pt x="1" y="375"/>
                    <a:pt x="1" y="375"/>
                    <a:pt x="1" y="375"/>
                  </a:cubicBezTo>
                  <a:cubicBezTo>
                    <a:pt x="1" y="375"/>
                    <a:pt x="1" y="375"/>
                    <a:pt x="1" y="375"/>
                  </a:cubicBezTo>
                  <a:cubicBezTo>
                    <a:pt x="2" y="375"/>
                    <a:pt x="2" y="375"/>
                    <a:pt x="2" y="375"/>
                  </a:cubicBezTo>
                  <a:cubicBezTo>
                    <a:pt x="15" y="383"/>
                    <a:pt x="15" y="383"/>
                    <a:pt x="15" y="383"/>
                  </a:cubicBezTo>
                  <a:cubicBezTo>
                    <a:pt x="15" y="369"/>
                    <a:pt x="15" y="369"/>
                    <a:pt x="15" y="369"/>
                  </a:cubicBezTo>
                  <a:cubicBezTo>
                    <a:pt x="200" y="262"/>
                    <a:pt x="200" y="262"/>
                    <a:pt x="200" y="262"/>
                  </a:cubicBezTo>
                  <a:cubicBezTo>
                    <a:pt x="203" y="260"/>
                    <a:pt x="206" y="256"/>
                    <a:pt x="206" y="252"/>
                  </a:cubicBezTo>
                  <a:cubicBezTo>
                    <a:pt x="206" y="20"/>
                    <a:pt x="206" y="20"/>
                    <a:pt x="206" y="20"/>
                  </a:cubicBezTo>
                  <a:cubicBezTo>
                    <a:pt x="218" y="20"/>
                    <a:pt x="218" y="20"/>
                    <a:pt x="218" y="20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77" name="任意多边形 193">
              <a:extLst>
                <a:ext uri="{FF2B5EF4-FFF2-40B4-BE49-F238E27FC236}">
                  <a16:creationId xmlns:a16="http://schemas.microsoft.com/office/drawing/2014/main" id="{052B0FED-3634-4EB0-94DC-0B76341A23B2}"/>
                </a:ext>
              </a:extLst>
            </p:cNvPr>
            <p:cNvSpPr/>
            <p:nvPr/>
          </p:nvSpPr>
          <p:spPr bwMode="auto">
            <a:xfrm>
              <a:off x="4645025" y="3352800"/>
              <a:ext cx="565150" cy="334963"/>
            </a:xfrm>
            <a:custGeom>
              <a:avLst/>
              <a:gdLst>
                <a:gd name="T0" fmla="*/ 216 w 216"/>
                <a:gd name="T1" fmla="*/ 9 h 128"/>
                <a:gd name="T2" fmla="*/ 202 w 216"/>
                <a:gd name="T3" fmla="*/ 1 h 128"/>
                <a:gd name="T4" fmla="*/ 202 w 216"/>
                <a:gd name="T5" fmla="*/ 1 h 128"/>
                <a:gd name="T6" fmla="*/ 202 w 216"/>
                <a:gd name="T7" fmla="*/ 1 h 128"/>
                <a:gd name="T8" fmla="*/ 202 w 216"/>
                <a:gd name="T9" fmla="*/ 1 h 128"/>
                <a:gd name="T10" fmla="*/ 198 w 216"/>
                <a:gd name="T11" fmla="*/ 1 h 128"/>
                <a:gd name="T12" fmla="*/ 4 w 216"/>
                <a:gd name="T13" fmla="*/ 113 h 128"/>
                <a:gd name="T14" fmla="*/ 0 w 216"/>
                <a:gd name="T15" fmla="*/ 117 h 128"/>
                <a:gd name="T16" fmla="*/ 20 w 216"/>
                <a:gd name="T17" fmla="*/ 128 h 128"/>
                <a:gd name="T18" fmla="*/ 204 w 216"/>
                <a:gd name="T19" fmla="*/ 24 h 128"/>
                <a:gd name="T20" fmla="*/ 216 w 216"/>
                <a:gd name="T21" fmla="*/ 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128">
                  <a:moveTo>
                    <a:pt x="216" y="9"/>
                  </a:move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1" y="0"/>
                    <a:pt x="200" y="0"/>
                    <a:pt x="198" y="1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2" y="114"/>
                    <a:pt x="1" y="115"/>
                    <a:pt x="0" y="117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204" y="24"/>
                    <a:pt x="204" y="24"/>
                    <a:pt x="204" y="24"/>
                  </a:cubicBezTo>
                  <a:lnTo>
                    <a:pt x="216" y="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78" name="任意多边形 194">
              <a:extLst>
                <a:ext uri="{FF2B5EF4-FFF2-40B4-BE49-F238E27FC236}">
                  <a16:creationId xmlns:a16="http://schemas.microsoft.com/office/drawing/2014/main" id="{0D27C8C3-FD87-435F-B648-A10F5DBC6E76}"/>
                </a:ext>
              </a:extLst>
            </p:cNvPr>
            <p:cNvSpPr/>
            <p:nvPr/>
          </p:nvSpPr>
          <p:spPr bwMode="auto">
            <a:xfrm>
              <a:off x="4676775" y="3371850"/>
              <a:ext cx="539750" cy="985838"/>
            </a:xfrm>
            <a:custGeom>
              <a:avLst/>
              <a:gdLst>
                <a:gd name="T0" fmla="*/ 6 w 206"/>
                <a:gd name="T1" fmla="*/ 114 h 377"/>
                <a:gd name="T2" fmla="*/ 200 w 206"/>
                <a:gd name="T3" fmla="*/ 2 h 377"/>
                <a:gd name="T4" fmla="*/ 206 w 206"/>
                <a:gd name="T5" fmla="*/ 6 h 377"/>
                <a:gd name="T6" fmla="*/ 206 w 206"/>
                <a:gd name="T7" fmla="*/ 253 h 377"/>
                <a:gd name="T8" fmla="*/ 200 w 206"/>
                <a:gd name="T9" fmla="*/ 263 h 377"/>
                <a:gd name="T10" fmla="*/ 6 w 206"/>
                <a:gd name="T11" fmla="*/ 375 h 377"/>
                <a:gd name="T12" fmla="*/ 0 w 206"/>
                <a:gd name="T13" fmla="*/ 372 h 377"/>
                <a:gd name="T14" fmla="*/ 0 w 206"/>
                <a:gd name="T15" fmla="*/ 125 h 377"/>
                <a:gd name="T16" fmla="*/ 6 w 206"/>
                <a:gd name="T17" fmla="*/ 114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" h="377">
                  <a:moveTo>
                    <a:pt x="6" y="114"/>
                  </a:moveTo>
                  <a:cubicBezTo>
                    <a:pt x="200" y="2"/>
                    <a:pt x="200" y="2"/>
                    <a:pt x="200" y="2"/>
                  </a:cubicBezTo>
                  <a:cubicBezTo>
                    <a:pt x="203" y="0"/>
                    <a:pt x="206" y="2"/>
                    <a:pt x="206" y="6"/>
                  </a:cubicBezTo>
                  <a:cubicBezTo>
                    <a:pt x="206" y="253"/>
                    <a:pt x="206" y="253"/>
                    <a:pt x="206" y="253"/>
                  </a:cubicBezTo>
                  <a:cubicBezTo>
                    <a:pt x="206" y="257"/>
                    <a:pt x="203" y="261"/>
                    <a:pt x="200" y="263"/>
                  </a:cubicBezTo>
                  <a:cubicBezTo>
                    <a:pt x="6" y="375"/>
                    <a:pt x="6" y="375"/>
                    <a:pt x="6" y="375"/>
                  </a:cubicBezTo>
                  <a:cubicBezTo>
                    <a:pt x="2" y="377"/>
                    <a:pt x="0" y="376"/>
                    <a:pt x="0" y="37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1"/>
                    <a:pt x="2" y="116"/>
                    <a:pt x="6" y="114"/>
                  </a:cubicBezTo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79" name="任意多边形 282">
              <a:extLst>
                <a:ext uri="{FF2B5EF4-FFF2-40B4-BE49-F238E27FC236}">
                  <a16:creationId xmlns:a16="http://schemas.microsoft.com/office/drawing/2014/main" id="{244731C2-FA93-416D-AD28-754742F6C28E}"/>
                </a:ext>
              </a:extLst>
            </p:cNvPr>
            <p:cNvSpPr/>
            <p:nvPr/>
          </p:nvSpPr>
          <p:spPr bwMode="auto">
            <a:xfrm>
              <a:off x="5031539" y="3940269"/>
              <a:ext cx="138984" cy="181107"/>
            </a:xfrm>
            <a:custGeom>
              <a:avLst/>
              <a:gdLst>
                <a:gd name="connsiteX0" fmla="*/ 21785 w 138984"/>
                <a:gd name="connsiteY0" fmla="*/ 37 h 181107"/>
                <a:gd name="connsiteX1" fmla="*/ 87982 w 138984"/>
                <a:gd name="connsiteY1" fmla="*/ 42746 h 181107"/>
                <a:gd name="connsiteX2" fmla="*/ 113848 w 138984"/>
                <a:gd name="connsiteY2" fmla="*/ 83696 h 181107"/>
                <a:gd name="connsiteX3" fmla="*/ 138984 w 138984"/>
                <a:gd name="connsiteY3" fmla="*/ 125818 h 181107"/>
                <a:gd name="connsiteX4" fmla="*/ 46537 w 138984"/>
                <a:gd name="connsiteY4" fmla="*/ 181107 h 181107"/>
                <a:gd name="connsiteX5" fmla="*/ 31306 w 138984"/>
                <a:gd name="connsiteY5" fmla="*/ 159419 h 181107"/>
                <a:gd name="connsiteX6" fmla="*/ 12141 w 138984"/>
                <a:gd name="connsiteY6" fmla="*/ 131765 h 181107"/>
                <a:gd name="connsiteX7" fmla="*/ 14757 w 138984"/>
                <a:gd name="connsiteY7" fmla="*/ 855 h 181107"/>
                <a:gd name="connsiteX8" fmla="*/ 21785 w 138984"/>
                <a:gd name="connsiteY8" fmla="*/ 37 h 181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984" h="181107">
                  <a:moveTo>
                    <a:pt x="21785" y="37"/>
                  </a:moveTo>
                  <a:cubicBezTo>
                    <a:pt x="35024" y="-454"/>
                    <a:pt x="64445" y="3473"/>
                    <a:pt x="87982" y="42746"/>
                  </a:cubicBezTo>
                  <a:cubicBezTo>
                    <a:pt x="93867" y="51255"/>
                    <a:pt x="103183" y="66146"/>
                    <a:pt x="113848" y="83696"/>
                  </a:cubicBezTo>
                  <a:lnTo>
                    <a:pt x="138984" y="125818"/>
                  </a:lnTo>
                  <a:lnTo>
                    <a:pt x="46537" y="181107"/>
                  </a:lnTo>
                  <a:lnTo>
                    <a:pt x="31306" y="159419"/>
                  </a:lnTo>
                  <a:cubicBezTo>
                    <a:pt x="19660" y="142728"/>
                    <a:pt x="12141" y="131765"/>
                    <a:pt x="12141" y="131765"/>
                  </a:cubicBezTo>
                  <a:cubicBezTo>
                    <a:pt x="-16626" y="53219"/>
                    <a:pt x="14757" y="855"/>
                    <a:pt x="14757" y="855"/>
                  </a:cubicBezTo>
                  <a:cubicBezTo>
                    <a:pt x="14757" y="855"/>
                    <a:pt x="17372" y="200"/>
                    <a:pt x="21785" y="37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80" name="任意多边形 276">
              <a:extLst>
                <a:ext uri="{FF2B5EF4-FFF2-40B4-BE49-F238E27FC236}">
                  <a16:creationId xmlns:a16="http://schemas.microsoft.com/office/drawing/2014/main" id="{A04B2E38-EDA9-40A1-AAAE-BCD9E01D95C0}"/>
                </a:ext>
              </a:extLst>
            </p:cNvPr>
            <p:cNvSpPr/>
            <p:nvPr/>
          </p:nvSpPr>
          <p:spPr bwMode="auto">
            <a:xfrm>
              <a:off x="4978401" y="3928241"/>
              <a:ext cx="201427" cy="206005"/>
            </a:xfrm>
            <a:custGeom>
              <a:avLst/>
              <a:gdLst>
                <a:gd name="connsiteX0" fmla="*/ 70233 w 201427"/>
                <a:gd name="connsiteY0" fmla="*/ 256 h 206005"/>
                <a:gd name="connsiteX1" fmla="*/ 140465 w 201427"/>
                <a:gd name="connsiteY1" fmla="*/ 42003 h 206005"/>
                <a:gd name="connsiteX2" fmla="*/ 188913 w 201427"/>
                <a:gd name="connsiteY2" fmla="*/ 119952 h 206005"/>
                <a:gd name="connsiteX3" fmla="*/ 201427 w 201427"/>
                <a:gd name="connsiteY3" fmla="*/ 140625 h 206005"/>
                <a:gd name="connsiteX4" fmla="*/ 88941 w 201427"/>
                <a:gd name="connsiteY4" fmla="*/ 206005 h 206005"/>
                <a:gd name="connsiteX5" fmla="*/ 76736 w 201427"/>
                <a:gd name="connsiteY5" fmla="*/ 187260 h 206005"/>
                <a:gd name="connsiteX6" fmla="*/ 41620 w 201427"/>
                <a:gd name="connsiteY6" fmla="*/ 133323 h 206005"/>
                <a:gd name="connsiteX7" fmla="*/ 0 w 201427"/>
                <a:gd name="connsiteY7" fmla="*/ 15911 h 206005"/>
                <a:gd name="connsiteX8" fmla="*/ 70233 w 201427"/>
                <a:gd name="connsiteY8" fmla="*/ 256 h 20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427" h="206005">
                  <a:moveTo>
                    <a:pt x="70233" y="256"/>
                  </a:moveTo>
                  <a:cubicBezTo>
                    <a:pt x="98846" y="256"/>
                    <a:pt x="119656" y="8084"/>
                    <a:pt x="140465" y="42003"/>
                  </a:cubicBezTo>
                  <a:cubicBezTo>
                    <a:pt x="154772" y="64181"/>
                    <a:pt x="173631" y="94838"/>
                    <a:pt x="188913" y="119952"/>
                  </a:cubicBezTo>
                  <a:lnTo>
                    <a:pt x="201427" y="140625"/>
                  </a:lnTo>
                  <a:lnTo>
                    <a:pt x="88941" y="206005"/>
                  </a:lnTo>
                  <a:lnTo>
                    <a:pt x="76736" y="187260"/>
                  </a:lnTo>
                  <a:cubicBezTo>
                    <a:pt x="41620" y="133323"/>
                    <a:pt x="41620" y="133323"/>
                    <a:pt x="41620" y="133323"/>
                  </a:cubicBezTo>
                  <a:cubicBezTo>
                    <a:pt x="0" y="15911"/>
                    <a:pt x="0" y="15911"/>
                    <a:pt x="0" y="15911"/>
                  </a:cubicBezTo>
                  <a:cubicBezTo>
                    <a:pt x="0" y="15911"/>
                    <a:pt x="41620" y="-2353"/>
                    <a:pt x="70233" y="256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81" name="任意多边形 197">
              <a:extLst>
                <a:ext uri="{FF2B5EF4-FFF2-40B4-BE49-F238E27FC236}">
                  <a16:creationId xmlns:a16="http://schemas.microsoft.com/office/drawing/2014/main" id="{3FB25541-36EF-47F3-97C2-20220B00A3D0}"/>
                </a:ext>
              </a:extLst>
            </p:cNvPr>
            <p:cNvSpPr/>
            <p:nvPr/>
          </p:nvSpPr>
          <p:spPr bwMode="auto">
            <a:xfrm>
              <a:off x="4794250" y="3910013"/>
              <a:ext cx="309563" cy="677863"/>
            </a:xfrm>
            <a:custGeom>
              <a:avLst/>
              <a:gdLst>
                <a:gd name="T0" fmla="*/ 16 w 118"/>
                <a:gd name="T1" fmla="*/ 42 h 259"/>
                <a:gd name="T2" fmla="*/ 4 w 118"/>
                <a:gd name="T3" fmla="*/ 60 h 259"/>
                <a:gd name="T4" fmla="*/ 1 w 118"/>
                <a:gd name="T5" fmla="*/ 85 h 259"/>
                <a:gd name="T6" fmla="*/ 1 w 118"/>
                <a:gd name="T7" fmla="*/ 141 h 259"/>
                <a:gd name="T8" fmla="*/ 0 w 118"/>
                <a:gd name="T9" fmla="*/ 247 h 259"/>
                <a:gd name="T10" fmla="*/ 118 w 118"/>
                <a:gd name="T11" fmla="*/ 206 h 259"/>
                <a:gd name="T12" fmla="*/ 116 w 118"/>
                <a:gd name="T13" fmla="*/ 49 h 259"/>
                <a:gd name="T14" fmla="*/ 116 w 118"/>
                <a:gd name="T15" fmla="*/ 46 h 259"/>
                <a:gd name="T16" fmla="*/ 61 w 118"/>
                <a:gd name="T17" fmla="*/ 15 h 259"/>
                <a:gd name="T18" fmla="*/ 39 w 118"/>
                <a:gd name="T19" fmla="*/ 28 h 259"/>
                <a:gd name="T20" fmla="*/ 16 w 118"/>
                <a:gd name="T21" fmla="*/ 42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" h="259">
                  <a:moveTo>
                    <a:pt x="16" y="42"/>
                  </a:moveTo>
                  <a:cubicBezTo>
                    <a:pt x="11" y="47"/>
                    <a:pt x="7" y="53"/>
                    <a:pt x="4" y="60"/>
                  </a:cubicBezTo>
                  <a:cubicBezTo>
                    <a:pt x="2" y="66"/>
                    <a:pt x="1" y="75"/>
                    <a:pt x="1" y="85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35" y="259"/>
                    <a:pt x="80" y="248"/>
                    <a:pt x="118" y="206"/>
                  </a:cubicBezTo>
                  <a:cubicBezTo>
                    <a:pt x="118" y="206"/>
                    <a:pt x="116" y="71"/>
                    <a:pt x="116" y="49"/>
                  </a:cubicBezTo>
                  <a:cubicBezTo>
                    <a:pt x="116" y="48"/>
                    <a:pt x="116" y="47"/>
                    <a:pt x="116" y="46"/>
                  </a:cubicBezTo>
                  <a:cubicBezTo>
                    <a:pt x="115" y="15"/>
                    <a:pt x="88" y="0"/>
                    <a:pt x="61" y="15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16" y="42"/>
                    <a:pt x="16" y="42"/>
                    <a:pt x="16" y="42"/>
                  </a:cubicBezTo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82" name="任意多边形 198">
              <a:extLst>
                <a:ext uri="{FF2B5EF4-FFF2-40B4-BE49-F238E27FC236}">
                  <a16:creationId xmlns:a16="http://schemas.microsoft.com/office/drawing/2014/main" id="{F4E873DE-479A-468E-A853-32F717BCC833}"/>
                </a:ext>
              </a:extLst>
            </p:cNvPr>
            <p:cNvSpPr/>
            <p:nvPr/>
          </p:nvSpPr>
          <p:spPr bwMode="auto">
            <a:xfrm>
              <a:off x="4797425" y="3933825"/>
              <a:ext cx="300038" cy="357188"/>
            </a:xfrm>
            <a:custGeom>
              <a:avLst/>
              <a:gdLst>
                <a:gd name="T0" fmla="*/ 81 w 115"/>
                <a:gd name="T1" fmla="*/ 0 h 137"/>
                <a:gd name="T2" fmla="*/ 60 w 115"/>
                <a:gd name="T3" fmla="*/ 6 h 137"/>
                <a:gd name="T4" fmla="*/ 38 w 115"/>
                <a:gd name="T5" fmla="*/ 19 h 137"/>
                <a:gd name="T6" fmla="*/ 15 w 115"/>
                <a:gd name="T7" fmla="*/ 33 h 137"/>
                <a:gd name="T8" fmla="*/ 3 w 115"/>
                <a:gd name="T9" fmla="*/ 51 h 137"/>
                <a:gd name="T10" fmla="*/ 0 w 115"/>
                <a:gd name="T11" fmla="*/ 76 h 137"/>
                <a:gd name="T12" fmla="*/ 0 w 115"/>
                <a:gd name="T13" fmla="*/ 132 h 137"/>
                <a:gd name="T14" fmla="*/ 0 w 115"/>
                <a:gd name="T15" fmla="*/ 137 h 137"/>
                <a:gd name="T16" fmla="*/ 115 w 115"/>
                <a:gd name="T17" fmla="*/ 70 h 137"/>
                <a:gd name="T18" fmla="*/ 115 w 115"/>
                <a:gd name="T19" fmla="*/ 40 h 137"/>
                <a:gd name="T20" fmla="*/ 115 w 115"/>
                <a:gd name="T21" fmla="*/ 37 h 137"/>
                <a:gd name="T22" fmla="*/ 81 w 115"/>
                <a:gd name="T2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" h="137">
                  <a:moveTo>
                    <a:pt x="81" y="0"/>
                  </a:moveTo>
                  <a:cubicBezTo>
                    <a:pt x="74" y="0"/>
                    <a:pt x="67" y="2"/>
                    <a:pt x="60" y="6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0" y="38"/>
                    <a:pt x="6" y="44"/>
                    <a:pt x="3" y="51"/>
                  </a:cubicBezTo>
                  <a:cubicBezTo>
                    <a:pt x="1" y="57"/>
                    <a:pt x="0" y="66"/>
                    <a:pt x="0" y="76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115" y="70"/>
                    <a:pt x="115" y="70"/>
                    <a:pt x="115" y="70"/>
                  </a:cubicBezTo>
                  <a:cubicBezTo>
                    <a:pt x="115" y="56"/>
                    <a:pt x="115" y="45"/>
                    <a:pt x="115" y="40"/>
                  </a:cubicBezTo>
                  <a:cubicBezTo>
                    <a:pt x="115" y="39"/>
                    <a:pt x="115" y="38"/>
                    <a:pt x="115" y="37"/>
                  </a:cubicBezTo>
                  <a:cubicBezTo>
                    <a:pt x="114" y="14"/>
                    <a:pt x="99" y="0"/>
                    <a:pt x="81" y="0"/>
                  </a:cubicBezTo>
                </a:path>
              </a:pathLst>
            </a:custGeom>
            <a:solidFill>
              <a:srgbClr val="A9F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83" name="任意多边形 199">
              <a:extLst>
                <a:ext uri="{FF2B5EF4-FFF2-40B4-BE49-F238E27FC236}">
                  <a16:creationId xmlns:a16="http://schemas.microsoft.com/office/drawing/2014/main" id="{D16E676D-1847-4742-89F1-E68DD2428883}"/>
                </a:ext>
              </a:extLst>
            </p:cNvPr>
            <p:cNvSpPr/>
            <p:nvPr/>
          </p:nvSpPr>
          <p:spPr bwMode="auto">
            <a:xfrm>
              <a:off x="4902200" y="3606800"/>
              <a:ext cx="193675" cy="214313"/>
            </a:xfrm>
            <a:custGeom>
              <a:avLst/>
              <a:gdLst>
                <a:gd name="T0" fmla="*/ 0 w 74"/>
                <a:gd name="T1" fmla="*/ 44 h 82"/>
                <a:gd name="T2" fmla="*/ 37 w 74"/>
                <a:gd name="T3" fmla="*/ 77 h 82"/>
                <a:gd name="T4" fmla="*/ 74 w 74"/>
                <a:gd name="T5" fmla="*/ 24 h 82"/>
                <a:gd name="T6" fmla="*/ 36 w 74"/>
                <a:gd name="T7" fmla="*/ 5 h 82"/>
                <a:gd name="T8" fmla="*/ 0 w 74"/>
                <a:gd name="T9" fmla="*/ 4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82">
                  <a:moveTo>
                    <a:pt x="0" y="44"/>
                  </a:moveTo>
                  <a:cubicBezTo>
                    <a:pt x="0" y="67"/>
                    <a:pt x="16" y="82"/>
                    <a:pt x="37" y="77"/>
                  </a:cubicBezTo>
                  <a:cubicBezTo>
                    <a:pt x="57" y="71"/>
                    <a:pt x="74" y="47"/>
                    <a:pt x="74" y="24"/>
                  </a:cubicBezTo>
                  <a:cubicBezTo>
                    <a:pt x="74" y="0"/>
                    <a:pt x="56" y="0"/>
                    <a:pt x="36" y="5"/>
                  </a:cubicBezTo>
                  <a:cubicBezTo>
                    <a:pt x="15" y="11"/>
                    <a:pt x="0" y="20"/>
                    <a:pt x="0" y="4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84" name="任意多边形 200">
              <a:extLst>
                <a:ext uri="{FF2B5EF4-FFF2-40B4-BE49-F238E27FC236}">
                  <a16:creationId xmlns:a16="http://schemas.microsoft.com/office/drawing/2014/main" id="{B7A8F213-312D-4897-A411-6ADAC5156A5F}"/>
                </a:ext>
              </a:extLst>
            </p:cNvPr>
            <p:cNvSpPr/>
            <p:nvPr/>
          </p:nvSpPr>
          <p:spPr bwMode="auto">
            <a:xfrm>
              <a:off x="4849813" y="3817938"/>
              <a:ext cx="36513" cy="96838"/>
            </a:xfrm>
            <a:custGeom>
              <a:avLst/>
              <a:gdLst>
                <a:gd name="T0" fmla="*/ 0 w 14"/>
                <a:gd name="T1" fmla="*/ 0 h 37"/>
                <a:gd name="T2" fmla="*/ 8 w 14"/>
                <a:gd name="T3" fmla="*/ 33 h 37"/>
                <a:gd name="T4" fmla="*/ 14 w 14"/>
                <a:gd name="T5" fmla="*/ 37 h 37"/>
                <a:gd name="T6" fmla="*/ 14 w 14"/>
                <a:gd name="T7" fmla="*/ 17 h 37"/>
                <a:gd name="T8" fmla="*/ 0 w 14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7">
                  <a:moveTo>
                    <a:pt x="0" y="0"/>
                  </a:moveTo>
                  <a:cubicBezTo>
                    <a:pt x="0" y="0"/>
                    <a:pt x="6" y="29"/>
                    <a:pt x="8" y="33"/>
                  </a:cubicBezTo>
                  <a:cubicBezTo>
                    <a:pt x="10" y="37"/>
                    <a:pt x="14" y="37"/>
                    <a:pt x="14" y="37"/>
                  </a:cubicBezTo>
                  <a:cubicBezTo>
                    <a:pt x="14" y="17"/>
                    <a:pt x="14" y="17"/>
                    <a:pt x="14" y="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85" name="任意多边形 201">
              <a:extLst>
                <a:ext uri="{FF2B5EF4-FFF2-40B4-BE49-F238E27FC236}">
                  <a16:creationId xmlns:a16="http://schemas.microsoft.com/office/drawing/2014/main" id="{45771182-6E2F-48ED-9B47-4506288E8395}"/>
                </a:ext>
              </a:extLst>
            </p:cNvPr>
            <p:cNvSpPr/>
            <p:nvPr/>
          </p:nvSpPr>
          <p:spPr bwMode="auto">
            <a:xfrm>
              <a:off x="4829175" y="3703638"/>
              <a:ext cx="46038" cy="114300"/>
            </a:xfrm>
            <a:custGeom>
              <a:avLst/>
              <a:gdLst>
                <a:gd name="T0" fmla="*/ 15 w 18"/>
                <a:gd name="T1" fmla="*/ 0 h 44"/>
                <a:gd name="T2" fmla="*/ 4 w 18"/>
                <a:gd name="T3" fmla="*/ 7 h 44"/>
                <a:gd name="T4" fmla="*/ 8 w 18"/>
                <a:gd name="T5" fmla="*/ 44 h 44"/>
                <a:gd name="T6" fmla="*/ 18 w 18"/>
                <a:gd name="T7" fmla="*/ 43 h 44"/>
                <a:gd name="T8" fmla="*/ 15 w 18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4">
                  <a:moveTo>
                    <a:pt x="15" y="0"/>
                  </a:moveTo>
                  <a:cubicBezTo>
                    <a:pt x="15" y="0"/>
                    <a:pt x="9" y="0"/>
                    <a:pt x="4" y="7"/>
                  </a:cubicBezTo>
                  <a:cubicBezTo>
                    <a:pt x="0" y="13"/>
                    <a:pt x="2" y="29"/>
                    <a:pt x="8" y="44"/>
                  </a:cubicBezTo>
                  <a:cubicBezTo>
                    <a:pt x="18" y="43"/>
                    <a:pt x="18" y="43"/>
                    <a:pt x="18" y="43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86" name="任意多边形 202">
              <a:extLst>
                <a:ext uri="{FF2B5EF4-FFF2-40B4-BE49-F238E27FC236}">
                  <a16:creationId xmlns:a16="http://schemas.microsoft.com/office/drawing/2014/main" id="{5E208099-ECAB-4219-96A7-97681B8AF3BF}"/>
                </a:ext>
              </a:extLst>
            </p:cNvPr>
            <p:cNvSpPr/>
            <p:nvPr/>
          </p:nvSpPr>
          <p:spPr bwMode="auto">
            <a:xfrm>
              <a:off x="4814888" y="3587750"/>
              <a:ext cx="268288" cy="452438"/>
            </a:xfrm>
            <a:custGeom>
              <a:avLst/>
              <a:gdLst>
                <a:gd name="T0" fmla="*/ 26 w 102"/>
                <a:gd name="T1" fmla="*/ 86 h 173"/>
                <a:gd name="T2" fmla="*/ 19 w 102"/>
                <a:gd name="T3" fmla="*/ 82 h 173"/>
                <a:gd name="T4" fmla="*/ 4 w 102"/>
                <a:gd name="T5" fmla="*/ 89 h 173"/>
                <a:gd name="T6" fmla="*/ 14 w 102"/>
                <a:gd name="T7" fmla="*/ 112 h 173"/>
                <a:gd name="T8" fmla="*/ 27 w 102"/>
                <a:gd name="T9" fmla="*/ 105 h 173"/>
                <a:gd name="T10" fmla="*/ 27 w 102"/>
                <a:gd name="T11" fmla="*/ 153 h 173"/>
                <a:gd name="T12" fmla="*/ 65 w 102"/>
                <a:gd name="T13" fmla="*/ 140 h 173"/>
                <a:gd name="T14" fmla="*/ 65 w 102"/>
                <a:gd name="T15" fmla="*/ 126 h 173"/>
                <a:gd name="T16" fmla="*/ 80 w 102"/>
                <a:gd name="T17" fmla="*/ 123 h 173"/>
                <a:gd name="T18" fmla="*/ 96 w 102"/>
                <a:gd name="T19" fmla="*/ 99 h 173"/>
                <a:gd name="T20" fmla="*/ 98 w 102"/>
                <a:gd name="T21" fmla="*/ 35 h 173"/>
                <a:gd name="T22" fmla="*/ 39 w 102"/>
                <a:gd name="T23" fmla="*/ 29 h 173"/>
                <a:gd name="T24" fmla="*/ 26 w 102"/>
                <a:gd name="T25" fmla="*/ 8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73">
                  <a:moveTo>
                    <a:pt x="26" y="86"/>
                  </a:moveTo>
                  <a:cubicBezTo>
                    <a:pt x="24" y="88"/>
                    <a:pt x="21" y="84"/>
                    <a:pt x="19" y="82"/>
                  </a:cubicBezTo>
                  <a:cubicBezTo>
                    <a:pt x="16" y="79"/>
                    <a:pt x="8" y="77"/>
                    <a:pt x="4" y="89"/>
                  </a:cubicBezTo>
                  <a:cubicBezTo>
                    <a:pt x="0" y="100"/>
                    <a:pt x="7" y="112"/>
                    <a:pt x="14" y="112"/>
                  </a:cubicBezTo>
                  <a:cubicBezTo>
                    <a:pt x="25" y="113"/>
                    <a:pt x="27" y="105"/>
                    <a:pt x="27" y="105"/>
                  </a:cubicBezTo>
                  <a:cubicBezTo>
                    <a:pt x="27" y="153"/>
                    <a:pt x="27" y="153"/>
                    <a:pt x="27" y="153"/>
                  </a:cubicBezTo>
                  <a:cubicBezTo>
                    <a:pt x="47" y="173"/>
                    <a:pt x="80" y="149"/>
                    <a:pt x="65" y="140"/>
                  </a:cubicBezTo>
                  <a:cubicBezTo>
                    <a:pt x="65" y="126"/>
                    <a:pt x="65" y="126"/>
                    <a:pt x="65" y="126"/>
                  </a:cubicBezTo>
                  <a:cubicBezTo>
                    <a:pt x="65" y="126"/>
                    <a:pt x="75" y="125"/>
                    <a:pt x="80" y="123"/>
                  </a:cubicBezTo>
                  <a:cubicBezTo>
                    <a:pt x="88" y="119"/>
                    <a:pt x="94" y="110"/>
                    <a:pt x="96" y="99"/>
                  </a:cubicBezTo>
                  <a:cubicBezTo>
                    <a:pt x="100" y="81"/>
                    <a:pt x="102" y="67"/>
                    <a:pt x="98" y="35"/>
                  </a:cubicBezTo>
                  <a:cubicBezTo>
                    <a:pt x="95" y="0"/>
                    <a:pt x="58" y="10"/>
                    <a:pt x="39" y="29"/>
                  </a:cubicBezTo>
                  <a:cubicBezTo>
                    <a:pt x="19" y="49"/>
                    <a:pt x="26" y="86"/>
                    <a:pt x="26" y="86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87" name="任意多边形 203">
              <a:extLst>
                <a:ext uri="{FF2B5EF4-FFF2-40B4-BE49-F238E27FC236}">
                  <a16:creationId xmlns:a16="http://schemas.microsoft.com/office/drawing/2014/main" id="{9FD50DD3-53F5-4B2D-AE24-E532E3C6EC7B}"/>
                </a:ext>
              </a:extLst>
            </p:cNvPr>
            <p:cNvSpPr/>
            <p:nvPr/>
          </p:nvSpPr>
          <p:spPr bwMode="auto">
            <a:xfrm>
              <a:off x="4859338" y="3565525"/>
              <a:ext cx="238125" cy="258763"/>
            </a:xfrm>
            <a:custGeom>
              <a:avLst/>
              <a:gdLst>
                <a:gd name="T0" fmla="*/ 9 w 91"/>
                <a:gd name="T1" fmla="*/ 99 h 99"/>
                <a:gd name="T2" fmla="*/ 2 w 91"/>
                <a:gd name="T3" fmla="*/ 91 h 99"/>
                <a:gd name="T4" fmla="*/ 1 w 91"/>
                <a:gd name="T5" fmla="*/ 85 h 99"/>
                <a:gd name="T6" fmla="*/ 2 w 91"/>
                <a:gd name="T7" fmla="*/ 63 h 99"/>
                <a:gd name="T8" fmla="*/ 2 w 91"/>
                <a:gd name="T9" fmla="*/ 49 h 99"/>
                <a:gd name="T10" fmla="*/ 3 w 91"/>
                <a:gd name="T11" fmla="*/ 35 h 99"/>
                <a:gd name="T12" fmla="*/ 13 w 91"/>
                <a:gd name="T13" fmla="*/ 20 h 99"/>
                <a:gd name="T14" fmla="*/ 35 w 91"/>
                <a:gd name="T15" fmla="*/ 17 h 99"/>
                <a:gd name="T16" fmla="*/ 40 w 91"/>
                <a:gd name="T17" fmla="*/ 8 h 99"/>
                <a:gd name="T18" fmla="*/ 50 w 91"/>
                <a:gd name="T19" fmla="*/ 6 h 99"/>
                <a:gd name="T20" fmla="*/ 59 w 91"/>
                <a:gd name="T21" fmla="*/ 12 h 99"/>
                <a:gd name="T22" fmla="*/ 72 w 91"/>
                <a:gd name="T23" fmla="*/ 1 h 99"/>
                <a:gd name="T24" fmla="*/ 87 w 91"/>
                <a:gd name="T25" fmla="*/ 6 h 99"/>
                <a:gd name="T26" fmla="*/ 91 w 91"/>
                <a:gd name="T27" fmla="*/ 21 h 99"/>
                <a:gd name="T28" fmla="*/ 90 w 91"/>
                <a:gd name="T29" fmla="*/ 27 h 99"/>
                <a:gd name="T30" fmla="*/ 81 w 91"/>
                <a:gd name="T31" fmla="*/ 39 h 99"/>
                <a:gd name="T32" fmla="*/ 67 w 91"/>
                <a:gd name="T33" fmla="*/ 41 h 99"/>
                <a:gd name="T34" fmla="*/ 65 w 91"/>
                <a:gd name="T35" fmla="*/ 49 h 99"/>
                <a:gd name="T36" fmla="*/ 58 w 91"/>
                <a:gd name="T37" fmla="*/ 55 h 99"/>
                <a:gd name="T38" fmla="*/ 42 w 91"/>
                <a:gd name="T39" fmla="*/ 51 h 99"/>
                <a:gd name="T40" fmla="*/ 34 w 91"/>
                <a:gd name="T41" fmla="*/ 57 h 99"/>
                <a:gd name="T42" fmla="*/ 23 w 91"/>
                <a:gd name="T43" fmla="*/ 56 h 99"/>
                <a:gd name="T44" fmla="*/ 16 w 91"/>
                <a:gd name="T45" fmla="*/ 69 h 99"/>
                <a:gd name="T46" fmla="*/ 9 w 91"/>
                <a:gd name="T4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99">
                  <a:moveTo>
                    <a:pt x="9" y="99"/>
                  </a:moveTo>
                  <a:cubicBezTo>
                    <a:pt x="8" y="99"/>
                    <a:pt x="4" y="93"/>
                    <a:pt x="2" y="91"/>
                  </a:cubicBezTo>
                  <a:cubicBezTo>
                    <a:pt x="1" y="90"/>
                    <a:pt x="1" y="87"/>
                    <a:pt x="1" y="85"/>
                  </a:cubicBezTo>
                  <a:cubicBezTo>
                    <a:pt x="0" y="78"/>
                    <a:pt x="1" y="70"/>
                    <a:pt x="2" y="63"/>
                  </a:cubicBezTo>
                  <a:cubicBezTo>
                    <a:pt x="2" y="58"/>
                    <a:pt x="3" y="54"/>
                    <a:pt x="2" y="49"/>
                  </a:cubicBezTo>
                  <a:cubicBezTo>
                    <a:pt x="1" y="44"/>
                    <a:pt x="1" y="39"/>
                    <a:pt x="3" y="35"/>
                  </a:cubicBezTo>
                  <a:cubicBezTo>
                    <a:pt x="4" y="29"/>
                    <a:pt x="8" y="24"/>
                    <a:pt x="13" y="20"/>
                  </a:cubicBezTo>
                  <a:cubicBezTo>
                    <a:pt x="19" y="16"/>
                    <a:pt x="28" y="15"/>
                    <a:pt x="35" y="17"/>
                  </a:cubicBezTo>
                  <a:cubicBezTo>
                    <a:pt x="35" y="14"/>
                    <a:pt x="37" y="10"/>
                    <a:pt x="40" y="8"/>
                  </a:cubicBezTo>
                  <a:cubicBezTo>
                    <a:pt x="43" y="6"/>
                    <a:pt x="47" y="6"/>
                    <a:pt x="50" y="6"/>
                  </a:cubicBezTo>
                  <a:cubicBezTo>
                    <a:pt x="54" y="7"/>
                    <a:pt x="58" y="8"/>
                    <a:pt x="59" y="12"/>
                  </a:cubicBezTo>
                  <a:cubicBezTo>
                    <a:pt x="61" y="6"/>
                    <a:pt x="67" y="2"/>
                    <a:pt x="72" y="1"/>
                  </a:cubicBezTo>
                  <a:cubicBezTo>
                    <a:pt x="77" y="0"/>
                    <a:pt x="84" y="2"/>
                    <a:pt x="87" y="6"/>
                  </a:cubicBezTo>
                  <a:cubicBezTo>
                    <a:pt x="91" y="9"/>
                    <a:pt x="91" y="16"/>
                    <a:pt x="91" y="21"/>
                  </a:cubicBezTo>
                  <a:cubicBezTo>
                    <a:pt x="91" y="23"/>
                    <a:pt x="91" y="25"/>
                    <a:pt x="90" y="27"/>
                  </a:cubicBezTo>
                  <a:cubicBezTo>
                    <a:pt x="89" y="32"/>
                    <a:pt x="86" y="36"/>
                    <a:pt x="81" y="39"/>
                  </a:cubicBezTo>
                  <a:cubicBezTo>
                    <a:pt x="77" y="41"/>
                    <a:pt x="72" y="42"/>
                    <a:pt x="67" y="41"/>
                  </a:cubicBezTo>
                  <a:cubicBezTo>
                    <a:pt x="68" y="41"/>
                    <a:pt x="65" y="49"/>
                    <a:pt x="65" y="49"/>
                  </a:cubicBezTo>
                  <a:cubicBezTo>
                    <a:pt x="63" y="52"/>
                    <a:pt x="61" y="54"/>
                    <a:pt x="58" y="55"/>
                  </a:cubicBezTo>
                  <a:cubicBezTo>
                    <a:pt x="52" y="57"/>
                    <a:pt x="46" y="55"/>
                    <a:pt x="42" y="51"/>
                  </a:cubicBezTo>
                  <a:cubicBezTo>
                    <a:pt x="41" y="55"/>
                    <a:pt x="37" y="57"/>
                    <a:pt x="34" y="57"/>
                  </a:cubicBezTo>
                  <a:cubicBezTo>
                    <a:pt x="30" y="57"/>
                    <a:pt x="27" y="56"/>
                    <a:pt x="23" y="56"/>
                  </a:cubicBezTo>
                  <a:cubicBezTo>
                    <a:pt x="16" y="55"/>
                    <a:pt x="17" y="65"/>
                    <a:pt x="16" y="69"/>
                  </a:cubicBezTo>
                  <a:cubicBezTo>
                    <a:pt x="15" y="80"/>
                    <a:pt x="13" y="98"/>
                    <a:pt x="9" y="9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88" name="任意多边形 204">
              <a:extLst>
                <a:ext uri="{FF2B5EF4-FFF2-40B4-BE49-F238E27FC236}">
                  <a16:creationId xmlns:a16="http://schemas.microsoft.com/office/drawing/2014/main" id="{62046DEC-90C6-40F2-90B6-BF9C91531966}"/>
                </a:ext>
              </a:extLst>
            </p:cNvPr>
            <p:cNvSpPr/>
            <p:nvPr/>
          </p:nvSpPr>
          <p:spPr bwMode="auto">
            <a:xfrm>
              <a:off x="4833938" y="3679825"/>
              <a:ext cx="39688" cy="28575"/>
            </a:xfrm>
            <a:custGeom>
              <a:avLst/>
              <a:gdLst>
                <a:gd name="T0" fmla="*/ 13 w 15"/>
                <a:gd name="T1" fmla="*/ 11 h 11"/>
                <a:gd name="T2" fmla="*/ 0 w 15"/>
                <a:gd name="T3" fmla="*/ 7 h 11"/>
                <a:gd name="T4" fmla="*/ 10 w 15"/>
                <a:gd name="T5" fmla="*/ 1 h 11"/>
                <a:gd name="T6" fmla="*/ 13 w 15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1">
                  <a:moveTo>
                    <a:pt x="13" y="11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2" y="2"/>
                    <a:pt x="6" y="0"/>
                    <a:pt x="10" y="1"/>
                  </a:cubicBezTo>
                  <a:cubicBezTo>
                    <a:pt x="13" y="2"/>
                    <a:pt x="15" y="7"/>
                    <a:pt x="13" y="1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89" name="任意多边形 205">
              <a:extLst>
                <a:ext uri="{FF2B5EF4-FFF2-40B4-BE49-F238E27FC236}">
                  <a16:creationId xmlns:a16="http://schemas.microsoft.com/office/drawing/2014/main" id="{11B23A78-C98B-4EE2-81C6-6494F1DBE4CB}"/>
                </a:ext>
              </a:extLst>
            </p:cNvPr>
            <p:cNvSpPr/>
            <p:nvPr/>
          </p:nvSpPr>
          <p:spPr bwMode="auto">
            <a:xfrm>
              <a:off x="4895850" y="3894138"/>
              <a:ext cx="90488" cy="41275"/>
            </a:xfrm>
            <a:custGeom>
              <a:avLst/>
              <a:gdLst>
                <a:gd name="T0" fmla="*/ 34 w 34"/>
                <a:gd name="T1" fmla="*/ 9 h 16"/>
                <a:gd name="T2" fmla="*/ 9 w 34"/>
                <a:gd name="T3" fmla="*/ 7 h 16"/>
                <a:gd name="T4" fmla="*/ 0 w 34"/>
                <a:gd name="T5" fmla="*/ 0 h 16"/>
                <a:gd name="T6" fmla="*/ 5 w 34"/>
                <a:gd name="T7" fmla="*/ 10 h 16"/>
                <a:gd name="T8" fmla="*/ 34 w 34"/>
                <a:gd name="T9" fmla="*/ 15 h 16"/>
                <a:gd name="T10" fmla="*/ 34 w 34"/>
                <a:gd name="T11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6">
                  <a:moveTo>
                    <a:pt x="34" y="9"/>
                  </a:moveTo>
                  <a:cubicBezTo>
                    <a:pt x="34" y="9"/>
                    <a:pt x="15" y="10"/>
                    <a:pt x="9" y="7"/>
                  </a:cubicBezTo>
                  <a:cubicBezTo>
                    <a:pt x="4" y="6"/>
                    <a:pt x="1" y="2"/>
                    <a:pt x="0" y="0"/>
                  </a:cubicBezTo>
                  <a:cubicBezTo>
                    <a:pt x="0" y="0"/>
                    <a:pt x="1" y="6"/>
                    <a:pt x="5" y="10"/>
                  </a:cubicBezTo>
                  <a:cubicBezTo>
                    <a:pt x="10" y="16"/>
                    <a:pt x="34" y="15"/>
                    <a:pt x="34" y="15"/>
                  </a:cubicBezTo>
                  <a:lnTo>
                    <a:pt x="34" y="9"/>
                  </a:lnTo>
                  <a:close/>
                </a:path>
              </a:pathLst>
            </a:custGeom>
            <a:solidFill>
              <a:srgbClr val="F29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0" name="任意多边形 206">
              <a:extLst>
                <a:ext uri="{FF2B5EF4-FFF2-40B4-BE49-F238E27FC236}">
                  <a16:creationId xmlns:a16="http://schemas.microsoft.com/office/drawing/2014/main" id="{841444FE-1CF2-431C-AA3C-0F8DE7224BD4}"/>
                </a:ext>
              </a:extLst>
            </p:cNvPr>
            <p:cNvSpPr/>
            <p:nvPr/>
          </p:nvSpPr>
          <p:spPr bwMode="auto">
            <a:xfrm>
              <a:off x="4954588" y="3768725"/>
              <a:ext cx="17463" cy="26988"/>
            </a:xfrm>
            <a:custGeom>
              <a:avLst/>
              <a:gdLst>
                <a:gd name="T0" fmla="*/ 7 w 7"/>
                <a:gd name="T1" fmla="*/ 4 h 10"/>
                <a:gd name="T2" fmla="*/ 4 w 7"/>
                <a:gd name="T3" fmla="*/ 10 h 10"/>
                <a:gd name="T4" fmla="*/ 0 w 7"/>
                <a:gd name="T5" fmla="*/ 6 h 10"/>
                <a:gd name="T6" fmla="*/ 4 w 7"/>
                <a:gd name="T7" fmla="*/ 1 h 10"/>
                <a:gd name="T8" fmla="*/ 7 w 7"/>
                <a:gd name="T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7" y="4"/>
                  </a:moveTo>
                  <a:cubicBezTo>
                    <a:pt x="7" y="7"/>
                    <a:pt x="6" y="9"/>
                    <a:pt x="4" y="10"/>
                  </a:cubicBezTo>
                  <a:cubicBezTo>
                    <a:pt x="2" y="10"/>
                    <a:pt x="0" y="9"/>
                    <a:pt x="0" y="6"/>
                  </a:cubicBezTo>
                  <a:cubicBezTo>
                    <a:pt x="0" y="4"/>
                    <a:pt x="2" y="1"/>
                    <a:pt x="4" y="1"/>
                  </a:cubicBezTo>
                  <a:cubicBezTo>
                    <a:pt x="6" y="0"/>
                    <a:pt x="7" y="2"/>
                    <a:pt x="7" y="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1" name="任意多边形 207">
              <a:extLst>
                <a:ext uri="{FF2B5EF4-FFF2-40B4-BE49-F238E27FC236}">
                  <a16:creationId xmlns:a16="http://schemas.microsoft.com/office/drawing/2014/main" id="{D289511B-08C0-42B3-90DB-F641DFA80D5E}"/>
                </a:ext>
              </a:extLst>
            </p:cNvPr>
            <p:cNvSpPr/>
            <p:nvPr/>
          </p:nvSpPr>
          <p:spPr bwMode="auto">
            <a:xfrm>
              <a:off x="4933950" y="3729038"/>
              <a:ext cx="22225" cy="26988"/>
            </a:xfrm>
            <a:custGeom>
              <a:avLst/>
              <a:gdLst>
                <a:gd name="T0" fmla="*/ 9 w 9"/>
                <a:gd name="T1" fmla="*/ 3 h 10"/>
                <a:gd name="T2" fmla="*/ 1 w 9"/>
                <a:gd name="T3" fmla="*/ 10 h 10"/>
                <a:gd name="T4" fmla="*/ 3 w 9"/>
                <a:gd name="T5" fmla="*/ 2 h 10"/>
                <a:gd name="T6" fmla="*/ 9 w 9"/>
                <a:gd name="T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0">
                  <a:moveTo>
                    <a:pt x="9" y="3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0" y="8"/>
                    <a:pt x="1" y="4"/>
                    <a:pt x="3" y="2"/>
                  </a:cubicBezTo>
                  <a:cubicBezTo>
                    <a:pt x="5" y="0"/>
                    <a:pt x="8" y="1"/>
                    <a:pt x="9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2" name="任意多边形 208">
              <a:extLst>
                <a:ext uri="{FF2B5EF4-FFF2-40B4-BE49-F238E27FC236}">
                  <a16:creationId xmlns:a16="http://schemas.microsoft.com/office/drawing/2014/main" id="{2E43347E-6301-4458-95D8-3303D5137623}"/>
                </a:ext>
              </a:extLst>
            </p:cNvPr>
            <p:cNvSpPr/>
            <p:nvPr/>
          </p:nvSpPr>
          <p:spPr bwMode="auto">
            <a:xfrm>
              <a:off x="4978400" y="3852863"/>
              <a:ext cx="25400" cy="15875"/>
            </a:xfrm>
            <a:custGeom>
              <a:avLst/>
              <a:gdLst>
                <a:gd name="T0" fmla="*/ 1 w 10"/>
                <a:gd name="T1" fmla="*/ 0 h 6"/>
                <a:gd name="T2" fmla="*/ 10 w 10"/>
                <a:gd name="T3" fmla="*/ 1 h 6"/>
                <a:gd name="T4" fmla="*/ 4 w 10"/>
                <a:gd name="T5" fmla="*/ 6 h 6"/>
                <a:gd name="T6" fmla="*/ 1 w 10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6">
                  <a:moveTo>
                    <a:pt x="1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4"/>
                    <a:pt x="6" y="6"/>
                    <a:pt x="4" y="6"/>
                  </a:cubicBezTo>
                  <a:cubicBezTo>
                    <a:pt x="2" y="5"/>
                    <a:pt x="0" y="3"/>
                    <a:pt x="1" y="0"/>
                  </a:cubicBezTo>
                  <a:close/>
                </a:path>
              </a:pathLst>
            </a:custGeom>
            <a:solidFill>
              <a:srgbClr val="F29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3" name="任意多边形 209">
              <a:extLst>
                <a:ext uri="{FF2B5EF4-FFF2-40B4-BE49-F238E27FC236}">
                  <a16:creationId xmlns:a16="http://schemas.microsoft.com/office/drawing/2014/main" id="{FE81D2C7-DE74-49A4-ACED-54009D5437A6}"/>
                </a:ext>
              </a:extLst>
            </p:cNvPr>
            <p:cNvSpPr/>
            <p:nvPr/>
          </p:nvSpPr>
          <p:spPr bwMode="auto">
            <a:xfrm>
              <a:off x="5043488" y="3695700"/>
              <a:ext cx="23813" cy="23813"/>
            </a:xfrm>
            <a:custGeom>
              <a:avLst/>
              <a:gdLst>
                <a:gd name="T0" fmla="*/ 8 w 9"/>
                <a:gd name="T1" fmla="*/ 9 h 9"/>
                <a:gd name="T2" fmla="*/ 0 w 9"/>
                <a:gd name="T3" fmla="*/ 5 h 9"/>
                <a:gd name="T4" fmla="*/ 7 w 9"/>
                <a:gd name="T5" fmla="*/ 2 h 9"/>
                <a:gd name="T6" fmla="*/ 8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8" y="9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2" y="2"/>
                    <a:pt x="5" y="0"/>
                    <a:pt x="7" y="2"/>
                  </a:cubicBezTo>
                  <a:cubicBezTo>
                    <a:pt x="9" y="3"/>
                    <a:pt x="9" y="6"/>
                    <a:pt x="8" y="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4" name="任意多边形 210">
              <a:extLst>
                <a:ext uri="{FF2B5EF4-FFF2-40B4-BE49-F238E27FC236}">
                  <a16:creationId xmlns:a16="http://schemas.microsoft.com/office/drawing/2014/main" id="{75DD1C6F-0B54-41EE-992F-ED9A41487E3A}"/>
                </a:ext>
              </a:extLst>
            </p:cNvPr>
            <p:cNvSpPr/>
            <p:nvPr/>
          </p:nvSpPr>
          <p:spPr bwMode="auto">
            <a:xfrm>
              <a:off x="5040313" y="3743325"/>
              <a:ext cx="19050" cy="25400"/>
            </a:xfrm>
            <a:custGeom>
              <a:avLst/>
              <a:gdLst>
                <a:gd name="T0" fmla="*/ 7 w 7"/>
                <a:gd name="T1" fmla="*/ 4 h 10"/>
                <a:gd name="T2" fmla="*/ 3 w 7"/>
                <a:gd name="T3" fmla="*/ 10 h 10"/>
                <a:gd name="T4" fmla="*/ 0 w 7"/>
                <a:gd name="T5" fmla="*/ 6 h 10"/>
                <a:gd name="T6" fmla="*/ 3 w 7"/>
                <a:gd name="T7" fmla="*/ 1 h 10"/>
                <a:gd name="T8" fmla="*/ 7 w 7"/>
                <a:gd name="T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7" y="4"/>
                  </a:moveTo>
                  <a:cubicBezTo>
                    <a:pt x="7" y="7"/>
                    <a:pt x="5" y="9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4"/>
                    <a:pt x="1" y="1"/>
                    <a:pt x="3" y="1"/>
                  </a:cubicBezTo>
                  <a:cubicBezTo>
                    <a:pt x="5" y="0"/>
                    <a:pt x="7" y="2"/>
                    <a:pt x="7" y="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5" name="任意多边形 211">
              <a:extLst>
                <a:ext uri="{FF2B5EF4-FFF2-40B4-BE49-F238E27FC236}">
                  <a16:creationId xmlns:a16="http://schemas.microsoft.com/office/drawing/2014/main" id="{BF71C3E8-3B51-49A8-BA2D-83D6296F3699}"/>
                </a:ext>
              </a:extLst>
            </p:cNvPr>
            <p:cNvSpPr/>
            <p:nvPr/>
          </p:nvSpPr>
          <p:spPr bwMode="auto">
            <a:xfrm>
              <a:off x="5006975" y="3756025"/>
              <a:ext cx="36513" cy="68263"/>
            </a:xfrm>
            <a:custGeom>
              <a:avLst/>
              <a:gdLst>
                <a:gd name="T0" fmla="*/ 0 w 23"/>
                <a:gd name="T1" fmla="*/ 0 h 43"/>
                <a:gd name="T2" fmla="*/ 0 w 23"/>
                <a:gd name="T3" fmla="*/ 43 h 43"/>
                <a:gd name="T4" fmla="*/ 23 w 23"/>
                <a:gd name="T5" fmla="*/ 31 h 43"/>
                <a:gd name="T6" fmla="*/ 0 w 23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43">
                  <a:moveTo>
                    <a:pt x="0" y="0"/>
                  </a:moveTo>
                  <a:lnTo>
                    <a:pt x="0" y="43"/>
                  </a:lnTo>
                  <a:lnTo>
                    <a:pt x="23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9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6" name="任意多边形 280">
              <a:extLst>
                <a:ext uri="{FF2B5EF4-FFF2-40B4-BE49-F238E27FC236}">
                  <a16:creationId xmlns:a16="http://schemas.microsoft.com/office/drawing/2014/main" id="{1D38C7D7-7FFD-4E7A-B42D-B1C758F49253}"/>
                </a:ext>
              </a:extLst>
            </p:cNvPr>
            <p:cNvSpPr/>
            <p:nvPr/>
          </p:nvSpPr>
          <p:spPr bwMode="auto">
            <a:xfrm>
              <a:off x="4707341" y="4027488"/>
              <a:ext cx="143268" cy="315608"/>
            </a:xfrm>
            <a:custGeom>
              <a:avLst/>
              <a:gdLst>
                <a:gd name="connsiteX0" fmla="*/ 123170 w 143268"/>
                <a:gd name="connsiteY0" fmla="*/ 0 h 315608"/>
                <a:gd name="connsiteX1" fmla="*/ 125791 w 143268"/>
                <a:gd name="connsiteY1" fmla="*/ 162250 h 315608"/>
                <a:gd name="connsiteX2" fmla="*/ 109069 w 143268"/>
                <a:gd name="connsiteY2" fmla="*/ 225180 h 315608"/>
                <a:gd name="connsiteX3" fmla="*/ 101636 w 143268"/>
                <a:gd name="connsiteY3" fmla="*/ 254823 h 315608"/>
                <a:gd name="connsiteX4" fmla="*/ 0 w 143268"/>
                <a:gd name="connsiteY4" fmla="*/ 315608 h 315608"/>
                <a:gd name="connsiteX5" fmla="*/ 134 w 143268"/>
                <a:gd name="connsiteY5" fmla="*/ 313992 h 315608"/>
                <a:gd name="connsiteX6" fmla="*/ 123170 w 143268"/>
                <a:gd name="connsiteY6" fmla="*/ 0 h 31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268" h="315608">
                  <a:moveTo>
                    <a:pt x="123170" y="0"/>
                  </a:moveTo>
                  <a:cubicBezTo>
                    <a:pt x="146756" y="15702"/>
                    <a:pt x="151997" y="99444"/>
                    <a:pt x="125791" y="162250"/>
                  </a:cubicBezTo>
                  <a:cubicBezTo>
                    <a:pt x="125791" y="162250"/>
                    <a:pt x="118420" y="188747"/>
                    <a:pt x="109069" y="225180"/>
                  </a:cubicBezTo>
                  <a:lnTo>
                    <a:pt x="101636" y="254823"/>
                  </a:lnTo>
                  <a:lnTo>
                    <a:pt x="0" y="315608"/>
                  </a:lnTo>
                  <a:lnTo>
                    <a:pt x="134" y="313992"/>
                  </a:lnTo>
                  <a:cubicBezTo>
                    <a:pt x="21416" y="106477"/>
                    <a:pt x="61258" y="25188"/>
                    <a:pt x="123170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7" name="任意多边形 278">
              <a:extLst>
                <a:ext uri="{FF2B5EF4-FFF2-40B4-BE49-F238E27FC236}">
                  <a16:creationId xmlns:a16="http://schemas.microsoft.com/office/drawing/2014/main" id="{C7503F4A-40B3-4C8D-AEF7-A0B343439CCB}"/>
                </a:ext>
              </a:extLst>
            </p:cNvPr>
            <p:cNvSpPr/>
            <p:nvPr/>
          </p:nvSpPr>
          <p:spPr bwMode="auto">
            <a:xfrm>
              <a:off x="4708525" y="4011613"/>
              <a:ext cx="154838" cy="302763"/>
            </a:xfrm>
            <a:custGeom>
              <a:avLst/>
              <a:gdLst>
                <a:gd name="connsiteX0" fmla="*/ 141447 w 154838"/>
                <a:gd name="connsiteY0" fmla="*/ 0 h 302763"/>
                <a:gd name="connsiteX1" fmla="*/ 154544 w 154838"/>
                <a:gd name="connsiteY1" fmla="*/ 81102 h 302763"/>
                <a:gd name="connsiteX2" fmla="*/ 126304 w 154838"/>
                <a:gd name="connsiteY2" fmla="*/ 240042 h 302763"/>
                <a:gd name="connsiteX3" fmla="*/ 122529 w 154838"/>
                <a:gd name="connsiteY3" fmla="*/ 257495 h 302763"/>
                <a:gd name="connsiteX4" fmla="*/ 46838 w 154838"/>
                <a:gd name="connsiteY4" fmla="*/ 302763 h 302763"/>
                <a:gd name="connsiteX5" fmla="*/ 26194 w 154838"/>
                <a:gd name="connsiteY5" fmla="*/ 300209 h 302763"/>
                <a:gd name="connsiteX6" fmla="*/ 0 w 154838"/>
                <a:gd name="connsiteY6" fmla="*/ 282550 h 302763"/>
                <a:gd name="connsiteX7" fmla="*/ 65485 w 154838"/>
                <a:gd name="connsiteY7" fmla="*/ 60173 h 302763"/>
                <a:gd name="connsiteX8" fmla="*/ 141447 w 154838"/>
                <a:gd name="connsiteY8" fmla="*/ 0 h 302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4838" h="302763">
                  <a:moveTo>
                    <a:pt x="141447" y="0"/>
                  </a:moveTo>
                  <a:cubicBezTo>
                    <a:pt x="141447" y="0"/>
                    <a:pt x="157163" y="18314"/>
                    <a:pt x="154544" y="81102"/>
                  </a:cubicBezTo>
                  <a:cubicBezTo>
                    <a:pt x="151270" y="118710"/>
                    <a:pt x="136740" y="191065"/>
                    <a:pt x="126304" y="240042"/>
                  </a:cubicBezTo>
                  <a:lnTo>
                    <a:pt x="122529" y="257495"/>
                  </a:lnTo>
                  <a:lnTo>
                    <a:pt x="46838" y="302763"/>
                  </a:lnTo>
                  <a:lnTo>
                    <a:pt x="26194" y="300209"/>
                  </a:lnTo>
                  <a:cubicBezTo>
                    <a:pt x="7858" y="293669"/>
                    <a:pt x="0" y="282550"/>
                    <a:pt x="0" y="282550"/>
                  </a:cubicBezTo>
                  <a:cubicBezTo>
                    <a:pt x="15717" y="164821"/>
                    <a:pt x="41910" y="99416"/>
                    <a:pt x="65485" y="60173"/>
                  </a:cubicBezTo>
                  <a:cubicBezTo>
                    <a:pt x="91679" y="18314"/>
                    <a:pt x="141447" y="0"/>
                    <a:pt x="14144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8" name="任意多边形 214">
              <a:extLst>
                <a:ext uri="{FF2B5EF4-FFF2-40B4-BE49-F238E27FC236}">
                  <a16:creationId xmlns:a16="http://schemas.microsoft.com/office/drawing/2014/main" id="{B86B6387-753F-4C62-8155-18F213D8B684}"/>
                </a:ext>
              </a:extLst>
            </p:cNvPr>
            <p:cNvSpPr/>
            <p:nvPr/>
          </p:nvSpPr>
          <p:spPr bwMode="auto">
            <a:xfrm>
              <a:off x="4930775" y="3744913"/>
              <a:ext cx="69850" cy="76200"/>
            </a:xfrm>
            <a:custGeom>
              <a:avLst/>
              <a:gdLst>
                <a:gd name="T0" fmla="*/ 0 w 27"/>
                <a:gd name="T1" fmla="*/ 17 h 29"/>
                <a:gd name="T2" fmla="*/ 12 w 27"/>
                <a:gd name="T3" fmla="*/ 2 h 29"/>
                <a:gd name="T4" fmla="*/ 13 w 27"/>
                <a:gd name="T5" fmla="*/ 2 h 29"/>
                <a:gd name="T6" fmla="*/ 26 w 27"/>
                <a:gd name="T7" fmla="*/ 9 h 29"/>
                <a:gd name="T8" fmla="*/ 15 w 27"/>
                <a:gd name="T9" fmla="*/ 26 h 29"/>
                <a:gd name="T10" fmla="*/ 13 w 27"/>
                <a:gd name="T11" fmla="*/ 26 h 29"/>
                <a:gd name="T12" fmla="*/ 0 w 27"/>
                <a:gd name="T13" fmla="*/ 17 h 29"/>
                <a:gd name="T14" fmla="*/ 12 w 27"/>
                <a:gd name="T15" fmla="*/ 4 h 29"/>
                <a:gd name="T16" fmla="*/ 2 w 27"/>
                <a:gd name="T17" fmla="*/ 19 h 29"/>
                <a:gd name="T18" fmla="*/ 13 w 27"/>
                <a:gd name="T19" fmla="*/ 24 h 29"/>
                <a:gd name="T20" fmla="*/ 14 w 27"/>
                <a:gd name="T21" fmla="*/ 24 h 29"/>
                <a:gd name="T22" fmla="*/ 24 w 27"/>
                <a:gd name="T23" fmla="*/ 12 h 29"/>
                <a:gd name="T24" fmla="*/ 14 w 27"/>
                <a:gd name="T25" fmla="*/ 4 h 29"/>
                <a:gd name="T26" fmla="*/ 12 w 27"/>
                <a:gd name="T27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29">
                  <a:moveTo>
                    <a:pt x="0" y="17"/>
                  </a:moveTo>
                  <a:cubicBezTo>
                    <a:pt x="0" y="11"/>
                    <a:pt x="6" y="4"/>
                    <a:pt x="12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9" y="0"/>
                    <a:pt x="25" y="3"/>
                    <a:pt x="26" y="9"/>
                  </a:cubicBezTo>
                  <a:cubicBezTo>
                    <a:pt x="27" y="16"/>
                    <a:pt x="22" y="23"/>
                    <a:pt x="15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6" y="29"/>
                    <a:pt x="0" y="24"/>
                    <a:pt x="0" y="17"/>
                  </a:cubicBezTo>
                  <a:close/>
                  <a:moveTo>
                    <a:pt x="12" y="4"/>
                  </a:moveTo>
                  <a:cubicBezTo>
                    <a:pt x="6" y="6"/>
                    <a:pt x="1" y="13"/>
                    <a:pt x="2" y="19"/>
                  </a:cubicBezTo>
                  <a:cubicBezTo>
                    <a:pt x="4" y="24"/>
                    <a:pt x="8" y="26"/>
                    <a:pt x="13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9" y="22"/>
                    <a:pt x="24" y="18"/>
                    <a:pt x="24" y="12"/>
                  </a:cubicBezTo>
                  <a:cubicBezTo>
                    <a:pt x="25" y="6"/>
                    <a:pt x="20" y="2"/>
                    <a:pt x="14" y="4"/>
                  </a:cubicBezTo>
                  <a:lnTo>
                    <a:pt x="12" y="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9" name="任意多边形 215">
              <a:extLst>
                <a:ext uri="{FF2B5EF4-FFF2-40B4-BE49-F238E27FC236}">
                  <a16:creationId xmlns:a16="http://schemas.microsoft.com/office/drawing/2014/main" id="{EF1C76C0-B686-4FDC-964D-1BB6F9557FB4}"/>
                </a:ext>
              </a:extLst>
            </p:cNvPr>
            <p:cNvSpPr/>
            <p:nvPr/>
          </p:nvSpPr>
          <p:spPr bwMode="auto">
            <a:xfrm>
              <a:off x="5022850" y="3713163"/>
              <a:ext cx="69850" cy="76200"/>
            </a:xfrm>
            <a:custGeom>
              <a:avLst/>
              <a:gdLst>
                <a:gd name="T0" fmla="*/ 0 w 27"/>
                <a:gd name="T1" fmla="*/ 18 h 29"/>
                <a:gd name="T2" fmla="*/ 12 w 27"/>
                <a:gd name="T3" fmla="*/ 3 h 29"/>
                <a:gd name="T4" fmla="*/ 13 w 27"/>
                <a:gd name="T5" fmla="*/ 3 h 29"/>
                <a:gd name="T6" fmla="*/ 26 w 27"/>
                <a:gd name="T7" fmla="*/ 9 h 29"/>
                <a:gd name="T8" fmla="*/ 15 w 27"/>
                <a:gd name="T9" fmla="*/ 26 h 29"/>
                <a:gd name="T10" fmla="*/ 13 w 27"/>
                <a:gd name="T11" fmla="*/ 27 h 29"/>
                <a:gd name="T12" fmla="*/ 0 w 27"/>
                <a:gd name="T13" fmla="*/ 18 h 29"/>
                <a:gd name="T14" fmla="*/ 12 w 27"/>
                <a:gd name="T15" fmla="*/ 5 h 29"/>
                <a:gd name="T16" fmla="*/ 3 w 27"/>
                <a:gd name="T17" fmla="*/ 20 h 29"/>
                <a:gd name="T18" fmla="*/ 13 w 27"/>
                <a:gd name="T19" fmla="*/ 25 h 29"/>
                <a:gd name="T20" fmla="*/ 14 w 27"/>
                <a:gd name="T21" fmla="*/ 24 h 29"/>
                <a:gd name="T22" fmla="*/ 24 w 27"/>
                <a:gd name="T23" fmla="*/ 13 h 29"/>
                <a:gd name="T24" fmla="*/ 14 w 27"/>
                <a:gd name="T25" fmla="*/ 4 h 29"/>
                <a:gd name="T26" fmla="*/ 12 w 27"/>
                <a:gd name="T2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29">
                  <a:moveTo>
                    <a:pt x="0" y="18"/>
                  </a:moveTo>
                  <a:cubicBezTo>
                    <a:pt x="0" y="11"/>
                    <a:pt x="6" y="5"/>
                    <a:pt x="12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9" y="0"/>
                    <a:pt x="25" y="3"/>
                    <a:pt x="26" y="9"/>
                  </a:cubicBezTo>
                  <a:cubicBezTo>
                    <a:pt x="27" y="16"/>
                    <a:pt x="22" y="24"/>
                    <a:pt x="15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6" y="29"/>
                    <a:pt x="0" y="25"/>
                    <a:pt x="0" y="18"/>
                  </a:cubicBezTo>
                  <a:close/>
                  <a:moveTo>
                    <a:pt x="12" y="5"/>
                  </a:moveTo>
                  <a:cubicBezTo>
                    <a:pt x="6" y="7"/>
                    <a:pt x="1" y="14"/>
                    <a:pt x="3" y="20"/>
                  </a:cubicBezTo>
                  <a:cubicBezTo>
                    <a:pt x="4" y="25"/>
                    <a:pt x="8" y="26"/>
                    <a:pt x="13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9" y="23"/>
                    <a:pt x="24" y="18"/>
                    <a:pt x="24" y="13"/>
                  </a:cubicBezTo>
                  <a:cubicBezTo>
                    <a:pt x="25" y="6"/>
                    <a:pt x="20" y="2"/>
                    <a:pt x="14" y="4"/>
                  </a:cubicBezTo>
                  <a:lnTo>
                    <a:pt x="12" y="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0" name="任意多边形 216">
              <a:extLst>
                <a:ext uri="{FF2B5EF4-FFF2-40B4-BE49-F238E27FC236}">
                  <a16:creationId xmlns:a16="http://schemas.microsoft.com/office/drawing/2014/main" id="{6EBC0712-8488-4206-A959-237DC2B0F97F}"/>
                </a:ext>
              </a:extLst>
            </p:cNvPr>
            <p:cNvSpPr/>
            <p:nvPr/>
          </p:nvSpPr>
          <p:spPr bwMode="auto">
            <a:xfrm>
              <a:off x="4991100" y="3744913"/>
              <a:ext cx="39688" cy="19050"/>
            </a:xfrm>
            <a:custGeom>
              <a:avLst/>
              <a:gdLst>
                <a:gd name="T0" fmla="*/ 2 w 15"/>
                <a:gd name="T1" fmla="*/ 6 h 7"/>
                <a:gd name="T2" fmla="*/ 7 w 15"/>
                <a:gd name="T3" fmla="*/ 3 h 7"/>
                <a:gd name="T4" fmla="*/ 13 w 15"/>
                <a:gd name="T5" fmla="*/ 3 h 7"/>
                <a:gd name="T6" fmla="*/ 15 w 15"/>
                <a:gd name="T7" fmla="*/ 1 h 7"/>
                <a:gd name="T8" fmla="*/ 7 w 15"/>
                <a:gd name="T9" fmla="*/ 1 h 7"/>
                <a:gd name="T10" fmla="*/ 1 w 15"/>
                <a:gd name="T11" fmla="*/ 5 h 7"/>
                <a:gd name="T12" fmla="*/ 2 w 15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">
                  <a:moveTo>
                    <a:pt x="2" y="6"/>
                  </a:moveTo>
                  <a:cubicBezTo>
                    <a:pt x="3" y="5"/>
                    <a:pt x="5" y="4"/>
                    <a:pt x="7" y="3"/>
                  </a:cubicBezTo>
                  <a:cubicBezTo>
                    <a:pt x="10" y="2"/>
                    <a:pt x="12" y="2"/>
                    <a:pt x="13" y="3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0"/>
                    <a:pt x="10" y="0"/>
                    <a:pt x="7" y="1"/>
                  </a:cubicBezTo>
                  <a:cubicBezTo>
                    <a:pt x="5" y="2"/>
                    <a:pt x="2" y="3"/>
                    <a:pt x="1" y="5"/>
                  </a:cubicBezTo>
                  <a:cubicBezTo>
                    <a:pt x="0" y="6"/>
                    <a:pt x="2" y="7"/>
                    <a:pt x="2" y="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1" name="任意多边形 217">
              <a:extLst>
                <a:ext uri="{FF2B5EF4-FFF2-40B4-BE49-F238E27FC236}">
                  <a16:creationId xmlns:a16="http://schemas.microsoft.com/office/drawing/2014/main" id="{B0DEAFE3-CD26-4A91-990A-6679D50993B5}"/>
                </a:ext>
              </a:extLst>
            </p:cNvPr>
            <p:cNvSpPr/>
            <p:nvPr/>
          </p:nvSpPr>
          <p:spPr bwMode="auto">
            <a:xfrm>
              <a:off x="4867275" y="3784600"/>
              <a:ext cx="66675" cy="25400"/>
            </a:xfrm>
            <a:custGeom>
              <a:avLst/>
              <a:gdLst>
                <a:gd name="T0" fmla="*/ 2 w 25"/>
                <a:gd name="T1" fmla="*/ 10 h 10"/>
                <a:gd name="T2" fmla="*/ 25 w 25"/>
                <a:gd name="T3" fmla="*/ 2 h 10"/>
                <a:gd name="T4" fmla="*/ 25 w 25"/>
                <a:gd name="T5" fmla="*/ 0 h 10"/>
                <a:gd name="T6" fmla="*/ 0 w 25"/>
                <a:gd name="T7" fmla="*/ 8 h 10"/>
                <a:gd name="T8" fmla="*/ 2 w 25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0">
                  <a:moveTo>
                    <a:pt x="2" y="10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9"/>
                    <a:pt x="1" y="9"/>
                    <a:pt x="2" y="1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2" name="任意多边形 218">
              <a:extLst>
                <a:ext uri="{FF2B5EF4-FFF2-40B4-BE49-F238E27FC236}">
                  <a16:creationId xmlns:a16="http://schemas.microsoft.com/office/drawing/2014/main" id="{130C49D9-D00A-4A63-AF6D-D989038724CD}"/>
                </a:ext>
              </a:extLst>
            </p:cNvPr>
            <p:cNvSpPr/>
            <p:nvPr/>
          </p:nvSpPr>
          <p:spPr bwMode="auto">
            <a:xfrm>
              <a:off x="4640263" y="4124325"/>
              <a:ext cx="569913" cy="508000"/>
            </a:xfrm>
            <a:custGeom>
              <a:avLst/>
              <a:gdLst>
                <a:gd name="T0" fmla="*/ 218 w 218"/>
                <a:gd name="T1" fmla="*/ 20 h 194"/>
                <a:gd name="T2" fmla="*/ 218 w 218"/>
                <a:gd name="T3" fmla="*/ 9 h 194"/>
                <a:gd name="T4" fmla="*/ 204 w 218"/>
                <a:gd name="T5" fmla="*/ 1 h 194"/>
                <a:gd name="T6" fmla="*/ 204 w 218"/>
                <a:gd name="T7" fmla="*/ 1 h 194"/>
                <a:gd name="T8" fmla="*/ 204 w 218"/>
                <a:gd name="T9" fmla="*/ 1 h 194"/>
                <a:gd name="T10" fmla="*/ 204 w 218"/>
                <a:gd name="T11" fmla="*/ 1 h 194"/>
                <a:gd name="T12" fmla="*/ 200 w 218"/>
                <a:gd name="T13" fmla="*/ 1 h 194"/>
                <a:gd name="T14" fmla="*/ 6 w 218"/>
                <a:gd name="T15" fmla="*/ 113 h 194"/>
                <a:gd name="T16" fmla="*/ 0 w 218"/>
                <a:gd name="T17" fmla="*/ 124 h 194"/>
                <a:gd name="T18" fmla="*/ 0 w 218"/>
                <a:gd name="T19" fmla="*/ 182 h 194"/>
                <a:gd name="T20" fmla="*/ 1 w 218"/>
                <a:gd name="T21" fmla="*/ 186 h 194"/>
                <a:gd name="T22" fmla="*/ 1 w 218"/>
                <a:gd name="T23" fmla="*/ 186 h 194"/>
                <a:gd name="T24" fmla="*/ 1 w 218"/>
                <a:gd name="T25" fmla="*/ 186 h 194"/>
                <a:gd name="T26" fmla="*/ 2 w 218"/>
                <a:gd name="T27" fmla="*/ 186 h 194"/>
                <a:gd name="T28" fmla="*/ 15 w 218"/>
                <a:gd name="T29" fmla="*/ 194 h 194"/>
                <a:gd name="T30" fmla="*/ 15 w 218"/>
                <a:gd name="T31" fmla="*/ 180 h 194"/>
                <a:gd name="T32" fmla="*/ 200 w 218"/>
                <a:gd name="T33" fmla="*/ 74 h 194"/>
                <a:gd name="T34" fmla="*/ 206 w 218"/>
                <a:gd name="T35" fmla="*/ 63 h 194"/>
                <a:gd name="T36" fmla="*/ 206 w 218"/>
                <a:gd name="T37" fmla="*/ 20 h 194"/>
                <a:gd name="T38" fmla="*/ 218 w 218"/>
                <a:gd name="T39" fmla="*/ 2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194">
                  <a:moveTo>
                    <a:pt x="218" y="20"/>
                  </a:moveTo>
                  <a:cubicBezTo>
                    <a:pt x="218" y="9"/>
                    <a:pt x="218" y="9"/>
                    <a:pt x="218" y="9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3" y="0"/>
                    <a:pt x="202" y="0"/>
                    <a:pt x="200" y="1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2" y="115"/>
                    <a:pt x="0" y="120"/>
                    <a:pt x="0" y="12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4"/>
                    <a:pt x="0" y="185"/>
                    <a:pt x="1" y="186"/>
                  </a:cubicBezTo>
                  <a:cubicBezTo>
                    <a:pt x="1" y="186"/>
                    <a:pt x="1" y="186"/>
                    <a:pt x="1" y="186"/>
                  </a:cubicBezTo>
                  <a:cubicBezTo>
                    <a:pt x="1" y="186"/>
                    <a:pt x="1" y="186"/>
                    <a:pt x="1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80"/>
                    <a:pt x="15" y="180"/>
                    <a:pt x="15" y="180"/>
                  </a:cubicBezTo>
                  <a:cubicBezTo>
                    <a:pt x="200" y="74"/>
                    <a:pt x="200" y="74"/>
                    <a:pt x="200" y="74"/>
                  </a:cubicBezTo>
                  <a:cubicBezTo>
                    <a:pt x="203" y="72"/>
                    <a:pt x="206" y="67"/>
                    <a:pt x="206" y="63"/>
                  </a:cubicBezTo>
                  <a:cubicBezTo>
                    <a:pt x="206" y="20"/>
                    <a:pt x="206" y="20"/>
                    <a:pt x="206" y="20"/>
                  </a:cubicBezTo>
                  <a:lnTo>
                    <a:pt x="218" y="2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3" name="任意多边形 219">
              <a:extLst>
                <a:ext uri="{FF2B5EF4-FFF2-40B4-BE49-F238E27FC236}">
                  <a16:creationId xmlns:a16="http://schemas.microsoft.com/office/drawing/2014/main" id="{C917431C-4611-4DC5-878B-4BCF95D864DE}"/>
                </a:ext>
              </a:extLst>
            </p:cNvPr>
            <p:cNvSpPr/>
            <p:nvPr/>
          </p:nvSpPr>
          <p:spPr bwMode="auto">
            <a:xfrm>
              <a:off x="4645025" y="4124325"/>
              <a:ext cx="565150" cy="334963"/>
            </a:xfrm>
            <a:custGeom>
              <a:avLst/>
              <a:gdLst>
                <a:gd name="T0" fmla="*/ 216 w 216"/>
                <a:gd name="T1" fmla="*/ 9 h 128"/>
                <a:gd name="T2" fmla="*/ 202 w 216"/>
                <a:gd name="T3" fmla="*/ 1 h 128"/>
                <a:gd name="T4" fmla="*/ 202 w 216"/>
                <a:gd name="T5" fmla="*/ 1 h 128"/>
                <a:gd name="T6" fmla="*/ 202 w 216"/>
                <a:gd name="T7" fmla="*/ 1 h 128"/>
                <a:gd name="T8" fmla="*/ 202 w 216"/>
                <a:gd name="T9" fmla="*/ 1 h 128"/>
                <a:gd name="T10" fmla="*/ 198 w 216"/>
                <a:gd name="T11" fmla="*/ 1 h 128"/>
                <a:gd name="T12" fmla="*/ 4 w 216"/>
                <a:gd name="T13" fmla="*/ 113 h 128"/>
                <a:gd name="T14" fmla="*/ 0 w 216"/>
                <a:gd name="T15" fmla="*/ 117 h 128"/>
                <a:gd name="T16" fmla="*/ 20 w 216"/>
                <a:gd name="T17" fmla="*/ 128 h 128"/>
                <a:gd name="T18" fmla="*/ 204 w 216"/>
                <a:gd name="T19" fmla="*/ 24 h 128"/>
                <a:gd name="T20" fmla="*/ 216 w 216"/>
                <a:gd name="T21" fmla="*/ 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128">
                  <a:moveTo>
                    <a:pt x="216" y="9"/>
                  </a:move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1" y="0"/>
                    <a:pt x="200" y="0"/>
                    <a:pt x="198" y="1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2" y="114"/>
                    <a:pt x="1" y="115"/>
                    <a:pt x="0" y="117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204" y="24"/>
                    <a:pt x="204" y="24"/>
                    <a:pt x="204" y="24"/>
                  </a:cubicBezTo>
                  <a:lnTo>
                    <a:pt x="216" y="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4" name="任意多边形 220">
              <a:extLst>
                <a:ext uri="{FF2B5EF4-FFF2-40B4-BE49-F238E27FC236}">
                  <a16:creationId xmlns:a16="http://schemas.microsoft.com/office/drawing/2014/main" id="{C2AF1570-D7F6-40E1-A02E-E532CECEFC44}"/>
                </a:ext>
              </a:extLst>
            </p:cNvPr>
            <p:cNvSpPr/>
            <p:nvPr/>
          </p:nvSpPr>
          <p:spPr bwMode="auto">
            <a:xfrm>
              <a:off x="4676775" y="4143375"/>
              <a:ext cx="539750" cy="490538"/>
            </a:xfrm>
            <a:custGeom>
              <a:avLst/>
              <a:gdLst>
                <a:gd name="T0" fmla="*/ 6 w 206"/>
                <a:gd name="T1" fmla="*/ 114 h 188"/>
                <a:gd name="T2" fmla="*/ 200 w 206"/>
                <a:gd name="T3" fmla="*/ 2 h 188"/>
                <a:gd name="T4" fmla="*/ 206 w 206"/>
                <a:gd name="T5" fmla="*/ 6 h 188"/>
                <a:gd name="T6" fmla="*/ 206 w 206"/>
                <a:gd name="T7" fmla="*/ 64 h 188"/>
                <a:gd name="T8" fmla="*/ 200 w 206"/>
                <a:gd name="T9" fmla="*/ 75 h 188"/>
                <a:gd name="T10" fmla="*/ 6 w 206"/>
                <a:gd name="T11" fmla="*/ 186 h 188"/>
                <a:gd name="T12" fmla="*/ 0 w 206"/>
                <a:gd name="T13" fmla="*/ 183 h 188"/>
                <a:gd name="T14" fmla="*/ 0 w 206"/>
                <a:gd name="T15" fmla="*/ 125 h 188"/>
                <a:gd name="T16" fmla="*/ 6 w 206"/>
                <a:gd name="T17" fmla="*/ 11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" h="188">
                  <a:moveTo>
                    <a:pt x="6" y="114"/>
                  </a:moveTo>
                  <a:cubicBezTo>
                    <a:pt x="200" y="2"/>
                    <a:pt x="200" y="2"/>
                    <a:pt x="200" y="2"/>
                  </a:cubicBezTo>
                  <a:cubicBezTo>
                    <a:pt x="203" y="0"/>
                    <a:pt x="206" y="2"/>
                    <a:pt x="206" y="6"/>
                  </a:cubicBezTo>
                  <a:cubicBezTo>
                    <a:pt x="206" y="64"/>
                    <a:pt x="206" y="64"/>
                    <a:pt x="206" y="64"/>
                  </a:cubicBezTo>
                  <a:cubicBezTo>
                    <a:pt x="206" y="68"/>
                    <a:pt x="203" y="73"/>
                    <a:pt x="200" y="75"/>
                  </a:cubicBezTo>
                  <a:cubicBezTo>
                    <a:pt x="6" y="186"/>
                    <a:pt x="6" y="186"/>
                    <a:pt x="6" y="186"/>
                  </a:cubicBezTo>
                  <a:cubicBezTo>
                    <a:pt x="2" y="188"/>
                    <a:pt x="0" y="187"/>
                    <a:pt x="0" y="183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1"/>
                    <a:pt x="2" y="116"/>
                    <a:pt x="6" y="114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5" name="任意多边形 221">
              <a:extLst>
                <a:ext uri="{FF2B5EF4-FFF2-40B4-BE49-F238E27FC236}">
                  <a16:creationId xmlns:a16="http://schemas.microsoft.com/office/drawing/2014/main" id="{57866A88-13F7-4CB6-9B06-FE0F3CD4F636}"/>
                </a:ext>
              </a:extLst>
            </p:cNvPr>
            <p:cNvSpPr/>
            <p:nvPr/>
          </p:nvSpPr>
          <p:spPr bwMode="auto">
            <a:xfrm>
              <a:off x="4694238" y="4451350"/>
              <a:ext cx="84138" cy="120650"/>
            </a:xfrm>
            <a:custGeom>
              <a:avLst/>
              <a:gdLst>
                <a:gd name="T0" fmla="*/ 17 w 32"/>
                <a:gd name="T1" fmla="*/ 1 h 46"/>
                <a:gd name="T2" fmla="*/ 21 w 32"/>
                <a:gd name="T3" fmla="*/ 9 h 46"/>
                <a:gd name="T4" fmla="*/ 22 w 32"/>
                <a:gd name="T5" fmla="*/ 9 h 46"/>
                <a:gd name="T6" fmla="*/ 30 w 32"/>
                <a:gd name="T7" fmla="*/ 6 h 46"/>
                <a:gd name="T8" fmla="*/ 31 w 32"/>
                <a:gd name="T9" fmla="*/ 9 h 46"/>
                <a:gd name="T10" fmla="*/ 25 w 32"/>
                <a:gd name="T11" fmla="*/ 20 h 46"/>
                <a:gd name="T12" fmla="*/ 25 w 32"/>
                <a:gd name="T13" fmla="*/ 22 h 46"/>
                <a:gd name="T14" fmla="*/ 26 w 32"/>
                <a:gd name="T15" fmla="*/ 32 h 46"/>
                <a:gd name="T16" fmla="*/ 24 w 32"/>
                <a:gd name="T17" fmla="*/ 35 h 46"/>
                <a:gd name="T18" fmla="*/ 17 w 32"/>
                <a:gd name="T19" fmla="*/ 34 h 46"/>
                <a:gd name="T20" fmla="*/ 15 w 32"/>
                <a:gd name="T21" fmla="*/ 35 h 46"/>
                <a:gd name="T22" fmla="*/ 8 w 32"/>
                <a:gd name="T23" fmla="*/ 44 h 46"/>
                <a:gd name="T24" fmla="*/ 6 w 32"/>
                <a:gd name="T25" fmla="*/ 43 h 46"/>
                <a:gd name="T26" fmla="*/ 7 w 32"/>
                <a:gd name="T27" fmla="*/ 32 h 46"/>
                <a:gd name="T28" fmla="*/ 7 w 32"/>
                <a:gd name="T29" fmla="*/ 30 h 46"/>
                <a:gd name="T30" fmla="*/ 1 w 32"/>
                <a:gd name="T31" fmla="*/ 26 h 46"/>
                <a:gd name="T32" fmla="*/ 2 w 32"/>
                <a:gd name="T33" fmla="*/ 22 h 46"/>
                <a:gd name="T34" fmla="*/ 10 w 32"/>
                <a:gd name="T35" fmla="*/ 16 h 46"/>
                <a:gd name="T36" fmla="*/ 11 w 32"/>
                <a:gd name="T37" fmla="*/ 15 h 46"/>
                <a:gd name="T38" fmla="*/ 15 w 32"/>
                <a:gd name="T39" fmla="*/ 3 h 46"/>
                <a:gd name="T40" fmla="*/ 17 w 32"/>
                <a:gd name="T41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6">
                  <a:moveTo>
                    <a:pt x="17" y="1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10"/>
                    <a:pt x="22" y="9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2" y="8"/>
                    <a:pt x="31" y="9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1"/>
                    <a:pt x="24" y="21"/>
                    <a:pt x="25" y="2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5" y="35"/>
                    <a:pt x="24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6" y="34"/>
                    <a:pt x="16" y="35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6"/>
                    <a:pt x="6" y="45"/>
                    <a:pt x="6" y="4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1"/>
                    <a:pt x="7" y="3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1" y="23"/>
                    <a:pt x="2" y="22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1" y="15"/>
                    <a:pt x="11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1"/>
                    <a:pt x="17" y="0"/>
                    <a:pt x="17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6" name="任意多边形 222">
              <a:extLst>
                <a:ext uri="{FF2B5EF4-FFF2-40B4-BE49-F238E27FC236}">
                  <a16:creationId xmlns:a16="http://schemas.microsoft.com/office/drawing/2014/main" id="{E2AE53AA-2C89-4200-BD7E-36EA6BA8B85D}"/>
                </a:ext>
              </a:extLst>
            </p:cNvPr>
            <p:cNvSpPr/>
            <p:nvPr/>
          </p:nvSpPr>
          <p:spPr bwMode="auto">
            <a:xfrm>
              <a:off x="4799013" y="4391025"/>
              <a:ext cx="84138" cy="120650"/>
            </a:xfrm>
            <a:custGeom>
              <a:avLst/>
              <a:gdLst>
                <a:gd name="T0" fmla="*/ 17 w 32"/>
                <a:gd name="T1" fmla="*/ 2 h 46"/>
                <a:gd name="T2" fmla="*/ 21 w 32"/>
                <a:gd name="T3" fmla="*/ 9 h 46"/>
                <a:gd name="T4" fmla="*/ 22 w 32"/>
                <a:gd name="T5" fmla="*/ 9 h 46"/>
                <a:gd name="T6" fmla="*/ 30 w 32"/>
                <a:gd name="T7" fmla="*/ 6 h 46"/>
                <a:gd name="T8" fmla="*/ 31 w 32"/>
                <a:gd name="T9" fmla="*/ 9 h 46"/>
                <a:gd name="T10" fmla="*/ 25 w 32"/>
                <a:gd name="T11" fmla="*/ 20 h 46"/>
                <a:gd name="T12" fmla="*/ 25 w 32"/>
                <a:gd name="T13" fmla="*/ 22 h 46"/>
                <a:gd name="T14" fmla="*/ 26 w 32"/>
                <a:gd name="T15" fmla="*/ 32 h 46"/>
                <a:gd name="T16" fmla="*/ 24 w 32"/>
                <a:gd name="T17" fmla="*/ 35 h 46"/>
                <a:gd name="T18" fmla="*/ 17 w 32"/>
                <a:gd name="T19" fmla="*/ 34 h 46"/>
                <a:gd name="T20" fmla="*/ 15 w 32"/>
                <a:gd name="T21" fmla="*/ 35 h 46"/>
                <a:gd name="T22" fmla="*/ 8 w 32"/>
                <a:gd name="T23" fmla="*/ 44 h 46"/>
                <a:gd name="T24" fmla="*/ 6 w 32"/>
                <a:gd name="T25" fmla="*/ 43 h 46"/>
                <a:gd name="T26" fmla="*/ 7 w 32"/>
                <a:gd name="T27" fmla="*/ 32 h 46"/>
                <a:gd name="T28" fmla="*/ 7 w 32"/>
                <a:gd name="T29" fmla="*/ 31 h 46"/>
                <a:gd name="T30" fmla="*/ 1 w 32"/>
                <a:gd name="T31" fmla="*/ 27 h 46"/>
                <a:gd name="T32" fmla="*/ 2 w 32"/>
                <a:gd name="T33" fmla="*/ 23 h 46"/>
                <a:gd name="T34" fmla="*/ 10 w 32"/>
                <a:gd name="T35" fmla="*/ 16 h 46"/>
                <a:gd name="T36" fmla="*/ 11 w 32"/>
                <a:gd name="T37" fmla="*/ 15 h 46"/>
                <a:gd name="T38" fmla="*/ 15 w 32"/>
                <a:gd name="T39" fmla="*/ 3 h 46"/>
                <a:gd name="T40" fmla="*/ 17 w 32"/>
                <a:gd name="T41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6">
                  <a:moveTo>
                    <a:pt x="17" y="2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10"/>
                    <a:pt x="22" y="9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2" y="8"/>
                    <a:pt x="31" y="9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1"/>
                    <a:pt x="24" y="22"/>
                    <a:pt x="25" y="2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5" y="35"/>
                    <a:pt x="24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6" y="34"/>
                    <a:pt x="16" y="35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6"/>
                    <a:pt x="6" y="45"/>
                    <a:pt x="6" y="4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6"/>
                    <a:pt x="1" y="24"/>
                    <a:pt x="2" y="23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1" y="15"/>
                    <a:pt x="11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1"/>
                    <a:pt x="17" y="0"/>
                    <a:pt x="17" y="2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7" name="任意多边形 223">
              <a:extLst>
                <a:ext uri="{FF2B5EF4-FFF2-40B4-BE49-F238E27FC236}">
                  <a16:creationId xmlns:a16="http://schemas.microsoft.com/office/drawing/2014/main" id="{20585212-A797-4314-909D-CD5380917375}"/>
                </a:ext>
              </a:extLst>
            </p:cNvPr>
            <p:cNvSpPr/>
            <p:nvPr/>
          </p:nvSpPr>
          <p:spPr bwMode="auto">
            <a:xfrm>
              <a:off x="4903788" y="4330700"/>
              <a:ext cx="82550" cy="120650"/>
            </a:xfrm>
            <a:custGeom>
              <a:avLst/>
              <a:gdLst>
                <a:gd name="T0" fmla="*/ 17 w 31"/>
                <a:gd name="T1" fmla="*/ 2 h 46"/>
                <a:gd name="T2" fmla="*/ 21 w 31"/>
                <a:gd name="T3" fmla="*/ 9 h 46"/>
                <a:gd name="T4" fmla="*/ 22 w 31"/>
                <a:gd name="T5" fmla="*/ 10 h 46"/>
                <a:gd name="T6" fmla="*/ 30 w 31"/>
                <a:gd name="T7" fmla="*/ 7 h 46"/>
                <a:gd name="T8" fmla="*/ 31 w 31"/>
                <a:gd name="T9" fmla="*/ 10 h 46"/>
                <a:gd name="T10" fmla="*/ 25 w 31"/>
                <a:gd name="T11" fmla="*/ 20 h 46"/>
                <a:gd name="T12" fmla="*/ 24 w 31"/>
                <a:gd name="T13" fmla="*/ 22 h 46"/>
                <a:gd name="T14" fmla="*/ 26 w 31"/>
                <a:gd name="T15" fmla="*/ 32 h 46"/>
                <a:gd name="T16" fmla="*/ 24 w 31"/>
                <a:gd name="T17" fmla="*/ 35 h 46"/>
                <a:gd name="T18" fmla="*/ 17 w 31"/>
                <a:gd name="T19" fmla="*/ 35 h 46"/>
                <a:gd name="T20" fmla="*/ 15 w 31"/>
                <a:gd name="T21" fmla="*/ 35 h 46"/>
                <a:gd name="T22" fmla="*/ 8 w 31"/>
                <a:gd name="T23" fmla="*/ 44 h 46"/>
                <a:gd name="T24" fmla="*/ 6 w 31"/>
                <a:gd name="T25" fmla="*/ 44 h 46"/>
                <a:gd name="T26" fmla="*/ 7 w 31"/>
                <a:gd name="T27" fmla="*/ 32 h 46"/>
                <a:gd name="T28" fmla="*/ 7 w 31"/>
                <a:gd name="T29" fmla="*/ 31 h 46"/>
                <a:gd name="T30" fmla="*/ 1 w 31"/>
                <a:gd name="T31" fmla="*/ 27 h 46"/>
                <a:gd name="T32" fmla="*/ 2 w 31"/>
                <a:gd name="T33" fmla="*/ 23 h 46"/>
                <a:gd name="T34" fmla="*/ 10 w 31"/>
                <a:gd name="T35" fmla="*/ 17 h 46"/>
                <a:gd name="T36" fmla="*/ 11 w 31"/>
                <a:gd name="T37" fmla="*/ 15 h 46"/>
                <a:gd name="T38" fmla="*/ 14 w 31"/>
                <a:gd name="T39" fmla="*/ 3 h 46"/>
                <a:gd name="T40" fmla="*/ 17 w 31"/>
                <a:gd name="T41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46">
                  <a:moveTo>
                    <a:pt x="17" y="2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1" y="10"/>
                    <a:pt x="22" y="10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4"/>
                    <a:pt x="25" y="36"/>
                    <a:pt x="2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5"/>
                    <a:pt x="16" y="35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6"/>
                    <a:pt x="6" y="45"/>
                    <a:pt x="6" y="44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1"/>
                    <a:pt x="7" y="31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6"/>
                    <a:pt x="1" y="24"/>
                    <a:pt x="2" y="23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6"/>
                    <a:pt x="11" y="16"/>
                    <a:pt x="11" y="15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1"/>
                    <a:pt x="17" y="0"/>
                    <a:pt x="17" y="2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8" name="任意多边形 224">
              <a:extLst>
                <a:ext uri="{FF2B5EF4-FFF2-40B4-BE49-F238E27FC236}">
                  <a16:creationId xmlns:a16="http://schemas.microsoft.com/office/drawing/2014/main" id="{C8C2EED9-3D2C-4CE7-908E-E1E3E5D489A8}"/>
                </a:ext>
              </a:extLst>
            </p:cNvPr>
            <p:cNvSpPr/>
            <p:nvPr/>
          </p:nvSpPr>
          <p:spPr bwMode="auto">
            <a:xfrm>
              <a:off x="5008563" y="4273550"/>
              <a:ext cx="80963" cy="117475"/>
            </a:xfrm>
            <a:custGeom>
              <a:avLst/>
              <a:gdLst>
                <a:gd name="T0" fmla="*/ 17 w 31"/>
                <a:gd name="T1" fmla="*/ 1 h 45"/>
                <a:gd name="T2" fmla="*/ 21 w 31"/>
                <a:gd name="T3" fmla="*/ 8 h 45"/>
                <a:gd name="T4" fmla="*/ 22 w 31"/>
                <a:gd name="T5" fmla="*/ 9 h 45"/>
                <a:gd name="T6" fmla="*/ 30 w 31"/>
                <a:gd name="T7" fmla="*/ 6 h 45"/>
                <a:gd name="T8" fmla="*/ 31 w 31"/>
                <a:gd name="T9" fmla="*/ 9 h 45"/>
                <a:gd name="T10" fmla="*/ 25 w 31"/>
                <a:gd name="T11" fmla="*/ 19 h 45"/>
                <a:gd name="T12" fmla="*/ 24 w 31"/>
                <a:gd name="T13" fmla="*/ 21 h 45"/>
                <a:gd name="T14" fmla="*/ 26 w 31"/>
                <a:gd name="T15" fmla="*/ 31 h 45"/>
                <a:gd name="T16" fmla="*/ 24 w 31"/>
                <a:gd name="T17" fmla="*/ 35 h 45"/>
                <a:gd name="T18" fmla="*/ 16 w 31"/>
                <a:gd name="T19" fmla="*/ 34 h 45"/>
                <a:gd name="T20" fmla="*/ 15 w 31"/>
                <a:gd name="T21" fmla="*/ 35 h 45"/>
                <a:gd name="T22" fmla="*/ 8 w 31"/>
                <a:gd name="T23" fmla="*/ 44 h 45"/>
                <a:gd name="T24" fmla="*/ 6 w 31"/>
                <a:gd name="T25" fmla="*/ 43 h 45"/>
                <a:gd name="T26" fmla="*/ 7 w 31"/>
                <a:gd name="T27" fmla="*/ 31 h 45"/>
                <a:gd name="T28" fmla="*/ 7 w 31"/>
                <a:gd name="T29" fmla="*/ 30 h 45"/>
                <a:gd name="T30" fmla="*/ 1 w 31"/>
                <a:gd name="T31" fmla="*/ 26 h 45"/>
                <a:gd name="T32" fmla="*/ 2 w 31"/>
                <a:gd name="T33" fmla="*/ 22 h 45"/>
                <a:gd name="T34" fmla="*/ 10 w 31"/>
                <a:gd name="T35" fmla="*/ 16 h 45"/>
                <a:gd name="T36" fmla="*/ 11 w 31"/>
                <a:gd name="T37" fmla="*/ 14 h 45"/>
                <a:gd name="T38" fmla="*/ 14 w 31"/>
                <a:gd name="T39" fmla="*/ 2 h 45"/>
                <a:gd name="T40" fmla="*/ 17 w 31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45">
                  <a:moveTo>
                    <a:pt x="17" y="1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1" y="9"/>
                    <a:pt x="21" y="9"/>
                    <a:pt x="22" y="9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5"/>
                    <a:pt x="31" y="7"/>
                    <a:pt x="31" y="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4" y="20"/>
                    <a:pt x="24" y="21"/>
                    <a:pt x="24" y="2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3"/>
                    <a:pt x="25" y="35"/>
                    <a:pt x="24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5" y="34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5"/>
                    <a:pt x="6" y="44"/>
                    <a:pt x="6" y="4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0"/>
                    <a:pt x="7" y="3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1" y="23"/>
                    <a:pt x="2" y="22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1" y="15"/>
                    <a:pt x="11" y="14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1"/>
                    <a:pt x="17" y="0"/>
                    <a:pt x="17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9" name="任意多边形 225">
              <a:extLst>
                <a:ext uri="{FF2B5EF4-FFF2-40B4-BE49-F238E27FC236}">
                  <a16:creationId xmlns:a16="http://schemas.microsoft.com/office/drawing/2014/main" id="{DB9054EB-8530-470A-8DA8-A3024D121514}"/>
                </a:ext>
              </a:extLst>
            </p:cNvPr>
            <p:cNvSpPr/>
            <p:nvPr/>
          </p:nvSpPr>
          <p:spPr bwMode="auto">
            <a:xfrm>
              <a:off x="5113338" y="4213225"/>
              <a:ext cx="80963" cy="117475"/>
            </a:xfrm>
            <a:custGeom>
              <a:avLst/>
              <a:gdLst>
                <a:gd name="T0" fmla="*/ 17 w 31"/>
                <a:gd name="T1" fmla="*/ 1 h 45"/>
                <a:gd name="T2" fmla="*/ 21 w 31"/>
                <a:gd name="T3" fmla="*/ 8 h 45"/>
                <a:gd name="T4" fmla="*/ 22 w 31"/>
                <a:gd name="T5" fmla="*/ 9 h 45"/>
                <a:gd name="T6" fmla="*/ 30 w 31"/>
                <a:gd name="T7" fmla="*/ 6 h 45"/>
                <a:gd name="T8" fmla="*/ 30 w 31"/>
                <a:gd name="T9" fmla="*/ 9 h 45"/>
                <a:gd name="T10" fmla="*/ 25 w 31"/>
                <a:gd name="T11" fmla="*/ 20 h 45"/>
                <a:gd name="T12" fmla="*/ 24 w 31"/>
                <a:gd name="T13" fmla="*/ 22 h 45"/>
                <a:gd name="T14" fmla="*/ 26 w 31"/>
                <a:gd name="T15" fmla="*/ 31 h 45"/>
                <a:gd name="T16" fmla="*/ 23 w 31"/>
                <a:gd name="T17" fmla="*/ 35 h 45"/>
                <a:gd name="T18" fmla="*/ 16 w 31"/>
                <a:gd name="T19" fmla="*/ 34 h 45"/>
                <a:gd name="T20" fmla="*/ 15 w 31"/>
                <a:gd name="T21" fmla="*/ 35 h 45"/>
                <a:gd name="T22" fmla="*/ 8 w 31"/>
                <a:gd name="T23" fmla="*/ 44 h 45"/>
                <a:gd name="T24" fmla="*/ 6 w 31"/>
                <a:gd name="T25" fmla="*/ 43 h 45"/>
                <a:gd name="T26" fmla="*/ 7 w 31"/>
                <a:gd name="T27" fmla="*/ 32 h 45"/>
                <a:gd name="T28" fmla="*/ 7 w 31"/>
                <a:gd name="T29" fmla="*/ 30 h 45"/>
                <a:gd name="T30" fmla="*/ 1 w 31"/>
                <a:gd name="T31" fmla="*/ 26 h 45"/>
                <a:gd name="T32" fmla="*/ 2 w 31"/>
                <a:gd name="T33" fmla="*/ 22 h 45"/>
                <a:gd name="T34" fmla="*/ 10 w 31"/>
                <a:gd name="T35" fmla="*/ 16 h 45"/>
                <a:gd name="T36" fmla="*/ 11 w 31"/>
                <a:gd name="T37" fmla="*/ 14 h 45"/>
                <a:gd name="T38" fmla="*/ 14 w 31"/>
                <a:gd name="T39" fmla="*/ 3 h 45"/>
                <a:gd name="T40" fmla="*/ 17 w 31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45">
                  <a:moveTo>
                    <a:pt x="17" y="1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1" y="9"/>
                    <a:pt x="21" y="9"/>
                    <a:pt x="22" y="9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5"/>
                    <a:pt x="31" y="7"/>
                    <a:pt x="30" y="9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4" y="21"/>
                    <a:pt x="24" y="2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3"/>
                    <a:pt x="25" y="35"/>
                    <a:pt x="23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5" y="34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5"/>
                    <a:pt x="5" y="45"/>
                    <a:pt x="6" y="4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0"/>
                    <a:pt x="7" y="3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3"/>
                    <a:pt x="2" y="22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1" y="15"/>
                    <a:pt x="11" y="1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1"/>
                    <a:pt x="16" y="0"/>
                    <a:pt x="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0" name="任意多边形 226">
              <a:extLst>
                <a:ext uri="{FF2B5EF4-FFF2-40B4-BE49-F238E27FC236}">
                  <a16:creationId xmlns:a16="http://schemas.microsoft.com/office/drawing/2014/main" id="{AF394F24-C4CD-44F3-9867-E43429CF008E}"/>
                </a:ext>
              </a:extLst>
            </p:cNvPr>
            <p:cNvSpPr/>
            <p:nvPr/>
          </p:nvSpPr>
          <p:spPr bwMode="auto">
            <a:xfrm>
              <a:off x="4640263" y="2252663"/>
              <a:ext cx="569913" cy="1001713"/>
            </a:xfrm>
            <a:custGeom>
              <a:avLst/>
              <a:gdLst>
                <a:gd name="T0" fmla="*/ 218 w 218"/>
                <a:gd name="T1" fmla="*/ 20 h 383"/>
                <a:gd name="T2" fmla="*/ 218 w 218"/>
                <a:gd name="T3" fmla="*/ 9 h 383"/>
                <a:gd name="T4" fmla="*/ 204 w 218"/>
                <a:gd name="T5" fmla="*/ 1 h 383"/>
                <a:gd name="T6" fmla="*/ 204 w 218"/>
                <a:gd name="T7" fmla="*/ 1 h 383"/>
                <a:gd name="T8" fmla="*/ 204 w 218"/>
                <a:gd name="T9" fmla="*/ 1 h 383"/>
                <a:gd name="T10" fmla="*/ 200 w 218"/>
                <a:gd name="T11" fmla="*/ 1 h 383"/>
                <a:gd name="T12" fmla="*/ 6 w 218"/>
                <a:gd name="T13" fmla="*/ 113 h 383"/>
                <a:gd name="T14" fmla="*/ 0 w 218"/>
                <a:gd name="T15" fmla="*/ 124 h 383"/>
                <a:gd name="T16" fmla="*/ 0 w 218"/>
                <a:gd name="T17" fmla="*/ 371 h 383"/>
                <a:gd name="T18" fmla="*/ 1 w 218"/>
                <a:gd name="T19" fmla="*/ 375 h 383"/>
                <a:gd name="T20" fmla="*/ 1 w 218"/>
                <a:gd name="T21" fmla="*/ 375 h 383"/>
                <a:gd name="T22" fmla="*/ 1 w 218"/>
                <a:gd name="T23" fmla="*/ 375 h 383"/>
                <a:gd name="T24" fmla="*/ 2 w 218"/>
                <a:gd name="T25" fmla="*/ 375 h 383"/>
                <a:gd name="T26" fmla="*/ 15 w 218"/>
                <a:gd name="T27" fmla="*/ 383 h 383"/>
                <a:gd name="T28" fmla="*/ 15 w 218"/>
                <a:gd name="T29" fmla="*/ 369 h 383"/>
                <a:gd name="T30" fmla="*/ 200 w 218"/>
                <a:gd name="T31" fmla="*/ 263 h 383"/>
                <a:gd name="T32" fmla="*/ 206 w 218"/>
                <a:gd name="T33" fmla="*/ 252 h 383"/>
                <a:gd name="T34" fmla="*/ 206 w 218"/>
                <a:gd name="T35" fmla="*/ 20 h 383"/>
                <a:gd name="T36" fmla="*/ 218 w 218"/>
                <a:gd name="T37" fmla="*/ 2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8" h="383">
                  <a:moveTo>
                    <a:pt x="218" y="20"/>
                  </a:moveTo>
                  <a:cubicBezTo>
                    <a:pt x="218" y="9"/>
                    <a:pt x="218" y="9"/>
                    <a:pt x="218" y="9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3" y="0"/>
                    <a:pt x="202" y="0"/>
                    <a:pt x="200" y="1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2" y="115"/>
                    <a:pt x="0" y="120"/>
                    <a:pt x="0" y="124"/>
                  </a:cubicBezTo>
                  <a:cubicBezTo>
                    <a:pt x="0" y="371"/>
                    <a:pt x="0" y="371"/>
                    <a:pt x="0" y="371"/>
                  </a:cubicBezTo>
                  <a:cubicBezTo>
                    <a:pt x="0" y="373"/>
                    <a:pt x="0" y="374"/>
                    <a:pt x="1" y="375"/>
                  </a:cubicBezTo>
                  <a:cubicBezTo>
                    <a:pt x="1" y="375"/>
                    <a:pt x="1" y="375"/>
                    <a:pt x="1" y="375"/>
                  </a:cubicBezTo>
                  <a:cubicBezTo>
                    <a:pt x="1" y="375"/>
                    <a:pt x="1" y="375"/>
                    <a:pt x="1" y="375"/>
                  </a:cubicBezTo>
                  <a:cubicBezTo>
                    <a:pt x="2" y="375"/>
                    <a:pt x="2" y="375"/>
                    <a:pt x="2" y="375"/>
                  </a:cubicBezTo>
                  <a:cubicBezTo>
                    <a:pt x="15" y="383"/>
                    <a:pt x="15" y="383"/>
                    <a:pt x="15" y="383"/>
                  </a:cubicBezTo>
                  <a:cubicBezTo>
                    <a:pt x="15" y="369"/>
                    <a:pt x="15" y="369"/>
                    <a:pt x="15" y="369"/>
                  </a:cubicBezTo>
                  <a:cubicBezTo>
                    <a:pt x="200" y="263"/>
                    <a:pt x="200" y="263"/>
                    <a:pt x="200" y="263"/>
                  </a:cubicBezTo>
                  <a:cubicBezTo>
                    <a:pt x="203" y="261"/>
                    <a:pt x="206" y="256"/>
                    <a:pt x="206" y="252"/>
                  </a:cubicBezTo>
                  <a:cubicBezTo>
                    <a:pt x="206" y="20"/>
                    <a:pt x="206" y="20"/>
                    <a:pt x="206" y="20"/>
                  </a:cubicBezTo>
                  <a:cubicBezTo>
                    <a:pt x="218" y="20"/>
                    <a:pt x="218" y="20"/>
                    <a:pt x="218" y="20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1" name="任意多边形 227">
              <a:extLst>
                <a:ext uri="{FF2B5EF4-FFF2-40B4-BE49-F238E27FC236}">
                  <a16:creationId xmlns:a16="http://schemas.microsoft.com/office/drawing/2014/main" id="{A8C9FAC5-2D9A-4890-8589-2EA332722ABB}"/>
                </a:ext>
              </a:extLst>
            </p:cNvPr>
            <p:cNvSpPr/>
            <p:nvPr/>
          </p:nvSpPr>
          <p:spPr bwMode="auto">
            <a:xfrm>
              <a:off x="4645025" y="2252663"/>
              <a:ext cx="565150" cy="336550"/>
            </a:xfrm>
            <a:custGeom>
              <a:avLst/>
              <a:gdLst>
                <a:gd name="T0" fmla="*/ 216 w 216"/>
                <a:gd name="T1" fmla="*/ 9 h 129"/>
                <a:gd name="T2" fmla="*/ 202 w 216"/>
                <a:gd name="T3" fmla="*/ 1 h 129"/>
                <a:gd name="T4" fmla="*/ 202 w 216"/>
                <a:gd name="T5" fmla="*/ 1 h 129"/>
                <a:gd name="T6" fmla="*/ 202 w 216"/>
                <a:gd name="T7" fmla="*/ 1 h 129"/>
                <a:gd name="T8" fmla="*/ 198 w 216"/>
                <a:gd name="T9" fmla="*/ 1 h 129"/>
                <a:gd name="T10" fmla="*/ 4 w 216"/>
                <a:gd name="T11" fmla="*/ 113 h 129"/>
                <a:gd name="T12" fmla="*/ 0 w 216"/>
                <a:gd name="T13" fmla="*/ 117 h 129"/>
                <a:gd name="T14" fmla="*/ 20 w 216"/>
                <a:gd name="T15" fmla="*/ 129 h 129"/>
                <a:gd name="T16" fmla="*/ 204 w 216"/>
                <a:gd name="T17" fmla="*/ 24 h 129"/>
                <a:gd name="T18" fmla="*/ 216 w 216"/>
                <a:gd name="T19" fmla="*/ 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" h="129">
                  <a:moveTo>
                    <a:pt x="216" y="9"/>
                  </a:move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1" y="0"/>
                    <a:pt x="200" y="0"/>
                    <a:pt x="198" y="1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2" y="114"/>
                    <a:pt x="1" y="115"/>
                    <a:pt x="0" y="117"/>
                  </a:cubicBezTo>
                  <a:cubicBezTo>
                    <a:pt x="20" y="129"/>
                    <a:pt x="20" y="129"/>
                    <a:pt x="20" y="129"/>
                  </a:cubicBezTo>
                  <a:cubicBezTo>
                    <a:pt x="204" y="24"/>
                    <a:pt x="204" y="24"/>
                    <a:pt x="204" y="24"/>
                  </a:cubicBezTo>
                  <a:lnTo>
                    <a:pt x="216" y="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2" name="任意多边形 228">
              <a:extLst>
                <a:ext uri="{FF2B5EF4-FFF2-40B4-BE49-F238E27FC236}">
                  <a16:creationId xmlns:a16="http://schemas.microsoft.com/office/drawing/2014/main" id="{52FAA0F6-E45B-4916-A6FC-28AD7FB2C284}"/>
                </a:ext>
              </a:extLst>
            </p:cNvPr>
            <p:cNvSpPr/>
            <p:nvPr/>
          </p:nvSpPr>
          <p:spPr bwMode="auto">
            <a:xfrm>
              <a:off x="4676775" y="2270125"/>
              <a:ext cx="539750" cy="985838"/>
            </a:xfrm>
            <a:custGeom>
              <a:avLst/>
              <a:gdLst>
                <a:gd name="T0" fmla="*/ 6 w 206"/>
                <a:gd name="T1" fmla="*/ 114 h 377"/>
                <a:gd name="T2" fmla="*/ 200 w 206"/>
                <a:gd name="T3" fmla="*/ 2 h 377"/>
                <a:gd name="T4" fmla="*/ 206 w 206"/>
                <a:gd name="T5" fmla="*/ 6 h 377"/>
                <a:gd name="T6" fmla="*/ 206 w 206"/>
                <a:gd name="T7" fmla="*/ 253 h 377"/>
                <a:gd name="T8" fmla="*/ 200 w 206"/>
                <a:gd name="T9" fmla="*/ 264 h 377"/>
                <a:gd name="T10" fmla="*/ 6 w 206"/>
                <a:gd name="T11" fmla="*/ 375 h 377"/>
                <a:gd name="T12" fmla="*/ 0 w 206"/>
                <a:gd name="T13" fmla="*/ 372 h 377"/>
                <a:gd name="T14" fmla="*/ 0 w 206"/>
                <a:gd name="T15" fmla="*/ 125 h 377"/>
                <a:gd name="T16" fmla="*/ 6 w 206"/>
                <a:gd name="T17" fmla="*/ 114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" h="377">
                  <a:moveTo>
                    <a:pt x="6" y="114"/>
                  </a:moveTo>
                  <a:cubicBezTo>
                    <a:pt x="200" y="2"/>
                    <a:pt x="200" y="2"/>
                    <a:pt x="200" y="2"/>
                  </a:cubicBezTo>
                  <a:cubicBezTo>
                    <a:pt x="203" y="0"/>
                    <a:pt x="206" y="2"/>
                    <a:pt x="206" y="6"/>
                  </a:cubicBezTo>
                  <a:cubicBezTo>
                    <a:pt x="206" y="253"/>
                    <a:pt x="206" y="253"/>
                    <a:pt x="206" y="253"/>
                  </a:cubicBezTo>
                  <a:cubicBezTo>
                    <a:pt x="206" y="257"/>
                    <a:pt x="203" y="262"/>
                    <a:pt x="200" y="264"/>
                  </a:cubicBezTo>
                  <a:cubicBezTo>
                    <a:pt x="6" y="375"/>
                    <a:pt x="6" y="375"/>
                    <a:pt x="6" y="375"/>
                  </a:cubicBezTo>
                  <a:cubicBezTo>
                    <a:pt x="2" y="377"/>
                    <a:pt x="0" y="376"/>
                    <a:pt x="0" y="37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1"/>
                    <a:pt x="2" y="116"/>
                    <a:pt x="6" y="114"/>
                  </a:cubicBezTo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3" name="任意多边形 229">
              <a:extLst>
                <a:ext uri="{FF2B5EF4-FFF2-40B4-BE49-F238E27FC236}">
                  <a16:creationId xmlns:a16="http://schemas.microsoft.com/office/drawing/2014/main" id="{E2B97C13-19B7-4992-8CFF-C918292EEAC2}"/>
                </a:ext>
              </a:extLst>
            </p:cNvPr>
            <p:cNvSpPr/>
            <p:nvPr/>
          </p:nvSpPr>
          <p:spPr bwMode="auto">
            <a:xfrm>
              <a:off x="4833938" y="2527300"/>
              <a:ext cx="277813" cy="501650"/>
            </a:xfrm>
            <a:custGeom>
              <a:avLst/>
              <a:gdLst>
                <a:gd name="T0" fmla="*/ 106 w 106"/>
                <a:gd name="T1" fmla="*/ 162 h 192"/>
                <a:gd name="T2" fmla="*/ 1 w 106"/>
                <a:gd name="T3" fmla="*/ 192 h 192"/>
                <a:gd name="T4" fmla="*/ 1 w 106"/>
                <a:gd name="T5" fmla="*/ 83 h 192"/>
                <a:gd name="T6" fmla="*/ 53 w 106"/>
                <a:gd name="T7" fmla="*/ 8 h 192"/>
                <a:gd name="T8" fmla="*/ 106 w 106"/>
                <a:gd name="T9" fmla="*/ 55 h 192"/>
                <a:gd name="T10" fmla="*/ 106 w 106"/>
                <a:gd name="T11" fmla="*/ 16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192">
                  <a:moveTo>
                    <a:pt x="106" y="162"/>
                  </a:moveTo>
                  <a:cubicBezTo>
                    <a:pt x="1" y="192"/>
                    <a:pt x="1" y="192"/>
                    <a:pt x="1" y="192"/>
                  </a:cubicBezTo>
                  <a:cubicBezTo>
                    <a:pt x="1" y="192"/>
                    <a:pt x="1" y="111"/>
                    <a:pt x="1" y="83"/>
                  </a:cubicBezTo>
                  <a:cubicBezTo>
                    <a:pt x="0" y="50"/>
                    <a:pt x="24" y="16"/>
                    <a:pt x="53" y="8"/>
                  </a:cubicBezTo>
                  <a:cubicBezTo>
                    <a:pt x="82" y="0"/>
                    <a:pt x="106" y="21"/>
                    <a:pt x="106" y="55"/>
                  </a:cubicBezTo>
                  <a:cubicBezTo>
                    <a:pt x="106" y="83"/>
                    <a:pt x="106" y="162"/>
                    <a:pt x="106" y="162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4" name="任意多边形 230">
              <a:extLst>
                <a:ext uri="{FF2B5EF4-FFF2-40B4-BE49-F238E27FC236}">
                  <a16:creationId xmlns:a16="http://schemas.microsoft.com/office/drawing/2014/main" id="{6014707D-A6D1-4A43-B08B-2F1125066208}"/>
                </a:ext>
              </a:extLst>
            </p:cNvPr>
            <p:cNvSpPr/>
            <p:nvPr/>
          </p:nvSpPr>
          <p:spPr bwMode="auto">
            <a:xfrm>
              <a:off x="4822825" y="2617788"/>
              <a:ext cx="42863" cy="31750"/>
            </a:xfrm>
            <a:custGeom>
              <a:avLst/>
              <a:gdLst>
                <a:gd name="T0" fmla="*/ 13 w 16"/>
                <a:gd name="T1" fmla="*/ 12 h 12"/>
                <a:gd name="T2" fmla="*/ 0 w 16"/>
                <a:gd name="T3" fmla="*/ 2 h 12"/>
                <a:gd name="T4" fmla="*/ 11 w 16"/>
                <a:gd name="T5" fmla="*/ 2 h 12"/>
                <a:gd name="T6" fmla="*/ 13 w 16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2">
                  <a:moveTo>
                    <a:pt x="13" y="1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0"/>
                    <a:pt x="8" y="0"/>
                    <a:pt x="11" y="2"/>
                  </a:cubicBezTo>
                  <a:cubicBezTo>
                    <a:pt x="15" y="5"/>
                    <a:pt x="16" y="9"/>
                    <a:pt x="13" y="1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5" name="任意多边形 231">
              <a:extLst>
                <a:ext uri="{FF2B5EF4-FFF2-40B4-BE49-F238E27FC236}">
                  <a16:creationId xmlns:a16="http://schemas.microsoft.com/office/drawing/2014/main" id="{D924F1C3-2F24-43F2-B419-0DEABC82165C}"/>
                </a:ext>
              </a:extLst>
            </p:cNvPr>
            <p:cNvSpPr/>
            <p:nvPr/>
          </p:nvSpPr>
          <p:spPr bwMode="auto">
            <a:xfrm>
              <a:off x="4846638" y="2600325"/>
              <a:ext cx="28575" cy="41275"/>
            </a:xfrm>
            <a:custGeom>
              <a:avLst/>
              <a:gdLst>
                <a:gd name="T0" fmla="*/ 5 w 11"/>
                <a:gd name="T1" fmla="*/ 16 h 16"/>
                <a:gd name="T2" fmla="*/ 0 w 11"/>
                <a:gd name="T3" fmla="*/ 1 h 16"/>
                <a:gd name="T4" fmla="*/ 10 w 11"/>
                <a:gd name="T5" fmla="*/ 7 h 16"/>
                <a:gd name="T6" fmla="*/ 5 w 11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6">
                  <a:moveTo>
                    <a:pt x="5" y="16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4" y="0"/>
                    <a:pt x="8" y="3"/>
                    <a:pt x="10" y="7"/>
                  </a:cubicBezTo>
                  <a:cubicBezTo>
                    <a:pt x="11" y="12"/>
                    <a:pt x="9" y="16"/>
                    <a:pt x="5" y="1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6" name="任意多边形 289">
              <a:extLst>
                <a:ext uri="{FF2B5EF4-FFF2-40B4-BE49-F238E27FC236}">
                  <a16:creationId xmlns:a16="http://schemas.microsoft.com/office/drawing/2014/main" id="{8AC0C664-C4CB-4DCD-B4CE-EC07F1B40D2E}"/>
                </a:ext>
              </a:extLst>
            </p:cNvPr>
            <p:cNvSpPr/>
            <p:nvPr/>
          </p:nvSpPr>
          <p:spPr bwMode="auto">
            <a:xfrm>
              <a:off x="4999849" y="2879992"/>
              <a:ext cx="132110" cy="172637"/>
            </a:xfrm>
            <a:custGeom>
              <a:avLst/>
              <a:gdLst>
                <a:gd name="connsiteX0" fmla="*/ 65858 w 132110"/>
                <a:gd name="connsiteY0" fmla="*/ 236 h 172637"/>
                <a:gd name="connsiteX1" fmla="*/ 129170 w 132110"/>
                <a:gd name="connsiteY1" fmla="*/ 91030 h 172637"/>
                <a:gd name="connsiteX2" fmla="*/ 131486 w 132110"/>
                <a:gd name="connsiteY2" fmla="*/ 109624 h 172637"/>
                <a:gd name="connsiteX3" fmla="*/ 132110 w 132110"/>
                <a:gd name="connsiteY3" fmla="*/ 115256 h 172637"/>
                <a:gd name="connsiteX4" fmla="*/ 32552 w 132110"/>
                <a:gd name="connsiteY4" fmla="*/ 172637 h 172637"/>
                <a:gd name="connsiteX5" fmla="*/ 24443 w 132110"/>
                <a:gd name="connsiteY5" fmla="*/ 148548 h 172637"/>
                <a:gd name="connsiteX6" fmla="*/ 24468 w 132110"/>
                <a:gd name="connsiteY6" fmla="*/ 7384 h 172637"/>
                <a:gd name="connsiteX7" fmla="*/ 65858 w 132110"/>
                <a:gd name="connsiteY7" fmla="*/ 236 h 172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110" h="172637">
                  <a:moveTo>
                    <a:pt x="65858" y="236"/>
                  </a:moveTo>
                  <a:cubicBezTo>
                    <a:pt x="101686" y="3299"/>
                    <a:pt x="121318" y="36137"/>
                    <a:pt x="129170" y="91030"/>
                  </a:cubicBezTo>
                  <a:cubicBezTo>
                    <a:pt x="129825" y="95605"/>
                    <a:pt x="130602" y="101935"/>
                    <a:pt x="131486" y="109624"/>
                  </a:cubicBezTo>
                  <a:lnTo>
                    <a:pt x="132110" y="115256"/>
                  </a:lnTo>
                  <a:lnTo>
                    <a:pt x="32552" y="172637"/>
                  </a:lnTo>
                  <a:lnTo>
                    <a:pt x="24443" y="148548"/>
                  </a:lnTo>
                  <a:cubicBezTo>
                    <a:pt x="-2730" y="69669"/>
                    <a:pt x="-13159" y="40058"/>
                    <a:pt x="24468" y="7384"/>
                  </a:cubicBezTo>
                  <a:cubicBezTo>
                    <a:pt x="40174" y="1502"/>
                    <a:pt x="53916" y="-785"/>
                    <a:pt x="65858" y="236"/>
                  </a:cubicBezTo>
                  <a:close/>
                </a:path>
              </a:pathLst>
            </a:custGeom>
            <a:solidFill>
              <a:srgbClr val="9951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7" name="任意多边形 286">
              <a:extLst>
                <a:ext uri="{FF2B5EF4-FFF2-40B4-BE49-F238E27FC236}">
                  <a16:creationId xmlns:a16="http://schemas.microsoft.com/office/drawing/2014/main" id="{82396817-BAB6-4E7C-9A85-83CBFE32437B}"/>
                </a:ext>
              </a:extLst>
            </p:cNvPr>
            <p:cNvSpPr/>
            <p:nvPr/>
          </p:nvSpPr>
          <p:spPr bwMode="auto">
            <a:xfrm>
              <a:off x="4832093" y="2888842"/>
              <a:ext cx="285675" cy="266611"/>
            </a:xfrm>
            <a:custGeom>
              <a:avLst/>
              <a:gdLst>
                <a:gd name="connsiteX0" fmla="*/ 188196 w 285675"/>
                <a:gd name="connsiteY0" fmla="*/ 1340 h 266611"/>
                <a:gd name="connsiteX1" fmla="*/ 285061 w 285675"/>
                <a:gd name="connsiteY1" fmla="*/ 105910 h 266611"/>
                <a:gd name="connsiteX2" fmla="*/ 285675 w 285675"/>
                <a:gd name="connsiteY2" fmla="*/ 114586 h 266611"/>
                <a:gd name="connsiteX3" fmla="*/ 21905 w 285675"/>
                <a:gd name="connsiteY3" fmla="*/ 266611 h 266611"/>
                <a:gd name="connsiteX4" fmla="*/ 21381 w 285675"/>
                <a:gd name="connsiteY4" fmla="*/ 264945 h 266611"/>
                <a:gd name="connsiteX5" fmla="*/ 7555 w 285675"/>
                <a:gd name="connsiteY5" fmla="*/ 220937 h 266611"/>
                <a:gd name="connsiteX6" fmla="*/ 10173 w 285675"/>
                <a:gd name="connsiteY6" fmla="*/ 129438 h 266611"/>
                <a:gd name="connsiteX7" fmla="*/ 91331 w 285675"/>
                <a:gd name="connsiteY7" fmla="*/ 30097 h 266611"/>
                <a:gd name="connsiteX8" fmla="*/ 188196 w 285675"/>
                <a:gd name="connsiteY8" fmla="*/ 1340 h 266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675" h="266611">
                  <a:moveTo>
                    <a:pt x="188196" y="1340"/>
                  </a:moveTo>
                  <a:cubicBezTo>
                    <a:pt x="214376" y="-9117"/>
                    <a:pt x="271971" y="43168"/>
                    <a:pt x="285061" y="105910"/>
                  </a:cubicBezTo>
                  <a:lnTo>
                    <a:pt x="285675" y="114586"/>
                  </a:lnTo>
                  <a:lnTo>
                    <a:pt x="21905" y="266611"/>
                  </a:lnTo>
                  <a:lnTo>
                    <a:pt x="21381" y="264945"/>
                  </a:lnTo>
                  <a:cubicBezTo>
                    <a:pt x="17373" y="252185"/>
                    <a:pt x="12791" y="237602"/>
                    <a:pt x="7555" y="220937"/>
                  </a:cubicBezTo>
                  <a:cubicBezTo>
                    <a:pt x="-2917" y="194794"/>
                    <a:pt x="-2917" y="160809"/>
                    <a:pt x="10173" y="129438"/>
                  </a:cubicBezTo>
                  <a:cubicBezTo>
                    <a:pt x="25881" y="87610"/>
                    <a:pt x="28499" y="51011"/>
                    <a:pt x="91331" y="30097"/>
                  </a:cubicBezTo>
                  <a:cubicBezTo>
                    <a:pt x="91331" y="30097"/>
                    <a:pt x="91331" y="30097"/>
                    <a:pt x="188196" y="134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8" name="任意多边形 234">
              <a:extLst>
                <a:ext uri="{FF2B5EF4-FFF2-40B4-BE49-F238E27FC236}">
                  <a16:creationId xmlns:a16="http://schemas.microsoft.com/office/drawing/2014/main" id="{97B8D996-27B0-426F-9DE7-C7CB0AE070A2}"/>
                </a:ext>
              </a:extLst>
            </p:cNvPr>
            <p:cNvSpPr/>
            <p:nvPr/>
          </p:nvSpPr>
          <p:spPr bwMode="auto">
            <a:xfrm>
              <a:off x="4835525" y="3106738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1 h 1"/>
                <a:gd name="T12" fmla="*/ 0 w 1"/>
                <a:gd name="T13" fmla="*/ 1 h 1"/>
                <a:gd name="T14" fmla="*/ 1 w 1"/>
                <a:gd name="T15" fmla="*/ 1 h 1"/>
                <a:gd name="T16" fmla="*/ 0 w 1"/>
                <a:gd name="T17" fmla="*/ 1 h 1"/>
                <a:gd name="T18" fmla="*/ 0 w 1"/>
                <a:gd name="T19" fmla="*/ 0 h 1"/>
                <a:gd name="T20" fmla="*/ 0 w 1"/>
                <a:gd name="T21" fmla="*/ 1 h 1"/>
                <a:gd name="T22" fmla="*/ 0 w 1"/>
                <a:gd name="T23" fmla="*/ 0 h 1"/>
                <a:gd name="T24" fmla="*/ 0 w 1"/>
                <a:gd name="T25" fmla="*/ 0 h 1"/>
                <a:gd name="T26" fmla="*/ 0 w 1"/>
                <a:gd name="T27" fmla="*/ 0 h 1"/>
                <a:gd name="T28" fmla="*/ 0 w 1"/>
                <a:gd name="T2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9" name="任意多边形 235">
              <a:extLst>
                <a:ext uri="{FF2B5EF4-FFF2-40B4-BE49-F238E27FC236}">
                  <a16:creationId xmlns:a16="http://schemas.microsoft.com/office/drawing/2014/main" id="{7B987D21-D7E3-4E08-BE19-C8E84949AC0F}"/>
                </a:ext>
              </a:extLst>
            </p:cNvPr>
            <p:cNvSpPr/>
            <p:nvPr/>
          </p:nvSpPr>
          <p:spPr bwMode="auto">
            <a:xfrm>
              <a:off x="4830763" y="3025775"/>
              <a:ext cx="57150" cy="133350"/>
            </a:xfrm>
            <a:custGeom>
              <a:avLst/>
              <a:gdLst>
                <a:gd name="T0" fmla="*/ 5 w 22"/>
                <a:gd name="T1" fmla="*/ 0 h 51"/>
                <a:gd name="T2" fmla="*/ 2 w 22"/>
                <a:gd name="T3" fmla="*/ 3 h 51"/>
                <a:gd name="T4" fmla="*/ 2 w 22"/>
                <a:gd name="T5" fmla="*/ 31 h 51"/>
                <a:gd name="T6" fmla="*/ 2 w 22"/>
                <a:gd name="T7" fmla="*/ 31 h 51"/>
                <a:gd name="T8" fmla="*/ 2 w 22"/>
                <a:gd name="T9" fmla="*/ 31 h 51"/>
                <a:gd name="T10" fmla="*/ 2 w 22"/>
                <a:gd name="T11" fmla="*/ 32 h 51"/>
                <a:gd name="T12" fmla="*/ 2 w 22"/>
                <a:gd name="T13" fmla="*/ 32 h 51"/>
                <a:gd name="T14" fmla="*/ 3 w 22"/>
                <a:gd name="T15" fmla="*/ 32 h 51"/>
                <a:gd name="T16" fmla="*/ 3 w 22"/>
                <a:gd name="T17" fmla="*/ 32 h 51"/>
                <a:gd name="T18" fmla="*/ 3 w 22"/>
                <a:gd name="T19" fmla="*/ 32 h 51"/>
                <a:gd name="T20" fmla="*/ 3 w 22"/>
                <a:gd name="T21" fmla="*/ 32 h 51"/>
                <a:gd name="T22" fmla="*/ 3 w 22"/>
                <a:gd name="T23" fmla="*/ 32 h 51"/>
                <a:gd name="T24" fmla="*/ 3 w 22"/>
                <a:gd name="T25" fmla="*/ 32 h 51"/>
                <a:gd name="T26" fmla="*/ 9 w 22"/>
                <a:gd name="T27" fmla="*/ 51 h 51"/>
                <a:gd name="T28" fmla="*/ 22 w 22"/>
                <a:gd name="T29" fmla="*/ 43 h 51"/>
                <a:gd name="T30" fmla="*/ 20 w 22"/>
                <a:gd name="T31" fmla="*/ 34 h 51"/>
                <a:gd name="T32" fmla="*/ 22 w 22"/>
                <a:gd name="T33" fmla="*/ 17 h 51"/>
                <a:gd name="T34" fmla="*/ 5 w 22"/>
                <a:gd name="T3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" h="51">
                  <a:moveTo>
                    <a:pt x="5" y="0"/>
                  </a:moveTo>
                  <a:cubicBezTo>
                    <a:pt x="5" y="0"/>
                    <a:pt x="4" y="1"/>
                    <a:pt x="2" y="3"/>
                  </a:cubicBezTo>
                  <a:cubicBezTo>
                    <a:pt x="0" y="13"/>
                    <a:pt x="0" y="23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34"/>
                    <a:pt x="19" y="27"/>
                    <a:pt x="22" y="17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23C7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20" name="任意多边形 236">
              <a:extLst>
                <a:ext uri="{FF2B5EF4-FFF2-40B4-BE49-F238E27FC236}">
                  <a16:creationId xmlns:a16="http://schemas.microsoft.com/office/drawing/2014/main" id="{E8785D2A-24C7-433E-AB4B-937C8454AD91}"/>
                </a:ext>
              </a:extLst>
            </p:cNvPr>
            <p:cNvSpPr/>
            <p:nvPr/>
          </p:nvSpPr>
          <p:spPr bwMode="auto">
            <a:xfrm>
              <a:off x="4865688" y="2597150"/>
              <a:ext cx="227013" cy="384175"/>
            </a:xfrm>
            <a:custGeom>
              <a:avLst/>
              <a:gdLst>
                <a:gd name="T0" fmla="*/ 74 w 87"/>
                <a:gd name="T1" fmla="*/ 0 h 147"/>
                <a:gd name="T2" fmla="*/ 86 w 87"/>
                <a:gd name="T3" fmla="*/ 50 h 147"/>
                <a:gd name="T4" fmla="*/ 74 w 87"/>
                <a:gd name="T5" fmla="*/ 91 h 147"/>
                <a:gd name="T6" fmla="*/ 54 w 87"/>
                <a:gd name="T7" fmla="*/ 96 h 147"/>
                <a:gd name="T8" fmla="*/ 55 w 87"/>
                <a:gd name="T9" fmla="*/ 113 h 147"/>
                <a:gd name="T10" fmla="*/ 67 w 87"/>
                <a:gd name="T11" fmla="*/ 130 h 147"/>
                <a:gd name="T12" fmla="*/ 39 w 87"/>
                <a:gd name="T13" fmla="*/ 142 h 147"/>
                <a:gd name="T14" fmla="*/ 21 w 87"/>
                <a:gd name="T15" fmla="*/ 129 h 147"/>
                <a:gd name="T16" fmla="*/ 21 w 87"/>
                <a:gd name="T17" fmla="*/ 128 h 147"/>
                <a:gd name="T18" fmla="*/ 21 w 87"/>
                <a:gd name="T19" fmla="*/ 84 h 147"/>
                <a:gd name="T20" fmla="*/ 9 w 87"/>
                <a:gd name="T21" fmla="*/ 85 h 147"/>
                <a:gd name="T22" fmla="*/ 5 w 87"/>
                <a:gd name="T23" fmla="*/ 63 h 147"/>
                <a:gd name="T24" fmla="*/ 23 w 87"/>
                <a:gd name="T25" fmla="*/ 62 h 147"/>
                <a:gd name="T26" fmla="*/ 51 w 87"/>
                <a:gd name="T27" fmla="*/ 45 h 147"/>
                <a:gd name="T28" fmla="*/ 74 w 87"/>
                <a:gd name="T2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147">
                  <a:moveTo>
                    <a:pt x="74" y="0"/>
                  </a:moveTo>
                  <a:cubicBezTo>
                    <a:pt x="80" y="2"/>
                    <a:pt x="87" y="16"/>
                    <a:pt x="86" y="50"/>
                  </a:cubicBezTo>
                  <a:cubicBezTo>
                    <a:pt x="86" y="79"/>
                    <a:pt x="78" y="88"/>
                    <a:pt x="74" y="91"/>
                  </a:cubicBezTo>
                  <a:cubicBezTo>
                    <a:pt x="70" y="95"/>
                    <a:pt x="62" y="96"/>
                    <a:pt x="54" y="96"/>
                  </a:cubicBezTo>
                  <a:cubicBezTo>
                    <a:pt x="55" y="113"/>
                    <a:pt x="55" y="113"/>
                    <a:pt x="55" y="113"/>
                  </a:cubicBezTo>
                  <a:cubicBezTo>
                    <a:pt x="55" y="113"/>
                    <a:pt x="67" y="122"/>
                    <a:pt x="67" y="130"/>
                  </a:cubicBezTo>
                  <a:cubicBezTo>
                    <a:pt x="66" y="138"/>
                    <a:pt x="49" y="147"/>
                    <a:pt x="39" y="142"/>
                  </a:cubicBezTo>
                  <a:cubicBezTo>
                    <a:pt x="31" y="137"/>
                    <a:pt x="23" y="130"/>
                    <a:pt x="21" y="129"/>
                  </a:cubicBezTo>
                  <a:cubicBezTo>
                    <a:pt x="21" y="128"/>
                    <a:pt x="21" y="128"/>
                    <a:pt x="21" y="128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21" y="84"/>
                    <a:pt x="17" y="90"/>
                    <a:pt x="9" y="85"/>
                  </a:cubicBezTo>
                  <a:cubicBezTo>
                    <a:pt x="3" y="80"/>
                    <a:pt x="0" y="70"/>
                    <a:pt x="5" y="63"/>
                  </a:cubicBezTo>
                  <a:cubicBezTo>
                    <a:pt x="10" y="56"/>
                    <a:pt x="19" y="55"/>
                    <a:pt x="23" y="62"/>
                  </a:cubicBezTo>
                  <a:cubicBezTo>
                    <a:pt x="23" y="62"/>
                    <a:pt x="35" y="59"/>
                    <a:pt x="51" y="45"/>
                  </a:cubicBezTo>
                  <a:cubicBezTo>
                    <a:pt x="67" y="30"/>
                    <a:pt x="73" y="11"/>
                    <a:pt x="74" y="0"/>
                  </a:cubicBezTo>
                  <a:close/>
                </a:path>
              </a:pathLst>
            </a:custGeom>
            <a:solidFill>
              <a:srgbClr val="9951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21" name="任意多边形 237">
              <a:extLst>
                <a:ext uri="{FF2B5EF4-FFF2-40B4-BE49-F238E27FC236}">
                  <a16:creationId xmlns:a16="http://schemas.microsoft.com/office/drawing/2014/main" id="{BF366257-6A9E-40F2-92F2-74CDF74B0F05}"/>
                </a:ext>
              </a:extLst>
            </p:cNvPr>
            <p:cNvSpPr/>
            <p:nvPr/>
          </p:nvSpPr>
          <p:spPr bwMode="auto">
            <a:xfrm>
              <a:off x="4999038" y="2720975"/>
              <a:ext cx="17463" cy="23813"/>
            </a:xfrm>
            <a:custGeom>
              <a:avLst/>
              <a:gdLst>
                <a:gd name="T0" fmla="*/ 7 w 7"/>
                <a:gd name="T1" fmla="*/ 4 h 9"/>
                <a:gd name="T2" fmla="*/ 4 w 7"/>
                <a:gd name="T3" fmla="*/ 8 h 9"/>
                <a:gd name="T4" fmla="*/ 1 w 7"/>
                <a:gd name="T5" fmla="*/ 6 h 9"/>
                <a:gd name="T6" fmla="*/ 3 w 7"/>
                <a:gd name="T7" fmla="*/ 1 h 9"/>
                <a:gd name="T8" fmla="*/ 7 w 7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4"/>
                  </a:moveTo>
                  <a:cubicBezTo>
                    <a:pt x="7" y="6"/>
                    <a:pt x="6" y="8"/>
                    <a:pt x="4" y="8"/>
                  </a:cubicBezTo>
                  <a:cubicBezTo>
                    <a:pt x="2" y="9"/>
                    <a:pt x="1" y="8"/>
                    <a:pt x="1" y="6"/>
                  </a:cubicBezTo>
                  <a:cubicBezTo>
                    <a:pt x="0" y="4"/>
                    <a:pt x="2" y="1"/>
                    <a:pt x="3" y="1"/>
                  </a:cubicBezTo>
                  <a:cubicBezTo>
                    <a:pt x="5" y="0"/>
                    <a:pt x="7" y="1"/>
                    <a:pt x="7" y="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22" name="任意多边形 238">
              <a:extLst>
                <a:ext uri="{FF2B5EF4-FFF2-40B4-BE49-F238E27FC236}">
                  <a16:creationId xmlns:a16="http://schemas.microsoft.com/office/drawing/2014/main" id="{ED1B6CFB-4A2B-40CA-8C4E-BEC4B76F9802}"/>
                </a:ext>
              </a:extLst>
            </p:cNvPr>
            <p:cNvSpPr/>
            <p:nvPr/>
          </p:nvSpPr>
          <p:spPr bwMode="auto">
            <a:xfrm>
              <a:off x="5016500" y="2794000"/>
              <a:ext cx="20638" cy="12700"/>
            </a:xfrm>
            <a:custGeom>
              <a:avLst/>
              <a:gdLst>
                <a:gd name="T0" fmla="*/ 1 w 8"/>
                <a:gd name="T1" fmla="*/ 0 h 5"/>
                <a:gd name="T2" fmla="*/ 8 w 8"/>
                <a:gd name="T3" fmla="*/ 0 h 5"/>
                <a:gd name="T4" fmla="*/ 3 w 8"/>
                <a:gd name="T5" fmla="*/ 5 h 5"/>
                <a:gd name="T6" fmla="*/ 1 w 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7" y="3"/>
                    <a:pt x="5" y="5"/>
                    <a:pt x="3" y="5"/>
                  </a:cubicBezTo>
                  <a:cubicBezTo>
                    <a:pt x="1" y="4"/>
                    <a:pt x="0" y="2"/>
                    <a:pt x="1" y="0"/>
                  </a:cubicBezTo>
                  <a:close/>
                </a:path>
              </a:pathLst>
            </a:custGeom>
            <a:solidFill>
              <a:srgbClr val="733B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23" name="任意多边形 239">
              <a:extLst>
                <a:ext uri="{FF2B5EF4-FFF2-40B4-BE49-F238E27FC236}">
                  <a16:creationId xmlns:a16="http://schemas.microsoft.com/office/drawing/2014/main" id="{21AC4054-16B6-4472-9A19-4CFD371D2A60}"/>
                </a:ext>
              </a:extLst>
            </p:cNvPr>
            <p:cNvSpPr/>
            <p:nvPr/>
          </p:nvSpPr>
          <p:spPr bwMode="auto">
            <a:xfrm>
              <a:off x="5067300" y="2665413"/>
              <a:ext cx="20638" cy="15875"/>
            </a:xfrm>
            <a:custGeom>
              <a:avLst/>
              <a:gdLst>
                <a:gd name="T0" fmla="*/ 6 w 8"/>
                <a:gd name="T1" fmla="*/ 6 h 6"/>
                <a:gd name="T2" fmla="*/ 0 w 8"/>
                <a:gd name="T3" fmla="*/ 3 h 6"/>
                <a:gd name="T4" fmla="*/ 5 w 8"/>
                <a:gd name="T5" fmla="*/ 0 h 6"/>
                <a:gd name="T6" fmla="*/ 6 w 8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6" y="6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1"/>
                    <a:pt x="4" y="0"/>
                    <a:pt x="5" y="0"/>
                  </a:cubicBezTo>
                  <a:cubicBezTo>
                    <a:pt x="7" y="1"/>
                    <a:pt x="8" y="4"/>
                    <a:pt x="6" y="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24" name="任意多边形 240">
              <a:extLst>
                <a:ext uri="{FF2B5EF4-FFF2-40B4-BE49-F238E27FC236}">
                  <a16:creationId xmlns:a16="http://schemas.microsoft.com/office/drawing/2014/main" id="{32136AEC-7336-4E64-B3E1-3CB9ABC03982}"/>
                </a:ext>
              </a:extLst>
            </p:cNvPr>
            <p:cNvSpPr/>
            <p:nvPr/>
          </p:nvSpPr>
          <p:spPr bwMode="auto">
            <a:xfrm>
              <a:off x="5064125" y="2697163"/>
              <a:ext cx="15875" cy="23813"/>
            </a:xfrm>
            <a:custGeom>
              <a:avLst/>
              <a:gdLst>
                <a:gd name="T0" fmla="*/ 6 w 6"/>
                <a:gd name="T1" fmla="*/ 3 h 9"/>
                <a:gd name="T2" fmla="*/ 3 w 6"/>
                <a:gd name="T3" fmla="*/ 8 h 9"/>
                <a:gd name="T4" fmla="*/ 0 w 6"/>
                <a:gd name="T5" fmla="*/ 5 h 9"/>
                <a:gd name="T6" fmla="*/ 3 w 6"/>
                <a:gd name="T7" fmla="*/ 1 h 9"/>
                <a:gd name="T8" fmla="*/ 6 w 6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6" y="3"/>
                  </a:moveTo>
                  <a:cubicBezTo>
                    <a:pt x="6" y="5"/>
                    <a:pt x="5" y="7"/>
                    <a:pt x="3" y="8"/>
                  </a:cubicBezTo>
                  <a:cubicBezTo>
                    <a:pt x="1" y="9"/>
                    <a:pt x="0" y="7"/>
                    <a:pt x="0" y="5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4" y="0"/>
                    <a:pt x="6" y="1"/>
                    <a:pt x="6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25" name="任意多边形 241">
              <a:extLst>
                <a:ext uri="{FF2B5EF4-FFF2-40B4-BE49-F238E27FC236}">
                  <a16:creationId xmlns:a16="http://schemas.microsoft.com/office/drawing/2014/main" id="{C6CA706B-6FAC-4316-8994-EA058BFC4D01}"/>
                </a:ext>
              </a:extLst>
            </p:cNvPr>
            <p:cNvSpPr/>
            <p:nvPr/>
          </p:nvSpPr>
          <p:spPr bwMode="auto">
            <a:xfrm>
              <a:off x="5043488" y="2705100"/>
              <a:ext cx="25400" cy="61913"/>
            </a:xfrm>
            <a:custGeom>
              <a:avLst/>
              <a:gdLst>
                <a:gd name="T0" fmla="*/ 0 w 16"/>
                <a:gd name="T1" fmla="*/ 0 h 39"/>
                <a:gd name="T2" fmla="*/ 0 w 16"/>
                <a:gd name="T3" fmla="*/ 39 h 39"/>
                <a:gd name="T4" fmla="*/ 16 w 16"/>
                <a:gd name="T5" fmla="*/ 29 h 39"/>
                <a:gd name="T6" fmla="*/ 0 w 1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9">
                  <a:moveTo>
                    <a:pt x="0" y="0"/>
                  </a:moveTo>
                  <a:lnTo>
                    <a:pt x="0" y="39"/>
                  </a:lnTo>
                  <a:lnTo>
                    <a:pt x="16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3B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26" name="任意多边形 242">
              <a:extLst>
                <a:ext uri="{FF2B5EF4-FFF2-40B4-BE49-F238E27FC236}">
                  <a16:creationId xmlns:a16="http://schemas.microsoft.com/office/drawing/2014/main" id="{E9C6999D-FD4C-4848-B056-4C7695A32ABC}"/>
                </a:ext>
              </a:extLst>
            </p:cNvPr>
            <p:cNvSpPr/>
            <p:nvPr/>
          </p:nvSpPr>
          <p:spPr bwMode="auto">
            <a:xfrm>
              <a:off x="4933950" y="2830513"/>
              <a:ext cx="73025" cy="33338"/>
            </a:xfrm>
            <a:custGeom>
              <a:avLst/>
              <a:gdLst>
                <a:gd name="T0" fmla="*/ 28 w 28"/>
                <a:gd name="T1" fmla="*/ 7 h 13"/>
                <a:gd name="T2" fmla="*/ 0 w 28"/>
                <a:gd name="T3" fmla="*/ 0 h 13"/>
                <a:gd name="T4" fmla="*/ 6 w 28"/>
                <a:gd name="T5" fmla="*/ 8 h 13"/>
                <a:gd name="T6" fmla="*/ 28 w 28"/>
                <a:gd name="T7" fmla="*/ 13 h 13"/>
                <a:gd name="T8" fmla="*/ 28 w 28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3">
                  <a:moveTo>
                    <a:pt x="28" y="7"/>
                  </a:moveTo>
                  <a:cubicBezTo>
                    <a:pt x="20" y="8"/>
                    <a:pt x="3" y="7"/>
                    <a:pt x="0" y="0"/>
                  </a:cubicBezTo>
                  <a:cubicBezTo>
                    <a:pt x="0" y="0"/>
                    <a:pt x="1" y="5"/>
                    <a:pt x="6" y="8"/>
                  </a:cubicBezTo>
                  <a:cubicBezTo>
                    <a:pt x="11" y="12"/>
                    <a:pt x="28" y="13"/>
                    <a:pt x="28" y="13"/>
                  </a:cubicBezTo>
                  <a:lnTo>
                    <a:pt x="28" y="7"/>
                  </a:lnTo>
                  <a:close/>
                </a:path>
              </a:pathLst>
            </a:custGeom>
            <a:solidFill>
              <a:srgbClr val="733B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27" name="任意多边形 290">
              <a:extLst>
                <a:ext uri="{FF2B5EF4-FFF2-40B4-BE49-F238E27FC236}">
                  <a16:creationId xmlns:a16="http://schemas.microsoft.com/office/drawing/2014/main" id="{E9034BFE-8D7A-422E-B28D-DB3BF3D7DAC8}"/>
                </a:ext>
              </a:extLst>
            </p:cNvPr>
            <p:cNvSpPr/>
            <p:nvPr/>
          </p:nvSpPr>
          <p:spPr bwMode="auto">
            <a:xfrm>
              <a:off x="4753763" y="2932113"/>
              <a:ext cx="152689" cy="281111"/>
            </a:xfrm>
            <a:custGeom>
              <a:avLst/>
              <a:gdLst>
                <a:gd name="connsiteX0" fmla="*/ 143283 w 152689"/>
                <a:gd name="connsiteY0" fmla="*/ 0 h 281111"/>
                <a:gd name="connsiteX1" fmla="*/ 151139 w 152689"/>
                <a:gd name="connsiteY1" fmla="*/ 28786 h 281111"/>
                <a:gd name="connsiteX2" fmla="*/ 124955 w 152689"/>
                <a:gd name="connsiteY2" fmla="*/ 167484 h 281111"/>
                <a:gd name="connsiteX3" fmla="*/ 113705 w 152689"/>
                <a:gd name="connsiteY3" fmla="*/ 197947 h 281111"/>
                <a:gd name="connsiteX4" fmla="*/ 105635 w 152689"/>
                <a:gd name="connsiteY4" fmla="*/ 220227 h 281111"/>
                <a:gd name="connsiteX5" fmla="*/ 0 w 152689"/>
                <a:gd name="connsiteY5" fmla="*/ 281111 h 281111"/>
                <a:gd name="connsiteX6" fmla="*/ 8684 w 152689"/>
                <a:gd name="connsiteY6" fmla="*/ 242067 h 281111"/>
                <a:gd name="connsiteX7" fmla="*/ 106627 w 152689"/>
                <a:gd name="connsiteY7" fmla="*/ 18319 h 281111"/>
                <a:gd name="connsiteX8" fmla="*/ 143283 w 152689"/>
                <a:gd name="connsiteY8" fmla="*/ 0 h 281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689" h="281111">
                  <a:moveTo>
                    <a:pt x="143283" y="0"/>
                  </a:moveTo>
                  <a:cubicBezTo>
                    <a:pt x="148520" y="2617"/>
                    <a:pt x="151139" y="18319"/>
                    <a:pt x="151139" y="28786"/>
                  </a:cubicBezTo>
                  <a:cubicBezTo>
                    <a:pt x="156375" y="65424"/>
                    <a:pt x="148520" y="122996"/>
                    <a:pt x="124955" y="167484"/>
                  </a:cubicBezTo>
                  <a:cubicBezTo>
                    <a:pt x="124955" y="167484"/>
                    <a:pt x="120537" y="179260"/>
                    <a:pt x="113705" y="197947"/>
                  </a:cubicBezTo>
                  <a:lnTo>
                    <a:pt x="105635" y="220227"/>
                  </a:lnTo>
                  <a:lnTo>
                    <a:pt x="0" y="281111"/>
                  </a:lnTo>
                  <a:lnTo>
                    <a:pt x="8684" y="242067"/>
                  </a:lnTo>
                  <a:cubicBezTo>
                    <a:pt x="39859" y="110075"/>
                    <a:pt x="67352" y="45797"/>
                    <a:pt x="106627" y="18319"/>
                  </a:cubicBezTo>
                  <a:cubicBezTo>
                    <a:pt x="122337" y="7851"/>
                    <a:pt x="143283" y="0"/>
                    <a:pt x="143283" y="0"/>
                  </a:cubicBezTo>
                  <a:close/>
                </a:path>
              </a:pathLst>
            </a:custGeom>
            <a:solidFill>
              <a:srgbClr val="9951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28" name="任意多边形 6">
              <a:extLst>
                <a:ext uri="{FF2B5EF4-FFF2-40B4-BE49-F238E27FC236}">
                  <a16:creationId xmlns:a16="http://schemas.microsoft.com/office/drawing/2014/main" id="{010FCC33-731A-4842-A467-E847E44966A1}"/>
                </a:ext>
              </a:extLst>
            </p:cNvPr>
            <p:cNvSpPr/>
            <p:nvPr/>
          </p:nvSpPr>
          <p:spPr bwMode="auto">
            <a:xfrm>
              <a:off x="4640263" y="3017838"/>
              <a:ext cx="569913" cy="508000"/>
            </a:xfrm>
            <a:custGeom>
              <a:avLst/>
              <a:gdLst>
                <a:gd name="T0" fmla="*/ 218 w 218"/>
                <a:gd name="T1" fmla="*/ 21 h 194"/>
                <a:gd name="T2" fmla="*/ 218 w 218"/>
                <a:gd name="T3" fmla="*/ 9 h 194"/>
                <a:gd name="T4" fmla="*/ 204 w 218"/>
                <a:gd name="T5" fmla="*/ 1 h 194"/>
                <a:gd name="T6" fmla="*/ 204 w 218"/>
                <a:gd name="T7" fmla="*/ 1 h 194"/>
                <a:gd name="T8" fmla="*/ 204 w 218"/>
                <a:gd name="T9" fmla="*/ 1 h 194"/>
                <a:gd name="T10" fmla="*/ 204 w 218"/>
                <a:gd name="T11" fmla="*/ 1 h 194"/>
                <a:gd name="T12" fmla="*/ 200 w 218"/>
                <a:gd name="T13" fmla="*/ 1 h 194"/>
                <a:gd name="T14" fmla="*/ 6 w 218"/>
                <a:gd name="T15" fmla="*/ 113 h 194"/>
                <a:gd name="T16" fmla="*/ 0 w 218"/>
                <a:gd name="T17" fmla="*/ 124 h 194"/>
                <a:gd name="T18" fmla="*/ 0 w 218"/>
                <a:gd name="T19" fmla="*/ 182 h 194"/>
                <a:gd name="T20" fmla="*/ 1 w 218"/>
                <a:gd name="T21" fmla="*/ 186 h 194"/>
                <a:gd name="T22" fmla="*/ 1 w 218"/>
                <a:gd name="T23" fmla="*/ 186 h 194"/>
                <a:gd name="T24" fmla="*/ 1 w 218"/>
                <a:gd name="T25" fmla="*/ 186 h 194"/>
                <a:gd name="T26" fmla="*/ 2 w 218"/>
                <a:gd name="T27" fmla="*/ 186 h 194"/>
                <a:gd name="T28" fmla="*/ 15 w 218"/>
                <a:gd name="T29" fmla="*/ 194 h 194"/>
                <a:gd name="T30" fmla="*/ 15 w 218"/>
                <a:gd name="T31" fmla="*/ 180 h 194"/>
                <a:gd name="T32" fmla="*/ 200 w 218"/>
                <a:gd name="T33" fmla="*/ 74 h 194"/>
                <a:gd name="T34" fmla="*/ 206 w 218"/>
                <a:gd name="T35" fmla="*/ 63 h 194"/>
                <a:gd name="T36" fmla="*/ 206 w 218"/>
                <a:gd name="T37" fmla="*/ 21 h 194"/>
                <a:gd name="T38" fmla="*/ 218 w 218"/>
                <a:gd name="T39" fmla="*/ 21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194">
                  <a:moveTo>
                    <a:pt x="218" y="21"/>
                  </a:moveTo>
                  <a:cubicBezTo>
                    <a:pt x="218" y="9"/>
                    <a:pt x="218" y="9"/>
                    <a:pt x="218" y="9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3" y="0"/>
                    <a:pt x="202" y="0"/>
                    <a:pt x="200" y="1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2" y="115"/>
                    <a:pt x="0" y="120"/>
                    <a:pt x="0" y="12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4"/>
                    <a:pt x="0" y="185"/>
                    <a:pt x="1" y="186"/>
                  </a:cubicBezTo>
                  <a:cubicBezTo>
                    <a:pt x="1" y="186"/>
                    <a:pt x="1" y="186"/>
                    <a:pt x="1" y="186"/>
                  </a:cubicBezTo>
                  <a:cubicBezTo>
                    <a:pt x="1" y="186"/>
                    <a:pt x="1" y="186"/>
                    <a:pt x="1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80"/>
                    <a:pt x="15" y="180"/>
                    <a:pt x="15" y="180"/>
                  </a:cubicBezTo>
                  <a:cubicBezTo>
                    <a:pt x="200" y="74"/>
                    <a:pt x="200" y="74"/>
                    <a:pt x="200" y="74"/>
                  </a:cubicBezTo>
                  <a:cubicBezTo>
                    <a:pt x="203" y="72"/>
                    <a:pt x="206" y="67"/>
                    <a:pt x="206" y="63"/>
                  </a:cubicBezTo>
                  <a:cubicBezTo>
                    <a:pt x="206" y="21"/>
                    <a:pt x="206" y="21"/>
                    <a:pt x="206" y="21"/>
                  </a:cubicBezTo>
                  <a:lnTo>
                    <a:pt x="218" y="2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29" name="任意多边形 7">
              <a:extLst>
                <a:ext uri="{FF2B5EF4-FFF2-40B4-BE49-F238E27FC236}">
                  <a16:creationId xmlns:a16="http://schemas.microsoft.com/office/drawing/2014/main" id="{27BE2B28-16BD-4562-8956-B428BA283336}"/>
                </a:ext>
              </a:extLst>
            </p:cNvPr>
            <p:cNvSpPr/>
            <p:nvPr/>
          </p:nvSpPr>
          <p:spPr bwMode="auto">
            <a:xfrm>
              <a:off x="4645025" y="3017838"/>
              <a:ext cx="565150" cy="338138"/>
            </a:xfrm>
            <a:custGeom>
              <a:avLst/>
              <a:gdLst>
                <a:gd name="T0" fmla="*/ 216 w 216"/>
                <a:gd name="T1" fmla="*/ 9 h 129"/>
                <a:gd name="T2" fmla="*/ 202 w 216"/>
                <a:gd name="T3" fmla="*/ 1 h 129"/>
                <a:gd name="T4" fmla="*/ 202 w 216"/>
                <a:gd name="T5" fmla="*/ 1 h 129"/>
                <a:gd name="T6" fmla="*/ 202 w 216"/>
                <a:gd name="T7" fmla="*/ 1 h 129"/>
                <a:gd name="T8" fmla="*/ 202 w 216"/>
                <a:gd name="T9" fmla="*/ 1 h 129"/>
                <a:gd name="T10" fmla="*/ 198 w 216"/>
                <a:gd name="T11" fmla="*/ 1 h 129"/>
                <a:gd name="T12" fmla="*/ 4 w 216"/>
                <a:gd name="T13" fmla="*/ 113 h 129"/>
                <a:gd name="T14" fmla="*/ 0 w 216"/>
                <a:gd name="T15" fmla="*/ 117 h 129"/>
                <a:gd name="T16" fmla="*/ 20 w 216"/>
                <a:gd name="T17" fmla="*/ 129 h 129"/>
                <a:gd name="T18" fmla="*/ 204 w 216"/>
                <a:gd name="T19" fmla="*/ 24 h 129"/>
                <a:gd name="T20" fmla="*/ 216 w 216"/>
                <a:gd name="T21" fmla="*/ 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129">
                  <a:moveTo>
                    <a:pt x="216" y="9"/>
                  </a:move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1" y="0"/>
                    <a:pt x="200" y="0"/>
                    <a:pt x="198" y="1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2" y="114"/>
                    <a:pt x="1" y="116"/>
                    <a:pt x="0" y="117"/>
                  </a:cubicBezTo>
                  <a:cubicBezTo>
                    <a:pt x="20" y="129"/>
                    <a:pt x="20" y="129"/>
                    <a:pt x="20" y="129"/>
                  </a:cubicBezTo>
                  <a:cubicBezTo>
                    <a:pt x="204" y="24"/>
                    <a:pt x="204" y="24"/>
                    <a:pt x="204" y="24"/>
                  </a:cubicBezTo>
                  <a:lnTo>
                    <a:pt x="216" y="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30" name="任意多边形 8">
              <a:extLst>
                <a:ext uri="{FF2B5EF4-FFF2-40B4-BE49-F238E27FC236}">
                  <a16:creationId xmlns:a16="http://schemas.microsoft.com/office/drawing/2014/main" id="{1ECC5488-747C-4ADB-8C76-17D8410D7B71}"/>
                </a:ext>
              </a:extLst>
            </p:cNvPr>
            <p:cNvSpPr/>
            <p:nvPr/>
          </p:nvSpPr>
          <p:spPr bwMode="auto">
            <a:xfrm>
              <a:off x="4676775" y="3036888"/>
              <a:ext cx="539750" cy="493713"/>
            </a:xfrm>
            <a:custGeom>
              <a:avLst/>
              <a:gdLst>
                <a:gd name="T0" fmla="*/ 6 w 206"/>
                <a:gd name="T1" fmla="*/ 114 h 189"/>
                <a:gd name="T2" fmla="*/ 200 w 206"/>
                <a:gd name="T3" fmla="*/ 2 h 189"/>
                <a:gd name="T4" fmla="*/ 206 w 206"/>
                <a:gd name="T5" fmla="*/ 6 h 189"/>
                <a:gd name="T6" fmla="*/ 206 w 206"/>
                <a:gd name="T7" fmla="*/ 64 h 189"/>
                <a:gd name="T8" fmla="*/ 200 w 206"/>
                <a:gd name="T9" fmla="*/ 75 h 189"/>
                <a:gd name="T10" fmla="*/ 6 w 206"/>
                <a:gd name="T11" fmla="*/ 186 h 189"/>
                <a:gd name="T12" fmla="*/ 0 w 206"/>
                <a:gd name="T13" fmla="*/ 183 h 189"/>
                <a:gd name="T14" fmla="*/ 0 w 206"/>
                <a:gd name="T15" fmla="*/ 125 h 189"/>
                <a:gd name="T16" fmla="*/ 6 w 206"/>
                <a:gd name="T17" fmla="*/ 11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" h="189">
                  <a:moveTo>
                    <a:pt x="6" y="114"/>
                  </a:moveTo>
                  <a:cubicBezTo>
                    <a:pt x="200" y="2"/>
                    <a:pt x="200" y="2"/>
                    <a:pt x="200" y="2"/>
                  </a:cubicBezTo>
                  <a:cubicBezTo>
                    <a:pt x="203" y="0"/>
                    <a:pt x="206" y="2"/>
                    <a:pt x="206" y="6"/>
                  </a:cubicBezTo>
                  <a:cubicBezTo>
                    <a:pt x="206" y="64"/>
                    <a:pt x="206" y="64"/>
                    <a:pt x="206" y="64"/>
                  </a:cubicBezTo>
                  <a:cubicBezTo>
                    <a:pt x="206" y="68"/>
                    <a:pt x="203" y="73"/>
                    <a:pt x="200" y="75"/>
                  </a:cubicBezTo>
                  <a:cubicBezTo>
                    <a:pt x="6" y="186"/>
                    <a:pt x="6" y="186"/>
                    <a:pt x="6" y="186"/>
                  </a:cubicBezTo>
                  <a:cubicBezTo>
                    <a:pt x="2" y="189"/>
                    <a:pt x="0" y="187"/>
                    <a:pt x="0" y="183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1"/>
                    <a:pt x="2" y="116"/>
                    <a:pt x="6" y="114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31" name="任意多边形 9">
              <a:extLst>
                <a:ext uri="{FF2B5EF4-FFF2-40B4-BE49-F238E27FC236}">
                  <a16:creationId xmlns:a16="http://schemas.microsoft.com/office/drawing/2014/main" id="{5FA93F44-FA28-4502-BB5A-AE7DBDCF2106}"/>
                </a:ext>
              </a:extLst>
            </p:cNvPr>
            <p:cNvSpPr/>
            <p:nvPr/>
          </p:nvSpPr>
          <p:spPr bwMode="auto">
            <a:xfrm>
              <a:off x="4694238" y="3344863"/>
              <a:ext cx="84138" cy="120650"/>
            </a:xfrm>
            <a:custGeom>
              <a:avLst/>
              <a:gdLst>
                <a:gd name="T0" fmla="*/ 17 w 32"/>
                <a:gd name="T1" fmla="*/ 2 h 46"/>
                <a:gd name="T2" fmla="*/ 21 w 32"/>
                <a:gd name="T3" fmla="*/ 9 h 46"/>
                <a:gd name="T4" fmla="*/ 22 w 32"/>
                <a:gd name="T5" fmla="*/ 10 h 46"/>
                <a:gd name="T6" fmla="*/ 30 w 32"/>
                <a:gd name="T7" fmla="*/ 7 h 46"/>
                <a:gd name="T8" fmla="*/ 31 w 32"/>
                <a:gd name="T9" fmla="*/ 10 h 46"/>
                <a:gd name="T10" fmla="*/ 25 w 32"/>
                <a:gd name="T11" fmla="*/ 20 h 46"/>
                <a:gd name="T12" fmla="*/ 25 w 32"/>
                <a:gd name="T13" fmla="*/ 22 h 46"/>
                <a:gd name="T14" fmla="*/ 26 w 32"/>
                <a:gd name="T15" fmla="*/ 32 h 46"/>
                <a:gd name="T16" fmla="*/ 24 w 32"/>
                <a:gd name="T17" fmla="*/ 35 h 46"/>
                <a:gd name="T18" fmla="*/ 17 w 32"/>
                <a:gd name="T19" fmla="*/ 35 h 46"/>
                <a:gd name="T20" fmla="*/ 15 w 32"/>
                <a:gd name="T21" fmla="*/ 35 h 46"/>
                <a:gd name="T22" fmla="*/ 8 w 32"/>
                <a:gd name="T23" fmla="*/ 44 h 46"/>
                <a:gd name="T24" fmla="*/ 6 w 32"/>
                <a:gd name="T25" fmla="*/ 44 h 46"/>
                <a:gd name="T26" fmla="*/ 7 w 32"/>
                <a:gd name="T27" fmla="*/ 32 h 46"/>
                <a:gd name="T28" fmla="*/ 7 w 32"/>
                <a:gd name="T29" fmla="*/ 31 h 46"/>
                <a:gd name="T30" fmla="*/ 1 w 32"/>
                <a:gd name="T31" fmla="*/ 27 h 46"/>
                <a:gd name="T32" fmla="*/ 2 w 32"/>
                <a:gd name="T33" fmla="*/ 23 h 46"/>
                <a:gd name="T34" fmla="*/ 10 w 32"/>
                <a:gd name="T35" fmla="*/ 17 h 46"/>
                <a:gd name="T36" fmla="*/ 11 w 32"/>
                <a:gd name="T37" fmla="*/ 15 h 46"/>
                <a:gd name="T38" fmla="*/ 15 w 32"/>
                <a:gd name="T39" fmla="*/ 3 h 46"/>
                <a:gd name="T40" fmla="*/ 17 w 32"/>
                <a:gd name="T41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6">
                  <a:moveTo>
                    <a:pt x="17" y="2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1" y="10"/>
                    <a:pt x="22" y="10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1" y="6"/>
                    <a:pt x="32" y="8"/>
                    <a:pt x="31" y="1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1"/>
                    <a:pt x="24" y="22"/>
                    <a:pt x="25" y="2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4"/>
                    <a:pt x="25" y="36"/>
                    <a:pt x="2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6" y="35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6"/>
                    <a:pt x="6" y="45"/>
                    <a:pt x="6" y="44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1"/>
                    <a:pt x="7" y="31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6"/>
                    <a:pt x="1" y="24"/>
                    <a:pt x="2" y="23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6"/>
                    <a:pt x="11" y="15"/>
                    <a:pt x="11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1"/>
                    <a:pt x="17" y="0"/>
                    <a:pt x="17" y="2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32" name="任意多边形 10">
              <a:extLst>
                <a:ext uri="{FF2B5EF4-FFF2-40B4-BE49-F238E27FC236}">
                  <a16:creationId xmlns:a16="http://schemas.microsoft.com/office/drawing/2014/main" id="{D8891E5A-1B14-475A-AFD6-62C594C106A2}"/>
                </a:ext>
              </a:extLst>
            </p:cNvPr>
            <p:cNvSpPr/>
            <p:nvPr/>
          </p:nvSpPr>
          <p:spPr bwMode="auto">
            <a:xfrm>
              <a:off x="4799013" y="3287713"/>
              <a:ext cx="84138" cy="117475"/>
            </a:xfrm>
            <a:custGeom>
              <a:avLst/>
              <a:gdLst>
                <a:gd name="T0" fmla="*/ 17 w 32"/>
                <a:gd name="T1" fmla="*/ 1 h 45"/>
                <a:gd name="T2" fmla="*/ 21 w 32"/>
                <a:gd name="T3" fmla="*/ 8 h 45"/>
                <a:gd name="T4" fmla="*/ 22 w 32"/>
                <a:gd name="T5" fmla="*/ 9 h 45"/>
                <a:gd name="T6" fmla="*/ 30 w 32"/>
                <a:gd name="T7" fmla="*/ 6 h 45"/>
                <a:gd name="T8" fmla="*/ 31 w 32"/>
                <a:gd name="T9" fmla="*/ 9 h 45"/>
                <a:gd name="T10" fmla="*/ 25 w 32"/>
                <a:gd name="T11" fmla="*/ 19 h 45"/>
                <a:gd name="T12" fmla="*/ 25 w 32"/>
                <a:gd name="T13" fmla="*/ 21 h 45"/>
                <a:gd name="T14" fmla="*/ 26 w 32"/>
                <a:gd name="T15" fmla="*/ 31 h 45"/>
                <a:gd name="T16" fmla="*/ 24 w 32"/>
                <a:gd name="T17" fmla="*/ 35 h 45"/>
                <a:gd name="T18" fmla="*/ 17 w 32"/>
                <a:gd name="T19" fmla="*/ 34 h 45"/>
                <a:gd name="T20" fmla="*/ 15 w 32"/>
                <a:gd name="T21" fmla="*/ 34 h 45"/>
                <a:gd name="T22" fmla="*/ 8 w 32"/>
                <a:gd name="T23" fmla="*/ 44 h 45"/>
                <a:gd name="T24" fmla="*/ 6 w 32"/>
                <a:gd name="T25" fmla="*/ 43 h 45"/>
                <a:gd name="T26" fmla="*/ 7 w 32"/>
                <a:gd name="T27" fmla="*/ 31 h 45"/>
                <a:gd name="T28" fmla="*/ 7 w 32"/>
                <a:gd name="T29" fmla="*/ 30 h 45"/>
                <a:gd name="T30" fmla="*/ 1 w 32"/>
                <a:gd name="T31" fmla="*/ 26 h 45"/>
                <a:gd name="T32" fmla="*/ 2 w 32"/>
                <a:gd name="T33" fmla="*/ 22 h 45"/>
                <a:gd name="T34" fmla="*/ 10 w 32"/>
                <a:gd name="T35" fmla="*/ 16 h 45"/>
                <a:gd name="T36" fmla="*/ 11 w 32"/>
                <a:gd name="T37" fmla="*/ 14 h 45"/>
                <a:gd name="T38" fmla="*/ 15 w 32"/>
                <a:gd name="T39" fmla="*/ 2 h 45"/>
                <a:gd name="T40" fmla="*/ 17 w 32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5">
                  <a:moveTo>
                    <a:pt x="17" y="1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1" y="9"/>
                    <a:pt x="21" y="9"/>
                    <a:pt x="22" y="9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5"/>
                    <a:pt x="32" y="7"/>
                    <a:pt x="31" y="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4" y="21"/>
                    <a:pt x="25" y="2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3"/>
                    <a:pt x="25" y="35"/>
                    <a:pt x="24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6" y="34"/>
                    <a:pt x="16" y="34"/>
                    <a:pt x="15" y="3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5"/>
                    <a:pt x="6" y="44"/>
                    <a:pt x="6" y="4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0"/>
                    <a:pt x="7" y="3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1" y="23"/>
                    <a:pt x="2" y="22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1" y="15"/>
                    <a:pt x="11" y="1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0"/>
                    <a:pt x="17" y="0"/>
                    <a:pt x="17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33" name="任意多边形 11">
              <a:extLst>
                <a:ext uri="{FF2B5EF4-FFF2-40B4-BE49-F238E27FC236}">
                  <a16:creationId xmlns:a16="http://schemas.microsoft.com/office/drawing/2014/main" id="{724B17AD-1FBF-47D1-B991-C38A27DF4EDA}"/>
                </a:ext>
              </a:extLst>
            </p:cNvPr>
            <p:cNvSpPr/>
            <p:nvPr/>
          </p:nvSpPr>
          <p:spPr bwMode="auto">
            <a:xfrm>
              <a:off x="4903788" y="3227388"/>
              <a:ext cx="82550" cy="117475"/>
            </a:xfrm>
            <a:custGeom>
              <a:avLst/>
              <a:gdLst>
                <a:gd name="T0" fmla="*/ 17 w 31"/>
                <a:gd name="T1" fmla="*/ 1 h 45"/>
                <a:gd name="T2" fmla="*/ 21 w 31"/>
                <a:gd name="T3" fmla="*/ 8 h 45"/>
                <a:gd name="T4" fmla="*/ 22 w 31"/>
                <a:gd name="T5" fmla="*/ 9 h 45"/>
                <a:gd name="T6" fmla="*/ 30 w 31"/>
                <a:gd name="T7" fmla="*/ 6 h 45"/>
                <a:gd name="T8" fmla="*/ 31 w 31"/>
                <a:gd name="T9" fmla="*/ 9 h 45"/>
                <a:gd name="T10" fmla="*/ 25 w 31"/>
                <a:gd name="T11" fmla="*/ 19 h 45"/>
                <a:gd name="T12" fmla="*/ 24 w 31"/>
                <a:gd name="T13" fmla="*/ 22 h 45"/>
                <a:gd name="T14" fmla="*/ 26 w 31"/>
                <a:gd name="T15" fmla="*/ 31 h 45"/>
                <a:gd name="T16" fmla="*/ 24 w 31"/>
                <a:gd name="T17" fmla="*/ 35 h 45"/>
                <a:gd name="T18" fmla="*/ 17 w 31"/>
                <a:gd name="T19" fmla="*/ 34 h 45"/>
                <a:gd name="T20" fmla="*/ 15 w 31"/>
                <a:gd name="T21" fmla="*/ 35 h 45"/>
                <a:gd name="T22" fmla="*/ 8 w 31"/>
                <a:gd name="T23" fmla="*/ 44 h 45"/>
                <a:gd name="T24" fmla="*/ 6 w 31"/>
                <a:gd name="T25" fmla="*/ 43 h 45"/>
                <a:gd name="T26" fmla="*/ 7 w 31"/>
                <a:gd name="T27" fmla="*/ 32 h 45"/>
                <a:gd name="T28" fmla="*/ 7 w 31"/>
                <a:gd name="T29" fmla="*/ 30 h 45"/>
                <a:gd name="T30" fmla="*/ 1 w 31"/>
                <a:gd name="T31" fmla="*/ 26 h 45"/>
                <a:gd name="T32" fmla="*/ 2 w 31"/>
                <a:gd name="T33" fmla="*/ 22 h 45"/>
                <a:gd name="T34" fmla="*/ 10 w 31"/>
                <a:gd name="T35" fmla="*/ 16 h 45"/>
                <a:gd name="T36" fmla="*/ 11 w 31"/>
                <a:gd name="T37" fmla="*/ 14 h 45"/>
                <a:gd name="T38" fmla="*/ 14 w 31"/>
                <a:gd name="T39" fmla="*/ 2 h 45"/>
                <a:gd name="T40" fmla="*/ 17 w 31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45">
                  <a:moveTo>
                    <a:pt x="17" y="1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1" y="9"/>
                    <a:pt x="21" y="9"/>
                    <a:pt x="22" y="9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5"/>
                    <a:pt x="31" y="7"/>
                    <a:pt x="31" y="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3"/>
                    <a:pt x="25" y="35"/>
                    <a:pt x="24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6" y="34"/>
                    <a:pt x="16" y="34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5"/>
                    <a:pt x="6" y="45"/>
                    <a:pt x="6" y="4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0"/>
                    <a:pt x="7" y="3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1" y="23"/>
                    <a:pt x="2" y="22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1" y="15"/>
                    <a:pt x="11" y="14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1"/>
                    <a:pt x="17" y="0"/>
                    <a:pt x="17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34" name="任意多边形 12">
              <a:extLst>
                <a:ext uri="{FF2B5EF4-FFF2-40B4-BE49-F238E27FC236}">
                  <a16:creationId xmlns:a16="http://schemas.microsoft.com/office/drawing/2014/main" id="{6772A2F2-832C-4BBE-BC29-343143F7074F}"/>
                </a:ext>
              </a:extLst>
            </p:cNvPr>
            <p:cNvSpPr/>
            <p:nvPr/>
          </p:nvSpPr>
          <p:spPr bwMode="auto">
            <a:xfrm>
              <a:off x="5008563" y="3167063"/>
              <a:ext cx="80963" cy="117475"/>
            </a:xfrm>
            <a:custGeom>
              <a:avLst/>
              <a:gdLst>
                <a:gd name="T0" fmla="*/ 17 w 31"/>
                <a:gd name="T1" fmla="*/ 1 h 45"/>
                <a:gd name="T2" fmla="*/ 21 w 31"/>
                <a:gd name="T3" fmla="*/ 8 h 45"/>
                <a:gd name="T4" fmla="*/ 22 w 31"/>
                <a:gd name="T5" fmla="*/ 9 h 45"/>
                <a:gd name="T6" fmla="*/ 30 w 31"/>
                <a:gd name="T7" fmla="*/ 6 h 45"/>
                <a:gd name="T8" fmla="*/ 31 w 31"/>
                <a:gd name="T9" fmla="*/ 9 h 45"/>
                <a:gd name="T10" fmla="*/ 25 w 31"/>
                <a:gd name="T11" fmla="*/ 20 h 45"/>
                <a:gd name="T12" fmla="*/ 24 w 31"/>
                <a:gd name="T13" fmla="*/ 22 h 45"/>
                <a:gd name="T14" fmla="*/ 26 w 31"/>
                <a:gd name="T15" fmla="*/ 31 h 45"/>
                <a:gd name="T16" fmla="*/ 24 w 31"/>
                <a:gd name="T17" fmla="*/ 35 h 45"/>
                <a:gd name="T18" fmla="*/ 16 w 31"/>
                <a:gd name="T19" fmla="*/ 34 h 45"/>
                <a:gd name="T20" fmla="*/ 15 w 31"/>
                <a:gd name="T21" fmla="*/ 35 h 45"/>
                <a:gd name="T22" fmla="*/ 8 w 31"/>
                <a:gd name="T23" fmla="*/ 44 h 45"/>
                <a:gd name="T24" fmla="*/ 6 w 31"/>
                <a:gd name="T25" fmla="*/ 43 h 45"/>
                <a:gd name="T26" fmla="*/ 7 w 31"/>
                <a:gd name="T27" fmla="*/ 32 h 45"/>
                <a:gd name="T28" fmla="*/ 7 w 31"/>
                <a:gd name="T29" fmla="*/ 30 h 45"/>
                <a:gd name="T30" fmla="*/ 1 w 31"/>
                <a:gd name="T31" fmla="*/ 26 h 45"/>
                <a:gd name="T32" fmla="*/ 2 w 31"/>
                <a:gd name="T33" fmla="*/ 22 h 45"/>
                <a:gd name="T34" fmla="*/ 10 w 31"/>
                <a:gd name="T35" fmla="*/ 16 h 45"/>
                <a:gd name="T36" fmla="*/ 11 w 31"/>
                <a:gd name="T37" fmla="*/ 14 h 45"/>
                <a:gd name="T38" fmla="*/ 14 w 31"/>
                <a:gd name="T39" fmla="*/ 3 h 45"/>
                <a:gd name="T40" fmla="*/ 17 w 31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45">
                  <a:moveTo>
                    <a:pt x="17" y="1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1" y="9"/>
                    <a:pt x="21" y="9"/>
                    <a:pt x="22" y="9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5"/>
                    <a:pt x="31" y="7"/>
                    <a:pt x="31" y="9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4" y="21"/>
                    <a:pt x="24" y="2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3"/>
                    <a:pt x="25" y="35"/>
                    <a:pt x="24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5" y="34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5"/>
                    <a:pt x="6" y="45"/>
                    <a:pt x="6" y="4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0"/>
                    <a:pt x="7" y="3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1" y="23"/>
                    <a:pt x="2" y="22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1" y="15"/>
                    <a:pt x="11" y="1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1"/>
                    <a:pt x="17" y="0"/>
                    <a:pt x="17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35" name="任意多边形 13">
              <a:extLst>
                <a:ext uri="{FF2B5EF4-FFF2-40B4-BE49-F238E27FC236}">
                  <a16:creationId xmlns:a16="http://schemas.microsoft.com/office/drawing/2014/main" id="{9E1C4689-3D1F-4A6B-BFC3-F3C9F4DDC0F8}"/>
                </a:ext>
              </a:extLst>
            </p:cNvPr>
            <p:cNvSpPr/>
            <p:nvPr/>
          </p:nvSpPr>
          <p:spPr bwMode="auto">
            <a:xfrm>
              <a:off x="5113338" y="3106738"/>
              <a:ext cx="80963" cy="119063"/>
            </a:xfrm>
            <a:custGeom>
              <a:avLst/>
              <a:gdLst>
                <a:gd name="T0" fmla="*/ 17 w 31"/>
                <a:gd name="T1" fmla="*/ 1 h 45"/>
                <a:gd name="T2" fmla="*/ 21 w 31"/>
                <a:gd name="T3" fmla="*/ 9 h 45"/>
                <a:gd name="T4" fmla="*/ 22 w 31"/>
                <a:gd name="T5" fmla="*/ 9 h 45"/>
                <a:gd name="T6" fmla="*/ 30 w 31"/>
                <a:gd name="T7" fmla="*/ 6 h 45"/>
                <a:gd name="T8" fmla="*/ 30 w 31"/>
                <a:gd name="T9" fmla="*/ 9 h 45"/>
                <a:gd name="T10" fmla="*/ 25 w 31"/>
                <a:gd name="T11" fmla="*/ 20 h 45"/>
                <a:gd name="T12" fmla="*/ 24 w 31"/>
                <a:gd name="T13" fmla="*/ 22 h 45"/>
                <a:gd name="T14" fmla="*/ 26 w 31"/>
                <a:gd name="T15" fmla="*/ 32 h 45"/>
                <a:gd name="T16" fmla="*/ 23 w 31"/>
                <a:gd name="T17" fmla="*/ 35 h 45"/>
                <a:gd name="T18" fmla="*/ 16 w 31"/>
                <a:gd name="T19" fmla="*/ 34 h 45"/>
                <a:gd name="T20" fmla="*/ 15 w 31"/>
                <a:gd name="T21" fmla="*/ 35 h 45"/>
                <a:gd name="T22" fmla="*/ 8 w 31"/>
                <a:gd name="T23" fmla="*/ 44 h 45"/>
                <a:gd name="T24" fmla="*/ 6 w 31"/>
                <a:gd name="T25" fmla="*/ 43 h 45"/>
                <a:gd name="T26" fmla="*/ 7 w 31"/>
                <a:gd name="T27" fmla="*/ 32 h 45"/>
                <a:gd name="T28" fmla="*/ 7 w 31"/>
                <a:gd name="T29" fmla="*/ 30 h 45"/>
                <a:gd name="T30" fmla="*/ 1 w 31"/>
                <a:gd name="T31" fmla="*/ 26 h 45"/>
                <a:gd name="T32" fmla="*/ 2 w 31"/>
                <a:gd name="T33" fmla="*/ 22 h 45"/>
                <a:gd name="T34" fmla="*/ 10 w 31"/>
                <a:gd name="T35" fmla="*/ 16 h 45"/>
                <a:gd name="T36" fmla="*/ 11 w 31"/>
                <a:gd name="T37" fmla="*/ 14 h 45"/>
                <a:gd name="T38" fmla="*/ 14 w 31"/>
                <a:gd name="T39" fmla="*/ 3 h 45"/>
                <a:gd name="T40" fmla="*/ 17 w 31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45">
                  <a:moveTo>
                    <a:pt x="17" y="1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2" y="9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7"/>
                    <a:pt x="30" y="9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4" y="21"/>
                    <a:pt x="24" y="2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5" y="35"/>
                    <a:pt x="23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5" y="34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5"/>
                    <a:pt x="5" y="45"/>
                    <a:pt x="6" y="4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0"/>
                    <a:pt x="7" y="3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3"/>
                    <a:pt x="2" y="22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1" y="15"/>
                    <a:pt x="11" y="1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1"/>
                    <a:pt x="16" y="0"/>
                    <a:pt x="17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36" name="任意多边形 14">
              <a:extLst>
                <a:ext uri="{FF2B5EF4-FFF2-40B4-BE49-F238E27FC236}">
                  <a16:creationId xmlns:a16="http://schemas.microsoft.com/office/drawing/2014/main" id="{5956EFEF-C3C2-44D0-9C05-2FFFF8908749}"/>
                </a:ext>
              </a:extLst>
            </p:cNvPr>
            <p:cNvSpPr/>
            <p:nvPr/>
          </p:nvSpPr>
          <p:spPr bwMode="auto">
            <a:xfrm>
              <a:off x="7816850" y="4613275"/>
              <a:ext cx="214313" cy="246063"/>
            </a:xfrm>
            <a:custGeom>
              <a:avLst/>
              <a:gdLst>
                <a:gd name="T0" fmla="*/ 77 w 82"/>
                <a:gd name="T1" fmla="*/ 52 h 94"/>
                <a:gd name="T2" fmla="*/ 80 w 82"/>
                <a:gd name="T3" fmla="*/ 68 h 94"/>
                <a:gd name="T4" fmla="*/ 73 w 82"/>
                <a:gd name="T5" fmla="*/ 91 h 94"/>
                <a:gd name="T6" fmla="*/ 45 w 82"/>
                <a:gd name="T7" fmla="*/ 85 h 94"/>
                <a:gd name="T8" fmla="*/ 24 w 82"/>
                <a:gd name="T9" fmla="*/ 57 h 94"/>
                <a:gd name="T10" fmla="*/ 3 w 82"/>
                <a:gd name="T11" fmla="*/ 25 h 94"/>
                <a:gd name="T12" fmla="*/ 11 w 82"/>
                <a:gd name="T13" fmla="*/ 5 h 94"/>
                <a:gd name="T14" fmla="*/ 48 w 82"/>
                <a:gd name="T15" fmla="*/ 19 h 94"/>
                <a:gd name="T16" fmla="*/ 77 w 82"/>
                <a:gd name="T17" fmla="*/ 5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94">
                  <a:moveTo>
                    <a:pt x="77" y="52"/>
                  </a:moveTo>
                  <a:cubicBezTo>
                    <a:pt x="80" y="53"/>
                    <a:pt x="80" y="58"/>
                    <a:pt x="80" y="68"/>
                  </a:cubicBezTo>
                  <a:cubicBezTo>
                    <a:pt x="80" y="76"/>
                    <a:pt x="82" y="89"/>
                    <a:pt x="73" y="91"/>
                  </a:cubicBezTo>
                  <a:cubicBezTo>
                    <a:pt x="64" y="94"/>
                    <a:pt x="51" y="92"/>
                    <a:pt x="45" y="85"/>
                  </a:cubicBezTo>
                  <a:cubicBezTo>
                    <a:pt x="39" y="76"/>
                    <a:pt x="34" y="68"/>
                    <a:pt x="24" y="57"/>
                  </a:cubicBezTo>
                  <a:cubicBezTo>
                    <a:pt x="16" y="47"/>
                    <a:pt x="6" y="38"/>
                    <a:pt x="3" y="25"/>
                  </a:cubicBezTo>
                  <a:cubicBezTo>
                    <a:pt x="0" y="13"/>
                    <a:pt x="3" y="8"/>
                    <a:pt x="11" y="5"/>
                  </a:cubicBezTo>
                  <a:cubicBezTo>
                    <a:pt x="22" y="0"/>
                    <a:pt x="40" y="16"/>
                    <a:pt x="48" y="19"/>
                  </a:cubicBezTo>
                  <a:cubicBezTo>
                    <a:pt x="56" y="21"/>
                    <a:pt x="74" y="51"/>
                    <a:pt x="77" y="5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37" name="任意多边形 15">
              <a:extLst>
                <a:ext uri="{FF2B5EF4-FFF2-40B4-BE49-F238E27FC236}">
                  <a16:creationId xmlns:a16="http://schemas.microsoft.com/office/drawing/2014/main" id="{8081B04E-61CC-4F96-84F6-4F55B405736A}"/>
                </a:ext>
              </a:extLst>
            </p:cNvPr>
            <p:cNvSpPr/>
            <p:nvPr/>
          </p:nvSpPr>
          <p:spPr bwMode="auto">
            <a:xfrm>
              <a:off x="7929563" y="4713288"/>
              <a:ext cx="88900" cy="69850"/>
            </a:xfrm>
            <a:custGeom>
              <a:avLst/>
              <a:gdLst>
                <a:gd name="T0" fmla="*/ 34 w 34"/>
                <a:gd name="T1" fmla="*/ 5 h 27"/>
                <a:gd name="T2" fmla="*/ 34 w 34"/>
                <a:gd name="T3" fmla="*/ 17 h 27"/>
                <a:gd name="T4" fmla="*/ 3 w 34"/>
                <a:gd name="T5" fmla="*/ 17 h 27"/>
                <a:gd name="T6" fmla="*/ 0 w 34"/>
                <a:gd name="T7" fmla="*/ 0 h 27"/>
                <a:gd name="T8" fmla="*/ 34 w 34"/>
                <a:gd name="T9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7">
                  <a:moveTo>
                    <a:pt x="34" y="5"/>
                  </a:moveTo>
                  <a:cubicBezTo>
                    <a:pt x="34" y="17"/>
                    <a:pt x="34" y="17"/>
                    <a:pt x="34" y="17"/>
                  </a:cubicBezTo>
                  <a:cubicBezTo>
                    <a:pt x="34" y="17"/>
                    <a:pt x="21" y="27"/>
                    <a:pt x="3" y="17"/>
                  </a:cubicBezTo>
                  <a:cubicBezTo>
                    <a:pt x="2" y="16"/>
                    <a:pt x="0" y="0"/>
                    <a:pt x="0" y="0"/>
                  </a:cubicBezTo>
                  <a:lnTo>
                    <a:pt x="34" y="5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38" name="任意多边形 16">
              <a:extLst>
                <a:ext uri="{FF2B5EF4-FFF2-40B4-BE49-F238E27FC236}">
                  <a16:creationId xmlns:a16="http://schemas.microsoft.com/office/drawing/2014/main" id="{71F612B0-FC0D-45E1-8A67-84E10A61E5D6}"/>
                </a:ext>
              </a:extLst>
            </p:cNvPr>
            <p:cNvSpPr/>
            <p:nvPr/>
          </p:nvSpPr>
          <p:spPr bwMode="auto">
            <a:xfrm>
              <a:off x="7389813" y="4927600"/>
              <a:ext cx="384175" cy="192088"/>
            </a:xfrm>
            <a:custGeom>
              <a:avLst/>
              <a:gdLst>
                <a:gd name="T0" fmla="*/ 139 w 147"/>
                <a:gd name="T1" fmla="*/ 1 h 74"/>
                <a:gd name="T2" fmla="*/ 144 w 147"/>
                <a:gd name="T3" fmla="*/ 21 h 74"/>
                <a:gd name="T4" fmla="*/ 144 w 147"/>
                <a:gd name="T5" fmla="*/ 46 h 74"/>
                <a:gd name="T6" fmla="*/ 116 w 147"/>
                <a:gd name="T7" fmla="*/ 54 h 74"/>
                <a:gd name="T8" fmla="*/ 79 w 147"/>
                <a:gd name="T9" fmla="*/ 67 h 74"/>
                <a:gd name="T10" fmla="*/ 32 w 147"/>
                <a:gd name="T11" fmla="*/ 73 h 74"/>
                <a:gd name="T12" fmla="*/ 2 w 147"/>
                <a:gd name="T13" fmla="*/ 57 h 74"/>
                <a:gd name="T14" fmla="*/ 36 w 147"/>
                <a:gd name="T15" fmla="*/ 32 h 74"/>
                <a:gd name="T16" fmla="*/ 98 w 147"/>
                <a:gd name="T17" fmla="*/ 0 h 74"/>
                <a:gd name="T18" fmla="*/ 139 w 147"/>
                <a:gd name="T19" fmla="*/ 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7" h="74">
                  <a:moveTo>
                    <a:pt x="139" y="1"/>
                  </a:moveTo>
                  <a:cubicBezTo>
                    <a:pt x="139" y="1"/>
                    <a:pt x="142" y="11"/>
                    <a:pt x="144" y="21"/>
                  </a:cubicBezTo>
                  <a:cubicBezTo>
                    <a:pt x="145" y="28"/>
                    <a:pt x="147" y="41"/>
                    <a:pt x="144" y="46"/>
                  </a:cubicBezTo>
                  <a:cubicBezTo>
                    <a:pt x="142" y="52"/>
                    <a:pt x="132" y="55"/>
                    <a:pt x="116" y="54"/>
                  </a:cubicBezTo>
                  <a:cubicBezTo>
                    <a:pt x="106" y="54"/>
                    <a:pt x="90" y="61"/>
                    <a:pt x="79" y="67"/>
                  </a:cubicBezTo>
                  <a:cubicBezTo>
                    <a:pt x="67" y="73"/>
                    <a:pt x="44" y="74"/>
                    <a:pt x="32" y="73"/>
                  </a:cubicBezTo>
                  <a:cubicBezTo>
                    <a:pt x="18" y="71"/>
                    <a:pt x="4" y="62"/>
                    <a:pt x="2" y="57"/>
                  </a:cubicBezTo>
                  <a:cubicBezTo>
                    <a:pt x="0" y="51"/>
                    <a:pt x="3" y="45"/>
                    <a:pt x="36" y="32"/>
                  </a:cubicBezTo>
                  <a:cubicBezTo>
                    <a:pt x="36" y="31"/>
                    <a:pt x="82" y="18"/>
                    <a:pt x="98" y="0"/>
                  </a:cubicBezTo>
                  <a:lnTo>
                    <a:pt x="1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39" name="任意多边形 17">
              <a:extLst>
                <a:ext uri="{FF2B5EF4-FFF2-40B4-BE49-F238E27FC236}">
                  <a16:creationId xmlns:a16="http://schemas.microsoft.com/office/drawing/2014/main" id="{BFD44F17-7E5D-4469-B3DB-F6745BECE834}"/>
                </a:ext>
              </a:extLst>
            </p:cNvPr>
            <p:cNvSpPr/>
            <p:nvPr/>
          </p:nvSpPr>
          <p:spPr bwMode="auto">
            <a:xfrm>
              <a:off x="7646988" y="4892675"/>
              <a:ext cx="106363" cy="71438"/>
            </a:xfrm>
            <a:custGeom>
              <a:avLst/>
              <a:gdLst>
                <a:gd name="T0" fmla="*/ 41 w 41"/>
                <a:gd name="T1" fmla="*/ 0 h 27"/>
                <a:gd name="T2" fmla="*/ 41 w 41"/>
                <a:gd name="T3" fmla="*/ 15 h 27"/>
                <a:gd name="T4" fmla="*/ 19 w 41"/>
                <a:gd name="T5" fmla="*/ 26 h 27"/>
                <a:gd name="T6" fmla="*/ 0 w 41"/>
                <a:gd name="T7" fmla="*/ 13 h 27"/>
                <a:gd name="T8" fmla="*/ 1 w 41"/>
                <a:gd name="T9" fmla="*/ 0 h 27"/>
                <a:gd name="T10" fmla="*/ 41 w 41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7">
                  <a:moveTo>
                    <a:pt x="41" y="0"/>
                  </a:moveTo>
                  <a:cubicBezTo>
                    <a:pt x="41" y="0"/>
                    <a:pt x="41" y="9"/>
                    <a:pt x="41" y="15"/>
                  </a:cubicBezTo>
                  <a:cubicBezTo>
                    <a:pt x="41" y="20"/>
                    <a:pt x="35" y="27"/>
                    <a:pt x="19" y="26"/>
                  </a:cubicBezTo>
                  <a:cubicBezTo>
                    <a:pt x="8" y="26"/>
                    <a:pt x="0" y="23"/>
                    <a:pt x="0" y="13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0" name="任意多边形 18">
              <a:extLst>
                <a:ext uri="{FF2B5EF4-FFF2-40B4-BE49-F238E27FC236}">
                  <a16:creationId xmlns:a16="http://schemas.microsoft.com/office/drawing/2014/main" id="{03AA5208-B386-43D4-88C6-8199207E83A2}"/>
                </a:ext>
              </a:extLst>
            </p:cNvPr>
            <p:cNvSpPr/>
            <p:nvPr/>
          </p:nvSpPr>
          <p:spPr bwMode="auto">
            <a:xfrm>
              <a:off x="7550150" y="3373438"/>
              <a:ext cx="512763" cy="1550988"/>
            </a:xfrm>
            <a:custGeom>
              <a:avLst/>
              <a:gdLst>
                <a:gd name="T0" fmla="*/ 191 w 196"/>
                <a:gd name="T1" fmla="*/ 354 h 593"/>
                <a:gd name="T2" fmla="*/ 178 w 196"/>
                <a:gd name="T3" fmla="*/ 290 h 593"/>
                <a:gd name="T4" fmla="*/ 187 w 196"/>
                <a:gd name="T5" fmla="*/ 183 h 593"/>
                <a:gd name="T6" fmla="*/ 191 w 196"/>
                <a:gd name="T7" fmla="*/ 41 h 593"/>
                <a:gd name="T8" fmla="*/ 5 w 196"/>
                <a:gd name="T9" fmla="*/ 65 h 593"/>
                <a:gd name="T10" fmla="*/ 8 w 196"/>
                <a:gd name="T11" fmla="*/ 326 h 593"/>
                <a:gd name="T12" fmla="*/ 19 w 196"/>
                <a:gd name="T13" fmla="*/ 427 h 593"/>
                <a:gd name="T14" fmla="*/ 38 w 196"/>
                <a:gd name="T15" fmla="*/ 581 h 593"/>
                <a:gd name="T16" fmla="*/ 78 w 196"/>
                <a:gd name="T17" fmla="*/ 581 h 593"/>
                <a:gd name="T18" fmla="*/ 93 w 196"/>
                <a:gd name="T19" fmla="*/ 418 h 593"/>
                <a:gd name="T20" fmla="*/ 83 w 196"/>
                <a:gd name="T21" fmla="*/ 345 h 593"/>
                <a:gd name="T22" fmla="*/ 91 w 196"/>
                <a:gd name="T23" fmla="*/ 245 h 593"/>
                <a:gd name="T24" fmla="*/ 100 w 196"/>
                <a:gd name="T25" fmla="*/ 156 h 593"/>
                <a:gd name="T26" fmla="*/ 104 w 196"/>
                <a:gd name="T27" fmla="*/ 154 h 593"/>
                <a:gd name="T28" fmla="*/ 108 w 196"/>
                <a:gd name="T29" fmla="*/ 263 h 593"/>
                <a:gd name="T30" fmla="*/ 121 w 196"/>
                <a:gd name="T31" fmla="*/ 373 h 593"/>
                <a:gd name="T32" fmla="*/ 146 w 196"/>
                <a:gd name="T33" fmla="*/ 518 h 593"/>
                <a:gd name="T34" fmla="*/ 179 w 196"/>
                <a:gd name="T35" fmla="*/ 517 h 593"/>
                <a:gd name="T36" fmla="*/ 191 w 196"/>
                <a:gd name="T37" fmla="*/ 354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593">
                  <a:moveTo>
                    <a:pt x="191" y="354"/>
                  </a:moveTo>
                  <a:cubicBezTo>
                    <a:pt x="186" y="314"/>
                    <a:pt x="178" y="290"/>
                    <a:pt x="178" y="290"/>
                  </a:cubicBezTo>
                  <a:cubicBezTo>
                    <a:pt x="178" y="290"/>
                    <a:pt x="183" y="235"/>
                    <a:pt x="187" y="183"/>
                  </a:cubicBezTo>
                  <a:cubicBezTo>
                    <a:pt x="190" y="126"/>
                    <a:pt x="189" y="55"/>
                    <a:pt x="191" y="41"/>
                  </a:cubicBezTo>
                  <a:cubicBezTo>
                    <a:pt x="191" y="41"/>
                    <a:pt x="9" y="0"/>
                    <a:pt x="5" y="65"/>
                  </a:cubicBezTo>
                  <a:cubicBezTo>
                    <a:pt x="0" y="131"/>
                    <a:pt x="7" y="297"/>
                    <a:pt x="8" y="326"/>
                  </a:cubicBezTo>
                  <a:cubicBezTo>
                    <a:pt x="10" y="354"/>
                    <a:pt x="14" y="380"/>
                    <a:pt x="19" y="427"/>
                  </a:cubicBezTo>
                  <a:cubicBezTo>
                    <a:pt x="24" y="472"/>
                    <a:pt x="38" y="581"/>
                    <a:pt x="38" y="581"/>
                  </a:cubicBezTo>
                  <a:cubicBezTo>
                    <a:pt x="58" y="593"/>
                    <a:pt x="78" y="581"/>
                    <a:pt x="78" y="581"/>
                  </a:cubicBezTo>
                  <a:cubicBezTo>
                    <a:pt x="78" y="581"/>
                    <a:pt x="94" y="451"/>
                    <a:pt x="93" y="418"/>
                  </a:cubicBezTo>
                  <a:cubicBezTo>
                    <a:pt x="93" y="378"/>
                    <a:pt x="83" y="345"/>
                    <a:pt x="83" y="345"/>
                  </a:cubicBezTo>
                  <a:cubicBezTo>
                    <a:pt x="83" y="345"/>
                    <a:pt x="87" y="292"/>
                    <a:pt x="91" y="245"/>
                  </a:cubicBezTo>
                  <a:cubicBezTo>
                    <a:pt x="95" y="198"/>
                    <a:pt x="99" y="176"/>
                    <a:pt x="100" y="156"/>
                  </a:cubicBezTo>
                  <a:cubicBezTo>
                    <a:pt x="104" y="154"/>
                    <a:pt x="104" y="154"/>
                    <a:pt x="104" y="154"/>
                  </a:cubicBezTo>
                  <a:cubicBezTo>
                    <a:pt x="104" y="154"/>
                    <a:pt x="106" y="234"/>
                    <a:pt x="108" y="263"/>
                  </a:cubicBezTo>
                  <a:cubicBezTo>
                    <a:pt x="110" y="292"/>
                    <a:pt x="113" y="320"/>
                    <a:pt x="121" y="373"/>
                  </a:cubicBezTo>
                  <a:cubicBezTo>
                    <a:pt x="127" y="419"/>
                    <a:pt x="146" y="518"/>
                    <a:pt x="146" y="518"/>
                  </a:cubicBezTo>
                  <a:cubicBezTo>
                    <a:pt x="166" y="529"/>
                    <a:pt x="179" y="517"/>
                    <a:pt x="179" y="517"/>
                  </a:cubicBezTo>
                  <a:cubicBezTo>
                    <a:pt x="179" y="517"/>
                    <a:pt x="196" y="394"/>
                    <a:pt x="191" y="354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1" name="任意多边形 19">
              <a:extLst>
                <a:ext uri="{FF2B5EF4-FFF2-40B4-BE49-F238E27FC236}">
                  <a16:creationId xmlns:a16="http://schemas.microsoft.com/office/drawing/2014/main" id="{81741C73-90E7-496C-95EB-80E7CA3C27E9}"/>
                </a:ext>
              </a:extLst>
            </p:cNvPr>
            <p:cNvSpPr/>
            <p:nvPr/>
          </p:nvSpPr>
          <p:spPr bwMode="auto">
            <a:xfrm>
              <a:off x="7810500" y="3676650"/>
              <a:ext cx="179388" cy="366713"/>
            </a:xfrm>
            <a:custGeom>
              <a:avLst/>
              <a:gdLst>
                <a:gd name="T0" fmla="*/ 0 w 68"/>
                <a:gd name="T1" fmla="*/ 40 h 140"/>
                <a:gd name="T2" fmla="*/ 68 w 68"/>
                <a:gd name="T3" fmla="*/ 0 h 140"/>
                <a:gd name="T4" fmla="*/ 19 w 68"/>
                <a:gd name="T5" fmla="*/ 40 h 140"/>
                <a:gd name="T6" fmla="*/ 7 w 68"/>
                <a:gd name="T7" fmla="*/ 138 h 140"/>
                <a:gd name="T8" fmla="*/ 4 w 68"/>
                <a:gd name="T9" fmla="*/ 39 h 140"/>
                <a:gd name="T10" fmla="*/ 0 w 68"/>
                <a:gd name="T11" fmla="*/ 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40">
                  <a:moveTo>
                    <a:pt x="0" y="40"/>
                  </a:moveTo>
                  <a:cubicBezTo>
                    <a:pt x="0" y="40"/>
                    <a:pt x="45" y="19"/>
                    <a:pt x="68" y="0"/>
                  </a:cubicBezTo>
                  <a:cubicBezTo>
                    <a:pt x="68" y="0"/>
                    <a:pt x="46" y="28"/>
                    <a:pt x="19" y="40"/>
                  </a:cubicBezTo>
                  <a:cubicBezTo>
                    <a:pt x="19" y="40"/>
                    <a:pt x="7" y="140"/>
                    <a:pt x="7" y="138"/>
                  </a:cubicBezTo>
                  <a:cubicBezTo>
                    <a:pt x="4" y="39"/>
                    <a:pt x="4" y="39"/>
                    <a:pt x="4" y="39"/>
                  </a:cubicBezTo>
                  <a:lnTo>
                    <a:pt x="0" y="4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2" name="任意多边形 20">
              <a:extLst>
                <a:ext uri="{FF2B5EF4-FFF2-40B4-BE49-F238E27FC236}">
                  <a16:creationId xmlns:a16="http://schemas.microsoft.com/office/drawing/2014/main" id="{AA51D26A-F297-4E8D-812D-A826CC490A13}"/>
                </a:ext>
              </a:extLst>
            </p:cNvPr>
            <p:cNvSpPr/>
            <p:nvPr/>
          </p:nvSpPr>
          <p:spPr bwMode="auto">
            <a:xfrm>
              <a:off x="7729538" y="2774950"/>
              <a:ext cx="165100" cy="188913"/>
            </a:xfrm>
            <a:custGeom>
              <a:avLst/>
              <a:gdLst>
                <a:gd name="T0" fmla="*/ 0 w 104"/>
                <a:gd name="T1" fmla="*/ 22 h 119"/>
                <a:gd name="T2" fmla="*/ 17 w 104"/>
                <a:gd name="T3" fmla="*/ 119 h 119"/>
                <a:gd name="T4" fmla="*/ 104 w 104"/>
                <a:gd name="T5" fmla="*/ 114 h 119"/>
                <a:gd name="T6" fmla="*/ 94 w 104"/>
                <a:gd name="T7" fmla="*/ 0 h 119"/>
                <a:gd name="T8" fmla="*/ 0 w 104"/>
                <a:gd name="T9" fmla="*/ 2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19">
                  <a:moveTo>
                    <a:pt x="0" y="22"/>
                  </a:moveTo>
                  <a:lnTo>
                    <a:pt x="17" y="119"/>
                  </a:lnTo>
                  <a:lnTo>
                    <a:pt x="104" y="114"/>
                  </a:lnTo>
                  <a:lnTo>
                    <a:pt x="94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3" name="任意多边形 21">
              <a:extLst>
                <a:ext uri="{FF2B5EF4-FFF2-40B4-BE49-F238E27FC236}">
                  <a16:creationId xmlns:a16="http://schemas.microsoft.com/office/drawing/2014/main" id="{9DC23712-7758-49D1-A63C-94058D3D42D1}"/>
                </a:ext>
              </a:extLst>
            </p:cNvPr>
            <p:cNvSpPr/>
            <p:nvPr/>
          </p:nvSpPr>
          <p:spPr bwMode="auto">
            <a:xfrm>
              <a:off x="7926388" y="2840038"/>
              <a:ext cx="160338" cy="261938"/>
            </a:xfrm>
            <a:custGeom>
              <a:avLst/>
              <a:gdLst>
                <a:gd name="T0" fmla="*/ 0 w 61"/>
                <a:gd name="T1" fmla="*/ 10 h 100"/>
                <a:gd name="T2" fmla="*/ 45 w 61"/>
                <a:gd name="T3" fmla="*/ 27 h 100"/>
                <a:gd name="T4" fmla="*/ 48 w 61"/>
                <a:gd name="T5" fmla="*/ 100 h 100"/>
                <a:gd name="T6" fmla="*/ 0 w 61"/>
                <a:gd name="T7" fmla="*/ 1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100">
                  <a:moveTo>
                    <a:pt x="0" y="10"/>
                  </a:moveTo>
                  <a:cubicBezTo>
                    <a:pt x="0" y="10"/>
                    <a:pt x="29" y="0"/>
                    <a:pt x="45" y="27"/>
                  </a:cubicBezTo>
                  <a:cubicBezTo>
                    <a:pt x="61" y="53"/>
                    <a:pt x="48" y="100"/>
                    <a:pt x="48" y="10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4" name="任意多边形 22">
              <a:extLst>
                <a:ext uri="{FF2B5EF4-FFF2-40B4-BE49-F238E27FC236}">
                  <a16:creationId xmlns:a16="http://schemas.microsoft.com/office/drawing/2014/main" id="{00237E88-7D60-4366-8457-2119678D35F3}"/>
                </a:ext>
              </a:extLst>
            </p:cNvPr>
            <p:cNvSpPr/>
            <p:nvPr/>
          </p:nvSpPr>
          <p:spPr bwMode="auto">
            <a:xfrm>
              <a:off x="7559675" y="2859088"/>
              <a:ext cx="498475" cy="781050"/>
            </a:xfrm>
            <a:custGeom>
              <a:avLst/>
              <a:gdLst>
                <a:gd name="T0" fmla="*/ 185 w 190"/>
                <a:gd name="T1" fmla="*/ 34 h 299"/>
                <a:gd name="T2" fmla="*/ 140 w 190"/>
                <a:gd name="T3" fmla="*/ 3 h 299"/>
                <a:gd name="T4" fmla="*/ 126 w 190"/>
                <a:gd name="T5" fmla="*/ 6 h 299"/>
                <a:gd name="T6" fmla="*/ 71 w 190"/>
                <a:gd name="T7" fmla="*/ 17 h 299"/>
                <a:gd name="T8" fmla="*/ 49 w 190"/>
                <a:gd name="T9" fmla="*/ 24 h 299"/>
                <a:gd name="T10" fmla="*/ 10 w 190"/>
                <a:gd name="T11" fmla="*/ 107 h 299"/>
                <a:gd name="T12" fmla="*/ 0 w 190"/>
                <a:gd name="T13" fmla="*/ 279 h 299"/>
                <a:gd name="T14" fmla="*/ 123 w 190"/>
                <a:gd name="T15" fmla="*/ 294 h 299"/>
                <a:gd name="T16" fmla="*/ 187 w 190"/>
                <a:gd name="T17" fmla="*/ 260 h 299"/>
                <a:gd name="T18" fmla="*/ 189 w 190"/>
                <a:gd name="T19" fmla="*/ 112 h 299"/>
                <a:gd name="T20" fmla="*/ 185 w 190"/>
                <a:gd name="T21" fmla="*/ 34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299">
                  <a:moveTo>
                    <a:pt x="185" y="34"/>
                  </a:moveTo>
                  <a:cubicBezTo>
                    <a:pt x="180" y="18"/>
                    <a:pt x="160" y="0"/>
                    <a:pt x="140" y="3"/>
                  </a:cubicBezTo>
                  <a:cubicBezTo>
                    <a:pt x="135" y="4"/>
                    <a:pt x="130" y="5"/>
                    <a:pt x="126" y="6"/>
                  </a:cubicBezTo>
                  <a:cubicBezTo>
                    <a:pt x="123" y="16"/>
                    <a:pt x="98" y="24"/>
                    <a:pt x="71" y="17"/>
                  </a:cubicBezTo>
                  <a:cubicBezTo>
                    <a:pt x="63" y="19"/>
                    <a:pt x="56" y="22"/>
                    <a:pt x="49" y="24"/>
                  </a:cubicBezTo>
                  <a:cubicBezTo>
                    <a:pt x="31" y="30"/>
                    <a:pt x="13" y="46"/>
                    <a:pt x="10" y="107"/>
                  </a:cubicBezTo>
                  <a:cubicBezTo>
                    <a:pt x="10" y="107"/>
                    <a:pt x="1" y="251"/>
                    <a:pt x="0" y="279"/>
                  </a:cubicBezTo>
                  <a:cubicBezTo>
                    <a:pt x="47" y="299"/>
                    <a:pt x="96" y="299"/>
                    <a:pt x="123" y="294"/>
                  </a:cubicBezTo>
                  <a:cubicBezTo>
                    <a:pt x="179" y="283"/>
                    <a:pt x="187" y="260"/>
                    <a:pt x="187" y="260"/>
                  </a:cubicBezTo>
                  <a:cubicBezTo>
                    <a:pt x="187" y="260"/>
                    <a:pt x="190" y="156"/>
                    <a:pt x="189" y="112"/>
                  </a:cubicBezTo>
                  <a:cubicBezTo>
                    <a:pt x="188" y="74"/>
                    <a:pt x="189" y="45"/>
                    <a:pt x="185" y="34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5" name="任意多边形 23">
              <a:extLst>
                <a:ext uri="{FF2B5EF4-FFF2-40B4-BE49-F238E27FC236}">
                  <a16:creationId xmlns:a16="http://schemas.microsoft.com/office/drawing/2014/main" id="{23C153AC-0BDE-4681-965F-9D2F25076261}"/>
                </a:ext>
              </a:extLst>
            </p:cNvPr>
            <p:cNvSpPr/>
            <p:nvPr/>
          </p:nvSpPr>
          <p:spPr bwMode="auto">
            <a:xfrm>
              <a:off x="6994525" y="2692400"/>
              <a:ext cx="419100" cy="547688"/>
            </a:xfrm>
            <a:custGeom>
              <a:avLst/>
              <a:gdLst>
                <a:gd name="T0" fmla="*/ 183 w 264"/>
                <a:gd name="T1" fmla="*/ 0 h 345"/>
                <a:gd name="T2" fmla="*/ 0 w 264"/>
                <a:gd name="T3" fmla="*/ 97 h 345"/>
                <a:gd name="T4" fmla="*/ 91 w 264"/>
                <a:gd name="T5" fmla="*/ 345 h 345"/>
                <a:gd name="T6" fmla="*/ 264 w 264"/>
                <a:gd name="T7" fmla="*/ 250 h 345"/>
                <a:gd name="T8" fmla="*/ 183 w 264"/>
                <a:gd name="T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345">
                  <a:moveTo>
                    <a:pt x="183" y="0"/>
                  </a:moveTo>
                  <a:lnTo>
                    <a:pt x="0" y="97"/>
                  </a:lnTo>
                  <a:lnTo>
                    <a:pt x="91" y="345"/>
                  </a:lnTo>
                  <a:lnTo>
                    <a:pt x="264" y="250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6" name="任意多边形 24">
              <a:extLst>
                <a:ext uri="{FF2B5EF4-FFF2-40B4-BE49-F238E27FC236}">
                  <a16:creationId xmlns:a16="http://schemas.microsoft.com/office/drawing/2014/main" id="{E825013D-072B-46E1-B9CA-B77EB4FA1162}"/>
                </a:ext>
              </a:extLst>
            </p:cNvPr>
            <p:cNvSpPr/>
            <p:nvPr/>
          </p:nvSpPr>
          <p:spPr bwMode="auto">
            <a:xfrm>
              <a:off x="6994525" y="2692400"/>
              <a:ext cx="419100" cy="547688"/>
            </a:xfrm>
            <a:custGeom>
              <a:avLst/>
              <a:gdLst>
                <a:gd name="T0" fmla="*/ 183 w 264"/>
                <a:gd name="T1" fmla="*/ 0 h 345"/>
                <a:gd name="T2" fmla="*/ 0 w 264"/>
                <a:gd name="T3" fmla="*/ 97 h 345"/>
                <a:gd name="T4" fmla="*/ 91 w 264"/>
                <a:gd name="T5" fmla="*/ 345 h 345"/>
                <a:gd name="T6" fmla="*/ 264 w 264"/>
                <a:gd name="T7" fmla="*/ 250 h 345"/>
                <a:gd name="T8" fmla="*/ 183 w 264"/>
                <a:gd name="T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345">
                  <a:moveTo>
                    <a:pt x="183" y="0"/>
                  </a:moveTo>
                  <a:lnTo>
                    <a:pt x="0" y="97"/>
                  </a:lnTo>
                  <a:lnTo>
                    <a:pt x="91" y="345"/>
                  </a:lnTo>
                  <a:lnTo>
                    <a:pt x="264" y="250"/>
                  </a:lnTo>
                  <a:lnTo>
                    <a:pt x="18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7" name="任意多边形 25">
              <a:extLst>
                <a:ext uri="{FF2B5EF4-FFF2-40B4-BE49-F238E27FC236}">
                  <a16:creationId xmlns:a16="http://schemas.microsoft.com/office/drawing/2014/main" id="{C0B6BFC4-C78E-41F4-A02E-C63F605CC60B}"/>
                </a:ext>
              </a:extLst>
            </p:cNvPr>
            <p:cNvSpPr/>
            <p:nvPr/>
          </p:nvSpPr>
          <p:spPr bwMode="auto">
            <a:xfrm>
              <a:off x="7027863" y="2730500"/>
              <a:ext cx="357188" cy="471488"/>
            </a:xfrm>
            <a:custGeom>
              <a:avLst/>
              <a:gdLst>
                <a:gd name="T0" fmla="*/ 154 w 225"/>
                <a:gd name="T1" fmla="*/ 0 h 297"/>
                <a:gd name="T2" fmla="*/ 0 w 225"/>
                <a:gd name="T3" fmla="*/ 81 h 297"/>
                <a:gd name="T4" fmla="*/ 81 w 225"/>
                <a:gd name="T5" fmla="*/ 297 h 297"/>
                <a:gd name="T6" fmla="*/ 225 w 225"/>
                <a:gd name="T7" fmla="*/ 216 h 297"/>
                <a:gd name="T8" fmla="*/ 154 w 225"/>
                <a:gd name="T9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297">
                  <a:moveTo>
                    <a:pt x="154" y="0"/>
                  </a:moveTo>
                  <a:lnTo>
                    <a:pt x="0" y="81"/>
                  </a:lnTo>
                  <a:lnTo>
                    <a:pt x="81" y="297"/>
                  </a:lnTo>
                  <a:lnTo>
                    <a:pt x="225" y="21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8" name="任意多边形 26">
              <a:extLst>
                <a:ext uri="{FF2B5EF4-FFF2-40B4-BE49-F238E27FC236}">
                  <a16:creationId xmlns:a16="http://schemas.microsoft.com/office/drawing/2014/main" id="{30A14EA3-8A49-4B17-99FC-104BA0DE6408}"/>
                </a:ext>
              </a:extLst>
            </p:cNvPr>
            <p:cNvSpPr/>
            <p:nvPr/>
          </p:nvSpPr>
          <p:spPr bwMode="auto">
            <a:xfrm>
              <a:off x="7027863" y="2730500"/>
              <a:ext cx="357188" cy="471488"/>
            </a:xfrm>
            <a:custGeom>
              <a:avLst/>
              <a:gdLst>
                <a:gd name="T0" fmla="*/ 154 w 225"/>
                <a:gd name="T1" fmla="*/ 0 h 297"/>
                <a:gd name="T2" fmla="*/ 0 w 225"/>
                <a:gd name="T3" fmla="*/ 81 h 297"/>
                <a:gd name="T4" fmla="*/ 81 w 225"/>
                <a:gd name="T5" fmla="*/ 297 h 297"/>
                <a:gd name="T6" fmla="*/ 225 w 225"/>
                <a:gd name="T7" fmla="*/ 216 h 297"/>
                <a:gd name="T8" fmla="*/ 154 w 225"/>
                <a:gd name="T9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297">
                  <a:moveTo>
                    <a:pt x="154" y="0"/>
                  </a:moveTo>
                  <a:lnTo>
                    <a:pt x="0" y="81"/>
                  </a:lnTo>
                  <a:lnTo>
                    <a:pt x="81" y="297"/>
                  </a:lnTo>
                  <a:lnTo>
                    <a:pt x="225" y="216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9" name="任意多边形 27">
              <a:extLst>
                <a:ext uri="{FF2B5EF4-FFF2-40B4-BE49-F238E27FC236}">
                  <a16:creationId xmlns:a16="http://schemas.microsoft.com/office/drawing/2014/main" id="{B2554DAF-04AC-4C5A-B6FB-2A7E0FC52C68}"/>
                </a:ext>
              </a:extLst>
            </p:cNvPr>
            <p:cNvSpPr/>
            <p:nvPr/>
          </p:nvSpPr>
          <p:spPr bwMode="auto">
            <a:xfrm>
              <a:off x="7088188" y="2751138"/>
              <a:ext cx="128588" cy="74613"/>
            </a:xfrm>
            <a:custGeom>
              <a:avLst/>
              <a:gdLst>
                <a:gd name="T0" fmla="*/ 46 w 49"/>
                <a:gd name="T1" fmla="*/ 0 h 28"/>
                <a:gd name="T2" fmla="*/ 31 w 49"/>
                <a:gd name="T3" fmla="*/ 5 h 28"/>
                <a:gd name="T4" fmla="*/ 15 w 49"/>
                <a:gd name="T5" fmla="*/ 13 h 28"/>
                <a:gd name="T6" fmla="*/ 1 w 49"/>
                <a:gd name="T7" fmla="*/ 26 h 28"/>
                <a:gd name="T8" fmla="*/ 2 w 49"/>
                <a:gd name="T9" fmla="*/ 28 h 28"/>
                <a:gd name="T10" fmla="*/ 49 w 49"/>
                <a:gd name="T11" fmla="*/ 3 h 28"/>
                <a:gd name="T12" fmla="*/ 49 w 49"/>
                <a:gd name="T13" fmla="*/ 1 h 28"/>
                <a:gd name="T14" fmla="*/ 46 w 49"/>
                <a:gd name="T1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8">
                  <a:moveTo>
                    <a:pt x="46" y="0"/>
                  </a:moveTo>
                  <a:cubicBezTo>
                    <a:pt x="43" y="0"/>
                    <a:pt x="37" y="2"/>
                    <a:pt x="31" y="5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6" y="18"/>
                    <a:pt x="0" y="24"/>
                    <a:pt x="1" y="26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2"/>
                    <a:pt x="49" y="1"/>
                  </a:cubicBezTo>
                  <a:cubicBezTo>
                    <a:pt x="48" y="1"/>
                    <a:pt x="47" y="0"/>
                    <a:pt x="46" y="0"/>
                  </a:cubicBezTo>
                </a:path>
              </a:pathLst>
            </a:custGeom>
            <a:solidFill>
              <a:srgbClr val="21B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0" name="任意多边形 28">
              <a:extLst>
                <a:ext uri="{FF2B5EF4-FFF2-40B4-BE49-F238E27FC236}">
                  <a16:creationId xmlns:a16="http://schemas.microsoft.com/office/drawing/2014/main" id="{10EEBE78-F4A2-4748-A3C2-8F2183E673EB}"/>
                </a:ext>
              </a:extLst>
            </p:cNvPr>
            <p:cNvSpPr/>
            <p:nvPr/>
          </p:nvSpPr>
          <p:spPr bwMode="auto">
            <a:xfrm>
              <a:off x="7092950" y="2759075"/>
              <a:ext cx="128588" cy="74613"/>
            </a:xfrm>
            <a:custGeom>
              <a:avLst/>
              <a:gdLst>
                <a:gd name="T0" fmla="*/ 47 w 49"/>
                <a:gd name="T1" fmla="*/ 0 h 28"/>
                <a:gd name="T2" fmla="*/ 0 w 49"/>
                <a:gd name="T3" fmla="*/ 25 h 28"/>
                <a:gd name="T4" fmla="*/ 1 w 49"/>
                <a:gd name="T5" fmla="*/ 28 h 28"/>
                <a:gd name="T6" fmla="*/ 49 w 49"/>
                <a:gd name="T7" fmla="*/ 3 h 28"/>
                <a:gd name="T8" fmla="*/ 47 w 4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8">
                  <a:moveTo>
                    <a:pt x="47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8" y="2"/>
                    <a:pt x="47" y="0"/>
                  </a:cubicBezTo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1" name="任意多边形 29">
              <a:extLst>
                <a:ext uri="{FF2B5EF4-FFF2-40B4-BE49-F238E27FC236}">
                  <a16:creationId xmlns:a16="http://schemas.microsoft.com/office/drawing/2014/main" id="{08BA5CB4-EF26-47D4-AF5B-C5108511C5EA}"/>
                </a:ext>
              </a:extLst>
            </p:cNvPr>
            <p:cNvSpPr/>
            <p:nvPr/>
          </p:nvSpPr>
          <p:spPr bwMode="auto">
            <a:xfrm>
              <a:off x="7064375" y="2705100"/>
              <a:ext cx="155575" cy="101600"/>
            </a:xfrm>
            <a:custGeom>
              <a:avLst/>
              <a:gdLst>
                <a:gd name="T0" fmla="*/ 58 w 59"/>
                <a:gd name="T1" fmla="*/ 6 h 39"/>
                <a:gd name="T2" fmla="*/ 50 w 59"/>
                <a:gd name="T3" fmla="*/ 6 h 39"/>
                <a:gd name="T4" fmla="*/ 44 w 59"/>
                <a:gd name="T5" fmla="*/ 10 h 39"/>
                <a:gd name="T6" fmla="*/ 25 w 59"/>
                <a:gd name="T7" fmla="*/ 7 h 39"/>
                <a:gd name="T8" fmla="*/ 13 w 59"/>
                <a:gd name="T9" fmla="*/ 25 h 39"/>
                <a:gd name="T10" fmla="*/ 6 w 59"/>
                <a:gd name="T11" fmla="*/ 29 h 39"/>
                <a:gd name="T12" fmla="*/ 0 w 59"/>
                <a:gd name="T13" fmla="*/ 36 h 39"/>
                <a:gd name="T14" fmla="*/ 1 w 59"/>
                <a:gd name="T15" fmla="*/ 39 h 39"/>
                <a:gd name="T16" fmla="*/ 59 w 59"/>
                <a:gd name="T17" fmla="*/ 9 h 39"/>
                <a:gd name="T18" fmla="*/ 58 w 59"/>
                <a:gd name="T19" fmla="*/ 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39">
                  <a:moveTo>
                    <a:pt x="58" y="6"/>
                  </a:moveTo>
                  <a:cubicBezTo>
                    <a:pt x="57" y="4"/>
                    <a:pt x="54" y="4"/>
                    <a:pt x="50" y="6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0" y="0"/>
                    <a:pt x="25" y="7"/>
                  </a:cubicBezTo>
                  <a:cubicBezTo>
                    <a:pt x="10" y="13"/>
                    <a:pt x="13" y="25"/>
                    <a:pt x="13" y="25"/>
                  </a:cubicBezTo>
                  <a:cubicBezTo>
                    <a:pt x="13" y="25"/>
                    <a:pt x="10" y="27"/>
                    <a:pt x="6" y="29"/>
                  </a:cubicBezTo>
                  <a:cubicBezTo>
                    <a:pt x="3" y="31"/>
                    <a:pt x="0" y="34"/>
                    <a:pt x="0" y="36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9" y="9"/>
                    <a:pt x="58" y="7"/>
                    <a:pt x="58" y="6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2" name="任意多边形 30">
              <a:extLst>
                <a:ext uri="{FF2B5EF4-FFF2-40B4-BE49-F238E27FC236}">
                  <a16:creationId xmlns:a16="http://schemas.microsoft.com/office/drawing/2014/main" id="{02F5597A-641F-4EC9-A6DB-A85325F654AF}"/>
                </a:ext>
              </a:extLst>
            </p:cNvPr>
            <p:cNvSpPr/>
            <p:nvPr/>
          </p:nvSpPr>
          <p:spPr bwMode="auto">
            <a:xfrm>
              <a:off x="7096125" y="2730500"/>
              <a:ext cx="104775" cy="80963"/>
            </a:xfrm>
            <a:custGeom>
              <a:avLst/>
              <a:gdLst>
                <a:gd name="T0" fmla="*/ 40 w 40"/>
                <a:gd name="T1" fmla="*/ 2 h 31"/>
                <a:gd name="T2" fmla="*/ 34 w 40"/>
                <a:gd name="T3" fmla="*/ 10 h 31"/>
                <a:gd name="T4" fmla="*/ 37 w 40"/>
                <a:gd name="T5" fmla="*/ 18 h 31"/>
                <a:gd name="T6" fmla="*/ 12 w 40"/>
                <a:gd name="T7" fmla="*/ 31 h 31"/>
                <a:gd name="T8" fmla="*/ 8 w 40"/>
                <a:gd name="T9" fmla="*/ 23 h 31"/>
                <a:gd name="T10" fmla="*/ 2 w 40"/>
                <a:gd name="T11" fmla="*/ 22 h 31"/>
                <a:gd name="T12" fmla="*/ 0 w 40"/>
                <a:gd name="T13" fmla="*/ 21 h 31"/>
                <a:gd name="T14" fmla="*/ 40 w 40"/>
                <a:gd name="T15" fmla="*/ 0 h 31"/>
                <a:gd name="T16" fmla="*/ 40 w 40"/>
                <a:gd name="T17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1">
                  <a:moveTo>
                    <a:pt x="40" y="2"/>
                  </a:moveTo>
                  <a:cubicBezTo>
                    <a:pt x="34" y="5"/>
                    <a:pt x="32" y="6"/>
                    <a:pt x="34" y="10"/>
                  </a:cubicBezTo>
                  <a:cubicBezTo>
                    <a:pt x="35" y="15"/>
                    <a:pt x="37" y="18"/>
                    <a:pt x="37" y="1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9" y="26"/>
                    <a:pt x="8" y="23"/>
                  </a:cubicBezTo>
                  <a:cubicBezTo>
                    <a:pt x="8" y="21"/>
                    <a:pt x="6" y="20"/>
                    <a:pt x="2" y="2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40" y="0"/>
                    <a:pt x="40" y="0"/>
                    <a:pt x="40" y="0"/>
                  </a:cubicBezTo>
                  <a:lnTo>
                    <a:pt x="40" y="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3" name="任意多边形 31">
              <a:extLst>
                <a:ext uri="{FF2B5EF4-FFF2-40B4-BE49-F238E27FC236}">
                  <a16:creationId xmlns:a16="http://schemas.microsoft.com/office/drawing/2014/main" id="{BF83D236-DE62-4522-944D-52C1693194ED}"/>
                </a:ext>
              </a:extLst>
            </p:cNvPr>
            <p:cNvSpPr/>
            <p:nvPr/>
          </p:nvSpPr>
          <p:spPr bwMode="auto">
            <a:xfrm>
              <a:off x="7091363" y="2749550"/>
              <a:ext cx="133350" cy="84138"/>
            </a:xfrm>
            <a:custGeom>
              <a:avLst/>
              <a:gdLst>
                <a:gd name="T0" fmla="*/ 51 w 51"/>
                <a:gd name="T1" fmla="*/ 7 h 32"/>
                <a:gd name="T2" fmla="*/ 49 w 51"/>
                <a:gd name="T3" fmla="*/ 3 h 32"/>
                <a:gd name="T4" fmla="*/ 31 w 51"/>
                <a:gd name="T5" fmla="*/ 6 h 32"/>
                <a:gd name="T6" fmla="*/ 15 w 51"/>
                <a:gd name="T7" fmla="*/ 15 h 32"/>
                <a:gd name="T8" fmla="*/ 1 w 51"/>
                <a:gd name="T9" fmla="*/ 27 h 32"/>
                <a:gd name="T10" fmla="*/ 3 w 51"/>
                <a:gd name="T11" fmla="*/ 32 h 32"/>
                <a:gd name="T12" fmla="*/ 51 w 51"/>
                <a:gd name="T13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32">
                  <a:moveTo>
                    <a:pt x="51" y="7"/>
                  </a:moveTo>
                  <a:cubicBezTo>
                    <a:pt x="51" y="7"/>
                    <a:pt x="50" y="5"/>
                    <a:pt x="49" y="3"/>
                  </a:cubicBezTo>
                  <a:cubicBezTo>
                    <a:pt x="48" y="0"/>
                    <a:pt x="40" y="2"/>
                    <a:pt x="31" y="6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6" y="19"/>
                    <a:pt x="0" y="25"/>
                    <a:pt x="1" y="27"/>
                  </a:cubicBezTo>
                  <a:cubicBezTo>
                    <a:pt x="3" y="32"/>
                    <a:pt x="3" y="32"/>
                    <a:pt x="3" y="32"/>
                  </a:cubicBezTo>
                  <a:lnTo>
                    <a:pt x="51" y="7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4" name="任意多边形 32">
              <a:extLst>
                <a:ext uri="{FF2B5EF4-FFF2-40B4-BE49-F238E27FC236}">
                  <a16:creationId xmlns:a16="http://schemas.microsoft.com/office/drawing/2014/main" id="{5BC1D1C5-9B83-4E4C-9865-836FC719C169}"/>
                </a:ext>
              </a:extLst>
            </p:cNvPr>
            <p:cNvSpPr/>
            <p:nvPr/>
          </p:nvSpPr>
          <p:spPr bwMode="auto">
            <a:xfrm>
              <a:off x="7578725" y="3101975"/>
              <a:ext cx="90488" cy="182563"/>
            </a:xfrm>
            <a:custGeom>
              <a:avLst/>
              <a:gdLst>
                <a:gd name="T0" fmla="*/ 0 w 35"/>
                <a:gd name="T1" fmla="*/ 58 h 70"/>
                <a:gd name="T2" fmla="*/ 35 w 35"/>
                <a:gd name="T3" fmla="*/ 0 h 70"/>
                <a:gd name="T4" fmla="*/ 0 w 35"/>
                <a:gd name="T5" fmla="*/ 70 h 70"/>
                <a:gd name="T6" fmla="*/ 0 w 35"/>
                <a:gd name="T7" fmla="*/ 5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70">
                  <a:moveTo>
                    <a:pt x="0" y="58"/>
                  </a:moveTo>
                  <a:cubicBezTo>
                    <a:pt x="0" y="58"/>
                    <a:pt x="28" y="24"/>
                    <a:pt x="35" y="0"/>
                  </a:cubicBezTo>
                  <a:cubicBezTo>
                    <a:pt x="35" y="0"/>
                    <a:pt x="30" y="36"/>
                    <a:pt x="0" y="70"/>
                  </a:cubicBezTo>
                  <a:lnTo>
                    <a:pt x="0" y="58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5" name="任意多边形 33">
              <a:extLst>
                <a:ext uri="{FF2B5EF4-FFF2-40B4-BE49-F238E27FC236}">
                  <a16:creationId xmlns:a16="http://schemas.microsoft.com/office/drawing/2014/main" id="{AD13EFE4-A73E-4F61-9CDC-9D34BD9087D1}"/>
                </a:ext>
              </a:extLst>
            </p:cNvPr>
            <p:cNvSpPr/>
            <p:nvPr/>
          </p:nvSpPr>
          <p:spPr bwMode="auto">
            <a:xfrm>
              <a:off x="7292975" y="2924175"/>
              <a:ext cx="387350" cy="546100"/>
            </a:xfrm>
            <a:custGeom>
              <a:avLst/>
              <a:gdLst>
                <a:gd name="T0" fmla="*/ 148 w 148"/>
                <a:gd name="T1" fmla="*/ 0 h 209"/>
                <a:gd name="T2" fmla="*/ 90 w 148"/>
                <a:gd name="T3" fmla="*/ 44 h 209"/>
                <a:gd name="T4" fmla="*/ 8 w 148"/>
                <a:gd name="T5" fmla="*/ 157 h 209"/>
                <a:gd name="T6" fmla="*/ 6 w 148"/>
                <a:gd name="T7" fmla="*/ 199 h 209"/>
                <a:gd name="T8" fmla="*/ 49 w 148"/>
                <a:gd name="T9" fmla="*/ 182 h 209"/>
                <a:gd name="T10" fmla="*/ 119 w 148"/>
                <a:gd name="T11" fmla="*/ 108 h 209"/>
                <a:gd name="T12" fmla="*/ 148 w 148"/>
                <a:gd name="T1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209">
                  <a:moveTo>
                    <a:pt x="148" y="0"/>
                  </a:moveTo>
                  <a:cubicBezTo>
                    <a:pt x="127" y="6"/>
                    <a:pt x="114" y="8"/>
                    <a:pt x="90" y="44"/>
                  </a:cubicBezTo>
                  <a:cubicBezTo>
                    <a:pt x="67" y="80"/>
                    <a:pt x="13" y="148"/>
                    <a:pt x="8" y="157"/>
                  </a:cubicBezTo>
                  <a:cubicBezTo>
                    <a:pt x="1" y="169"/>
                    <a:pt x="0" y="188"/>
                    <a:pt x="6" y="199"/>
                  </a:cubicBezTo>
                  <a:cubicBezTo>
                    <a:pt x="11" y="209"/>
                    <a:pt x="25" y="203"/>
                    <a:pt x="49" y="182"/>
                  </a:cubicBezTo>
                  <a:cubicBezTo>
                    <a:pt x="71" y="162"/>
                    <a:pt x="119" y="108"/>
                    <a:pt x="119" y="108"/>
                  </a:cubicBezTo>
                  <a:cubicBezTo>
                    <a:pt x="119" y="108"/>
                    <a:pt x="143" y="56"/>
                    <a:pt x="148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6" name="任意多边形 34">
              <a:extLst>
                <a:ext uri="{FF2B5EF4-FFF2-40B4-BE49-F238E27FC236}">
                  <a16:creationId xmlns:a16="http://schemas.microsoft.com/office/drawing/2014/main" id="{A02693F6-5D52-4D39-8ADA-D40A41EB2602}"/>
                </a:ext>
              </a:extLst>
            </p:cNvPr>
            <p:cNvSpPr/>
            <p:nvPr/>
          </p:nvSpPr>
          <p:spPr bwMode="auto">
            <a:xfrm>
              <a:off x="7407275" y="2924175"/>
              <a:ext cx="292100" cy="387350"/>
            </a:xfrm>
            <a:custGeom>
              <a:avLst/>
              <a:gdLst>
                <a:gd name="T0" fmla="*/ 104 w 111"/>
                <a:gd name="T1" fmla="*/ 0 h 148"/>
                <a:gd name="T2" fmla="*/ 73 w 111"/>
                <a:gd name="T3" fmla="*/ 10 h 148"/>
                <a:gd name="T4" fmla="*/ 47 w 111"/>
                <a:gd name="T5" fmla="*/ 28 h 148"/>
                <a:gd name="T6" fmla="*/ 0 w 111"/>
                <a:gd name="T7" fmla="*/ 106 h 148"/>
                <a:gd name="T8" fmla="*/ 47 w 111"/>
                <a:gd name="T9" fmla="*/ 148 h 148"/>
                <a:gd name="T10" fmla="*/ 93 w 111"/>
                <a:gd name="T11" fmla="*/ 88 h 148"/>
                <a:gd name="T12" fmla="*/ 104 w 111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148">
                  <a:moveTo>
                    <a:pt x="104" y="0"/>
                  </a:moveTo>
                  <a:cubicBezTo>
                    <a:pt x="104" y="0"/>
                    <a:pt x="85" y="4"/>
                    <a:pt x="73" y="10"/>
                  </a:cubicBezTo>
                  <a:cubicBezTo>
                    <a:pt x="70" y="12"/>
                    <a:pt x="57" y="15"/>
                    <a:pt x="47" y="28"/>
                  </a:cubicBezTo>
                  <a:cubicBezTo>
                    <a:pt x="28" y="54"/>
                    <a:pt x="0" y="106"/>
                    <a:pt x="0" y="106"/>
                  </a:cubicBezTo>
                  <a:cubicBezTo>
                    <a:pt x="0" y="106"/>
                    <a:pt x="6" y="136"/>
                    <a:pt x="47" y="148"/>
                  </a:cubicBezTo>
                  <a:cubicBezTo>
                    <a:pt x="47" y="148"/>
                    <a:pt x="87" y="100"/>
                    <a:pt x="93" y="88"/>
                  </a:cubicBezTo>
                  <a:cubicBezTo>
                    <a:pt x="102" y="67"/>
                    <a:pt x="111" y="32"/>
                    <a:pt x="10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7" name="任意多边形 35">
              <a:extLst>
                <a:ext uri="{FF2B5EF4-FFF2-40B4-BE49-F238E27FC236}">
                  <a16:creationId xmlns:a16="http://schemas.microsoft.com/office/drawing/2014/main" id="{C5519969-61AD-4257-A4C7-A6505D093608}"/>
                </a:ext>
              </a:extLst>
            </p:cNvPr>
            <p:cNvSpPr/>
            <p:nvPr/>
          </p:nvSpPr>
          <p:spPr bwMode="auto">
            <a:xfrm>
              <a:off x="6967538" y="2951163"/>
              <a:ext cx="373063" cy="506413"/>
            </a:xfrm>
            <a:custGeom>
              <a:avLst/>
              <a:gdLst>
                <a:gd name="T0" fmla="*/ 137 w 142"/>
                <a:gd name="T1" fmla="*/ 194 h 194"/>
                <a:gd name="T2" fmla="*/ 61 w 142"/>
                <a:gd name="T3" fmla="*/ 111 h 194"/>
                <a:gd name="T4" fmla="*/ 21 w 142"/>
                <a:gd name="T5" fmla="*/ 69 h 194"/>
                <a:gd name="T6" fmla="*/ 12 w 142"/>
                <a:gd name="T7" fmla="*/ 8 h 194"/>
                <a:gd name="T8" fmla="*/ 26 w 142"/>
                <a:gd name="T9" fmla="*/ 5 h 194"/>
                <a:gd name="T10" fmla="*/ 30 w 142"/>
                <a:gd name="T11" fmla="*/ 15 h 194"/>
                <a:gd name="T12" fmla="*/ 37 w 142"/>
                <a:gd name="T13" fmla="*/ 33 h 194"/>
                <a:gd name="T14" fmla="*/ 44 w 142"/>
                <a:gd name="T15" fmla="*/ 38 h 194"/>
                <a:gd name="T16" fmla="*/ 41 w 142"/>
                <a:gd name="T17" fmla="*/ 16 h 194"/>
                <a:gd name="T18" fmla="*/ 52 w 142"/>
                <a:gd name="T19" fmla="*/ 16 h 194"/>
                <a:gd name="T20" fmla="*/ 61 w 142"/>
                <a:gd name="T21" fmla="*/ 36 h 194"/>
                <a:gd name="T22" fmla="*/ 68 w 142"/>
                <a:gd name="T23" fmla="*/ 65 h 194"/>
                <a:gd name="T24" fmla="*/ 142 w 142"/>
                <a:gd name="T25" fmla="*/ 138 h 194"/>
                <a:gd name="T26" fmla="*/ 137 w 142"/>
                <a:gd name="T27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2" h="194">
                  <a:moveTo>
                    <a:pt x="137" y="194"/>
                  </a:moveTo>
                  <a:cubicBezTo>
                    <a:pt x="117" y="191"/>
                    <a:pt x="74" y="131"/>
                    <a:pt x="61" y="111"/>
                  </a:cubicBezTo>
                  <a:cubicBezTo>
                    <a:pt x="47" y="89"/>
                    <a:pt x="33" y="78"/>
                    <a:pt x="21" y="69"/>
                  </a:cubicBezTo>
                  <a:cubicBezTo>
                    <a:pt x="0" y="53"/>
                    <a:pt x="3" y="29"/>
                    <a:pt x="12" y="8"/>
                  </a:cubicBezTo>
                  <a:cubicBezTo>
                    <a:pt x="16" y="0"/>
                    <a:pt x="26" y="5"/>
                    <a:pt x="26" y="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41" y="37"/>
                    <a:pt x="44" y="39"/>
                    <a:pt x="44" y="38"/>
                  </a:cubicBezTo>
                  <a:cubicBezTo>
                    <a:pt x="44" y="35"/>
                    <a:pt x="41" y="26"/>
                    <a:pt x="41" y="16"/>
                  </a:cubicBezTo>
                  <a:cubicBezTo>
                    <a:pt x="41" y="3"/>
                    <a:pt x="49" y="11"/>
                    <a:pt x="52" y="16"/>
                  </a:cubicBezTo>
                  <a:cubicBezTo>
                    <a:pt x="54" y="20"/>
                    <a:pt x="57" y="27"/>
                    <a:pt x="61" y="36"/>
                  </a:cubicBezTo>
                  <a:cubicBezTo>
                    <a:pt x="65" y="46"/>
                    <a:pt x="63" y="57"/>
                    <a:pt x="68" y="65"/>
                  </a:cubicBezTo>
                  <a:cubicBezTo>
                    <a:pt x="74" y="72"/>
                    <a:pt x="142" y="138"/>
                    <a:pt x="142" y="138"/>
                  </a:cubicBezTo>
                  <a:lnTo>
                    <a:pt x="137" y="194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8" name="任意多边形 36">
              <a:extLst>
                <a:ext uri="{FF2B5EF4-FFF2-40B4-BE49-F238E27FC236}">
                  <a16:creationId xmlns:a16="http://schemas.microsoft.com/office/drawing/2014/main" id="{3153C547-5A87-4FF8-9582-26459B2BEC30}"/>
                </a:ext>
              </a:extLst>
            </p:cNvPr>
            <p:cNvSpPr/>
            <p:nvPr/>
          </p:nvSpPr>
          <p:spPr bwMode="auto">
            <a:xfrm>
              <a:off x="7591425" y="2616200"/>
              <a:ext cx="36513" cy="73025"/>
            </a:xfrm>
            <a:custGeom>
              <a:avLst/>
              <a:gdLst>
                <a:gd name="T0" fmla="*/ 14 w 14"/>
                <a:gd name="T1" fmla="*/ 0 h 28"/>
                <a:gd name="T2" fmla="*/ 1 w 14"/>
                <a:gd name="T3" fmla="*/ 24 h 28"/>
                <a:gd name="T4" fmla="*/ 13 w 14"/>
                <a:gd name="T5" fmla="*/ 28 h 28"/>
                <a:gd name="T6" fmla="*/ 14 w 14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8">
                  <a:moveTo>
                    <a:pt x="14" y="0"/>
                  </a:moveTo>
                  <a:cubicBezTo>
                    <a:pt x="14" y="0"/>
                    <a:pt x="0" y="22"/>
                    <a:pt x="1" y="24"/>
                  </a:cubicBezTo>
                  <a:cubicBezTo>
                    <a:pt x="3" y="26"/>
                    <a:pt x="13" y="28"/>
                    <a:pt x="13" y="28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9" name="任意多边形 37">
              <a:extLst>
                <a:ext uri="{FF2B5EF4-FFF2-40B4-BE49-F238E27FC236}">
                  <a16:creationId xmlns:a16="http://schemas.microsoft.com/office/drawing/2014/main" id="{4511FD51-A334-44DD-A007-9ED94DC23952}"/>
                </a:ext>
              </a:extLst>
            </p:cNvPr>
            <p:cNvSpPr/>
            <p:nvPr/>
          </p:nvSpPr>
          <p:spPr bwMode="auto">
            <a:xfrm>
              <a:off x="7599363" y="2566988"/>
              <a:ext cx="88900" cy="85725"/>
            </a:xfrm>
            <a:custGeom>
              <a:avLst/>
              <a:gdLst>
                <a:gd name="T0" fmla="*/ 17 w 34"/>
                <a:gd name="T1" fmla="*/ 33 h 33"/>
                <a:gd name="T2" fmla="*/ 0 w 34"/>
                <a:gd name="T3" fmla="*/ 16 h 33"/>
                <a:gd name="T4" fmla="*/ 17 w 34"/>
                <a:gd name="T5" fmla="*/ 0 h 33"/>
                <a:gd name="T6" fmla="*/ 34 w 34"/>
                <a:gd name="T7" fmla="*/ 16 h 33"/>
                <a:gd name="T8" fmla="*/ 17 w 34"/>
                <a:gd name="T9" fmla="*/ 33 h 33"/>
                <a:gd name="T10" fmla="*/ 17 w 34"/>
                <a:gd name="T11" fmla="*/ 3 h 33"/>
                <a:gd name="T12" fmla="*/ 4 w 34"/>
                <a:gd name="T13" fmla="*/ 16 h 33"/>
                <a:gd name="T14" fmla="*/ 17 w 34"/>
                <a:gd name="T15" fmla="*/ 29 h 33"/>
                <a:gd name="T16" fmla="*/ 30 w 34"/>
                <a:gd name="T17" fmla="*/ 16 h 33"/>
                <a:gd name="T18" fmla="*/ 17 w 34"/>
                <a:gd name="T19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3">
                  <a:moveTo>
                    <a:pt x="17" y="33"/>
                  </a:moveTo>
                  <a:cubicBezTo>
                    <a:pt x="8" y="33"/>
                    <a:pt x="0" y="26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4" y="7"/>
                    <a:pt x="34" y="16"/>
                  </a:cubicBezTo>
                  <a:cubicBezTo>
                    <a:pt x="34" y="26"/>
                    <a:pt x="26" y="33"/>
                    <a:pt x="17" y="33"/>
                  </a:cubicBezTo>
                  <a:close/>
                  <a:moveTo>
                    <a:pt x="17" y="3"/>
                  </a:moveTo>
                  <a:cubicBezTo>
                    <a:pt x="10" y="3"/>
                    <a:pt x="4" y="9"/>
                    <a:pt x="4" y="16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4" y="29"/>
                    <a:pt x="30" y="24"/>
                    <a:pt x="30" y="16"/>
                  </a:cubicBezTo>
                  <a:cubicBezTo>
                    <a:pt x="30" y="9"/>
                    <a:pt x="24" y="3"/>
                    <a:pt x="17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0" name="任意多边形 38">
              <a:extLst>
                <a:ext uri="{FF2B5EF4-FFF2-40B4-BE49-F238E27FC236}">
                  <a16:creationId xmlns:a16="http://schemas.microsoft.com/office/drawing/2014/main" id="{F3F6194B-E6F6-4D99-89A0-61D6FADCE4DE}"/>
                </a:ext>
              </a:extLst>
            </p:cNvPr>
            <p:cNvSpPr/>
            <p:nvPr/>
          </p:nvSpPr>
          <p:spPr bwMode="auto">
            <a:xfrm>
              <a:off x="7620000" y="2438400"/>
              <a:ext cx="358775" cy="384175"/>
            </a:xfrm>
            <a:custGeom>
              <a:avLst/>
              <a:gdLst>
                <a:gd name="T0" fmla="*/ 42 w 137"/>
                <a:gd name="T1" fmla="*/ 9 h 147"/>
                <a:gd name="T2" fmla="*/ 2 w 137"/>
                <a:gd name="T3" fmla="*/ 73 h 147"/>
                <a:gd name="T4" fmla="*/ 11 w 137"/>
                <a:gd name="T5" fmla="*/ 142 h 147"/>
                <a:gd name="T6" fmla="*/ 50 w 137"/>
                <a:gd name="T7" fmla="*/ 143 h 147"/>
                <a:gd name="T8" fmla="*/ 113 w 137"/>
                <a:gd name="T9" fmla="*/ 104 h 147"/>
                <a:gd name="T10" fmla="*/ 117 w 137"/>
                <a:gd name="T11" fmla="*/ 22 h 147"/>
                <a:gd name="T12" fmla="*/ 42 w 137"/>
                <a:gd name="T13" fmla="*/ 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147">
                  <a:moveTo>
                    <a:pt x="42" y="9"/>
                  </a:moveTo>
                  <a:cubicBezTo>
                    <a:pt x="13" y="15"/>
                    <a:pt x="5" y="28"/>
                    <a:pt x="2" y="73"/>
                  </a:cubicBezTo>
                  <a:cubicBezTo>
                    <a:pt x="0" y="120"/>
                    <a:pt x="4" y="135"/>
                    <a:pt x="11" y="142"/>
                  </a:cubicBezTo>
                  <a:cubicBezTo>
                    <a:pt x="15" y="146"/>
                    <a:pt x="38" y="147"/>
                    <a:pt x="50" y="143"/>
                  </a:cubicBezTo>
                  <a:cubicBezTo>
                    <a:pt x="65" y="139"/>
                    <a:pt x="98" y="128"/>
                    <a:pt x="113" y="104"/>
                  </a:cubicBezTo>
                  <a:cubicBezTo>
                    <a:pt x="132" y="76"/>
                    <a:pt x="137" y="38"/>
                    <a:pt x="117" y="22"/>
                  </a:cubicBezTo>
                  <a:cubicBezTo>
                    <a:pt x="89" y="0"/>
                    <a:pt x="53" y="7"/>
                    <a:pt x="42" y="9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1" name="任意多边形 39">
              <a:extLst>
                <a:ext uri="{FF2B5EF4-FFF2-40B4-BE49-F238E27FC236}">
                  <a16:creationId xmlns:a16="http://schemas.microsoft.com/office/drawing/2014/main" id="{93549431-4C4F-4C20-A021-779CC53E19F7}"/>
                </a:ext>
              </a:extLst>
            </p:cNvPr>
            <p:cNvSpPr/>
            <p:nvPr/>
          </p:nvSpPr>
          <p:spPr bwMode="auto">
            <a:xfrm>
              <a:off x="7604125" y="2600325"/>
              <a:ext cx="133350" cy="25400"/>
            </a:xfrm>
            <a:custGeom>
              <a:avLst/>
              <a:gdLst>
                <a:gd name="T0" fmla="*/ 0 w 84"/>
                <a:gd name="T1" fmla="*/ 0 h 16"/>
                <a:gd name="T2" fmla="*/ 84 w 84"/>
                <a:gd name="T3" fmla="*/ 10 h 16"/>
                <a:gd name="T4" fmla="*/ 81 w 84"/>
                <a:gd name="T5" fmla="*/ 16 h 16"/>
                <a:gd name="T6" fmla="*/ 0 w 84"/>
                <a:gd name="T7" fmla="*/ 7 h 16"/>
                <a:gd name="T8" fmla="*/ 0 w 84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6">
                  <a:moveTo>
                    <a:pt x="0" y="0"/>
                  </a:moveTo>
                  <a:lnTo>
                    <a:pt x="84" y="10"/>
                  </a:lnTo>
                  <a:lnTo>
                    <a:pt x="81" y="16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2" name="任意多边形 40">
              <a:extLst>
                <a:ext uri="{FF2B5EF4-FFF2-40B4-BE49-F238E27FC236}">
                  <a16:creationId xmlns:a16="http://schemas.microsoft.com/office/drawing/2014/main" id="{998F60A5-735D-4465-B371-97CDB21E001B}"/>
                </a:ext>
              </a:extLst>
            </p:cNvPr>
            <p:cNvSpPr/>
            <p:nvPr/>
          </p:nvSpPr>
          <p:spPr bwMode="auto">
            <a:xfrm>
              <a:off x="7588250" y="2378075"/>
              <a:ext cx="447675" cy="436563"/>
            </a:xfrm>
            <a:custGeom>
              <a:avLst/>
              <a:gdLst>
                <a:gd name="T0" fmla="*/ 11 w 171"/>
                <a:gd name="T1" fmla="*/ 47 h 167"/>
                <a:gd name="T2" fmla="*/ 12 w 171"/>
                <a:gd name="T3" fmla="*/ 48 h 167"/>
                <a:gd name="T4" fmla="*/ 30 w 171"/>
                <a:gd name="T5" fmla="*/ 61 h 167"/>
                <a:gd name="T6" fmla="*/ 43 w 171"/>
                <a:gd name="T7" fmla="*/ 82 h 167"/>
                <a:gd name="T8" fmla="*/ 53 w 171"/>
                <a:gd name="T9" fmla="*/ 99 h 167"/>
                <a:gd name="T10" fmla="*/ 72 w 171"/>
                <a:gd name="T11" fmla="*/ 84 h 167"/>
                <a:gd name="T12" fmla="*/ 80 w 171"/>
                <a:gd name="T13" fmla="*/ 117 h 167"/>
                <a:gd name="T14" fmla="*/ 62 w 171"/>
                <a:gd name="T15" fmla="*/ 124 h 167"/>
                <a:gd name="T16" fmla="*/ 73 w 171"/>
                <a:gd name="T17" fmla="*/ 163 h 167"/>
                <a:gd name="T18" fmla="*/ 109 w 171"/>
                <a:gd name="T19" fmla="*/ 162 h 167"/>
                <a:gd name="T20" fmla="*/ 152 w 171"/>
                <a:gd name="T21" fmla="*/ 122 h 167"/>
                <a:gd name="T22" fmla="*/ 145 w 171"/>
                <a:gd name="T23" fmla="*/ 36 h 167"/>
                <a:gd name="T24" fmla="*/ 112 w 171"/>
                <a:gd name="T25" fmla="*/ 5 h 167"/>
                <a:gd name="T26" fmla="*/ 40 w 171"/>
                <a:gd name="T27" fmla="*/ 9 h 167"/>
                <a:gd name="T28" fmla="*/ 24 w 171"/>
                <a:gd name="T29" fmla="*/ 5 h 167"/>
                <a:gd name="T30" fmla="*/ 23 w 171"/>
                <a:gd name="T31" fmla="*/ 5 h 167"/>
                <a:gd name="T32" fmla="*/ 22 w 171"/>
                <a:gd name="T33" fmla="*/ 9 h 167"/>
                <a:gd name="T34" fmla="*/ 29 w 171"/>
                <a:gd name="T35" fmla="*/ 22 h 167"/>
                <a:gd name="T36" fmla="*/ 1 w 171"/>
                <a:gd name="T37" fmla="*/ 19 h 167"/>
                <a:gd name="T38" fmla="*/ 11 w 171"/>
                <a:gd name="T39" fmla="*/ 4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1" h="167">
                  <a:moveTo>
                    <a:pt x="11" y="47"/>
                  </a:moveTo>
                  <a:cubicBezTo>
                    <a:pt x="12" y="48"/>
                    <a:pt x="12" y="48"/>
                    <a:pt x="12" y="48"/>
                  </a:cubicBezTo>
                  <a:cubicBezTo>
                    <a:pt x="18" y="53"/>
                    <a:pt x="25" y="56"/>
                    <a:pt x="30" y="61"/>
                  </a:cubicBezTo>
                  <a:cubicBezTo>
                    <a:pt x="37" y="67"/>
                    <a:pt x="41" y="74"/>
                    <a:pt x="43" y="82"/>
                  </a:cubicBezTo>
                  <a:cubicBezTo>
                    <a:pt x="45" y="89"/>
                    <a:pt x="46" y="96"/>
                    <a:pt x="53" y="99"/>
                  </a:cubicBezTo>
                  <a:cubicBezTo>
                    <a:pt x="53" y="99"/>
                    <a:pt x="57" y="82"/>
                    <a:pt x="72" y="84"/>
                  </a:cubicBezTo>
                  <a:cubicBezTo>
                    <a:pt x="87" y="86"/>
                    <a:pt x="89" y="105"/>
                    <a:pt x="80" y="117"/>
                  </a:cubicBezTo>
                  <a:cubicBezTo>
                    <a:pt x="70" y="128"/>
                    <a:pt x="62" y="124"/>
                    <a:pt x="62" y="124"/>
                  </a:cubicBezTo>
                  <a:cubicBezTo>
                    <a:pt x="62" y="124"/>
                    <a:pt x="62" y="149"/>
                    <a:pt x="73" y="163"/>
                  </a:cubicBezTo>
                  <a:cubicBezTo>
                    <a:pt x="73" y="163"/>
                    <a:pt x="86" y="167"/>
                    <a:pt x="109" y="162"/>
                  </a:cubicBezTo>
                  <a:cubicBezTo>
                    <a:pt x="123" y="159"/>
                    <a:pt x="143" y="141"/>
                    <a:pt x="152" y="122"/>
                  </a:cubicBezTo>
                  <a:cubicBezTo>
                    <a:pt x="170" y="82"/>
                    <a:pt x="171" y="47"/>
                    <a:pt x="145" y="36"/>
                  </a:cubicBezTo>
                  <a:cubicBezTo>
                    <a:pt x="143" y="17"/>
                    <a:pt x="128" y="9"/>
                    <a:pt x="112" y="5"/>
                  </a:cubicBezTo>
                  <a:cubicBezTo>
                    <a:pt x="87" y="0"/>
                    <a:pt x="64" y="14"/>
                    <a:pt x="40" y="9"/>
                  </a:cubicBezTo>
                  <a:cubicBezTo>
                    <a:pt x="35" y="8"/>
                    <a:pt x="30" y="6"/>
                    <a:pt x="24" y="5"/>
                  </a:cubicBezTo>
                  <a:cubicBezTo>
                    <a:pt x="24" y="5"/>
                    <a:pt x="23" y="5"/>
                    <a:pt x="23" y="5"/>
                  </a:cubicBezTo>
                  <a:cubicBezTo>
                    <a:pt x="21" y="6"/>
                    <a:pt x="21" y="8"/>
                    <a:pt x="22" y="9"/>
                  </a:cubicBezTo>
                  <a:cubicBezTo>
                    <a:pt x="23" y="14"/>
                    <a:pt x="26" y="19"/>
                    <a:pt x="29" y="22"/>
                  </a:cubicBezTo>
                  <a:cubicBezTo>
                    <a:pt x="19" y="23"/>
                    <a:pt x="10" y="22"/>
                    <a:pt x="1" y="19"/>
                  </a:cubicBezTo>
                  <a:cubicBezTo>
                    <a:pt x="0" y="29"/>
                    <a:pt x="4" y="40"/>
                    <a:pt x="11" y="4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3" name="任意多边形 41">
              <a:extLst>
                <a:ext uri="{FF2B5EF4-FFF2-40B4-BE49-F238E27FC236}">
                  <a16:creationId xmlns:a16="http://schemas.microsoft.com/office/drawing/2014/main" id="{C5D25132-492E-4363-9DC0-7E6692202377}"/>
                </a:ext>
              </a:extLst>
            </p:cNvPr>
            <p:cNvSpPr/>
            <p:nvPr/>
          </p:nvSpPr>
          <p:spPr bwMode="auto">
            <a:xfrm>
              <a:off x="7962900" y="2446338"/>
              <a:ext cx="52388" cy="41275"/>
            </a:xfrm>
            <a:custGeom>
              <a:avLst/>
              <a:gdLst>
                <a:gd name="T0" fmla="*/ 3 w 20"/>
                <a:gd name="T1" fmla="*/ 16 h 16"/>
                <a:gd name="T2" fmla="*/ 20 w 20"/>
                <a:gd name="T3" fmla="*/ 6 h 16"/>
                <a:gd name="T4" fmla="*/ 6 w 20"/>
                <a:gd name="T5" fmla="*/ 2 h 16"/>
                <a:gd name="T6" fmla="*/ 3 w 20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6">
                  <a:moveTo>
                    <a:pt x="3" y="16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17" y="1"/>
                    <a:pt x="11" y="0"/>
                    <a:pt x="6" y="2"/>
                  </a:cubicBezTo>
                  <a:cubicBezTo>
                    <a:pt x="2" y="5"/>
                    <a:pt x="0" y="11"/>
                    <a:pt x="3" y="1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4" name="任意多边形 42">
              <a:extLst>
                <a:ext uri="{FF2B5EF4-FFF2-40B4-BE49-F238E27FC236}">
                  <a16:creationId xmlns:a16="http://schemas.microsoft.com/office/drawing/2014/main" id="{D476A4E4-0BDA-45D2-9DEE-3582337B8E65}"/>
                </a:ext>
              </a:extLst>
            </p:cNvPr>
            <p:cNvSpPr/>
            <p:nvPr/>
          </p:nvSpPr>
          <p:spPr bwMode="auto">
            <a:xfrm>
              <a:off x="7700963" y="2611438"/>
              <a:ext cx="26988" cy="50800"/>
            </a:xfrm>
            <a:custGeom>
              <a:avLst/>
              <a:gdLst>
                <a:gd name="T0" fmla="*/ 10 w 10"/>
                <a:gd name="T1" fmla="*/ 20 h 20"/>
                <a:gd name="T2" fmla="*/ 10 w 10"/>
                <a:gd name="T3" fmla="*/ 1 h 20"/>
                <a:gd name="T4" fmla="*/ 0 w 10"/>
                <a:gd name="T5" fmla="*/ 10 h 20"/>
                <a:gd name="T6" fmla="*/ 10 w 10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0">
                  <a:moveTo>
                    <a:pt x="10" y="2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15A52C3B-2CA7-4D2C-AAB9-DF778BAE5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270" y="759860"/>
            <a:ext cx="6023598" cy="54121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39174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6C65F-2AD3-4EE0-A592-2CDD29C18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当前阶段组员评价</a:t>
            </a:r>
            <a:endParaRPr lang="zh-CN" altLang="en-US" dirty="0"/>
          </a:p>
        </p:txBody>
      </p:sp>
      <p:grpSp>
        <p:nvGrpSpPr>
          <p:cNvPr id="58" name="íṡ1ïḍê">
            <a:extLst>
              <a:ext uri="{FF2B5EF4-FFF2-40B4-BE49-F238E27FC236}">
                <a16:creationId xmlns:a16="http://schemas.microsoft.com/office/drawing/2014/main" id="{86247177-5BB7-4EE6-AEC5-5761B8959A0C}"/>
              </a:ext>
            </a:extLst>
          </p:cNvPr>
          <p:cNvGrpSpPr/>
          <p:nvPr/>
        </p:nvGrpSpPr>
        <p:grpSpPr>
          <a:xfrm>
            <a:off x="2958670" y="2607749"/>
            <a:ext cx="2587751" cy="2472763"/>
            <a:chOff x="4052545" y="1914525"/>
            <a:chExt cx="3608389" cy="3448050"/>
          </a:xfrm>
        </p:grpSpPr>
        <p:sp>
          <p:nvSpPr>
            <p:cNvPr id="120" name="iṧḻíḓé">
              <a:extLst>
                <a:ext uri="{FF2B5EF4-FFF2-40B4-BE49-F238E27FC236}">
                  <a16:creationId xmlns:a16="http://schemas.microsoft.com/office/drawing/2014/main" id="{B63A0DDC-84DC-4383-8061-8D45EFE3B7DA}"/>
                </a:ext>
              </a:extLst>
            </p:cNvPr>
            <p:cNvSpPr/>
            <p:nvPr/>
          </p:nvSpPr>
          <p:spPr bwMode="auto">
            <a:xfrm>
              <a:off x="5855946" y="1914525"/>
              <a:ext cx="1495425" cy="1724025"/>
            </a:xfrm>
            <a:custGeom>
              <a:avLst/>
              <a:gdLst>
                <a:gd name="T0" fmla="*/ 0 w 2415"/>
                <a:gd name="T1" fmla="*/ 0 h 2788"/>
                <a:gd name="T2" fmla="*/ 2415 w 2415"/>
                <a:gd name="T3" fmla="*/ 1394 h 2788"/>
                <a:gd name="T4" fmla="*/ 0 w 2415"/>
                <a:gd name="T5" fmla="*/ 2788 h 2788"/>
                <a:gd name="T6" fmla="*/ 0 w 2415"/>
                <a:gd name="T7" fmla="*/ 0 h 2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15" h="2788">
                  <a:moveTo>
                    <a:pt x="0" y="0"/>
                  </a:moveTo>
                  <a:cubicBezTo>
                    <a:pt x="996" y="0"/>
                    <a:pt x="1917" y="531"/>
                    <a:pt x="2415" y="1394"/>
                  </a:cubicBezTo>
                  <a:lnTo>
                    <a:pt x="0" y="2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íṡlîdè">
              <a:extLst>
                <a:ext uri="{FF2B5EF4-FFF2-40B4-BE49-F238E27FC236}">
                  <a16:creationId xmlns:a16="http://schemas.microsoft.com/office/drawing/2014/main" id="{33FB8A06-E257-4E7C-8FA9-DE83824AD940}"/>
                </a:ext>
              </a:extLst>
            </p:cNvPr>
            <p:cNvSpPr/>
            <p:nvPr/>
          </p:nvSpPr>
          <p:spPr bwMode="auto">
            <a:xfrm>
              <a:off x="5855946" y="2776537"/>
              <a:ext cx="1804988" cy="1724025"/>
            </a:xfrm>
            <a:custGeom>
              <a:avLst/>
              <a:gdLst>
                <a:gd name="T0" fmla="*/ 2415 w 2913"/>
                <a:gd name="T1" fmla="*/ 0 h 2788"/>
                <a:gd name="T2" fmla="*/ 2415 w 2913"/>
                <a:gd name="T3" fmla="*/ 2788 h 2788"/>
                <a:gd name="T4" fmla="*/ 0 w 2913"/>
                <a:gd name="T5" fmla="*/ 1394 h 2788"/>
                <a:gd name="T6" fmla="*/ 2415 w 2913"/>
                <a:gd name="T7" fmla="*/ 0 h 2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3" h="2788">
                  <a:moveTo>
                    <a:pt x="2415" y="0"/>
                  </a:moveTo>
                  <a:cubicBezTo>
                    <a:pt x="2913" y="863"/>
                    <a:pt x="2913" y="1925"/>
                    <a:pt x="2415" y="2788"/>
                  </a:cubicBezTo>
                  <a:lnTo>
                    <a:pt x="0" y="1394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íṩľïḋè">
              <a:extLst>
                <a:ext uri="{FF2B5EF4-FFF2-40B4-BE49-F238E27FC236}">
                  <a16:creationId xmlns:a16="http://schemas.microsoft.com/office/drawing/2014/main" id="{D7698221-6FF5-4B52-BC1A-1BD34152CF20}"/>
                </a:ext>
              </a:extLst>
            </p:cNvPr>
            <p:cNvSpPr/>
            <p:nvPr/>
          </p:nvSpPr>
          <p:spPr bwMode="auto">
            <a:xfrm>
              <a:off x="5855946" y="3638550"/>
              <a:ext cx="1495425" cy="1724025"/>
            </a:xfrm>
            <a:custGeom>
              <a:avLst/>
              <a:gdLst>
                <a:gd name="T0" fmla="*/ 2415 w 2415"/>
                <a:gd name="T1" fmla="*/ 1394 h 2788"/>
                <a:gd name="T2" fmla="*/ 0 w 2415"/>
                <a:gd name="T3" fmla="*/ 2788 h 2788"/>
                <a:gd name="T4" fmla="*/ 0 w 2415"/>
                <a:gd name="T5" fmla="*/ 0 h 2788"/>
                <a:gd name="T6" fmla="*/ 2415 w 2415"/>
                <a:gd name="T7" fmla="*/ 1394 h 2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15" h="2788">
                  <a:moveTo>
                    <a:pt x="2415" y="1394"/>
                  </a:moveTo>
                  <a:cubicBezTo>
                    <a:pt x="1917" y="2257"/>
                    <a:pt x="996" y="2788"/>
                    <a:pt x="0" y="2788"/>
                  </a:cubicBezTo>
                  <a:lnTo>
                    <a:pt x="0" y="0"/>
                  </a:lnTo>
                  <a:lnTo>
                    <a:pt x="2415" y="1394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íṣḻïďé">
              <a:extLst>
                <a:ext uri="{FF2B5EF4-FFF2-40B4-BE49-F238E27FC236}">
                  <a16:creationId xmlns:a16="http://schemas.microsoft.com/office/drawing/2014/main" id="{8475E3AC-6029-4AF5-A6B8-5DE0271BFC9A}"/>
                </a:ext>
              </a:extLst>
            </p:cNvPr>
            <p:cNvSpPr/>
            <p:nvPr/>
          </p:nvSpPr>
          <p:spPr bwMode="auto">
            <a:xfrm>
              <a:off x="4360521" y="3638550"/>
              <a:ext cx="1495425" cy="1724025"/>
            </a:xfrm>
            <a:custGeom>
              <a:avLst/>
              <a:gdLst>
                <a:gd name="T0" fmla="*/ 2415 w 2415"/>
                <a:gd name="T1" fmla="*/ 2788 h 2788"/>
                <a:gd name="T2" fmla="*/ 0 w 2415"/>
                <a:gd name="T3" fmla="*/ 1394 h 2788"/>
                <a:gd name="T4" fmla="*/ 2415 w 2415"/>
                <a:gd name="T5" fmla="*/ 0 h 2788"/>
                <a:gd name="T6" fmla="*/ 2415 w 2415"/>
                <a:gd name="T7" fmla="*/ 2788 h 2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15" h="2788">
                  <a:moveTo>
                    <a:pt x="2415" y="2788"/>
                  </a:moveTo>
                  <a:cubicBezTo>
                    <a:pt x="1419" y="2788"/>
                    <a:pt x="498" y="2257"/>
                    <a:pt x="0" y="1394"/>
                  </a:cubicBezTo>
                  <a:lnTo>
                    <a:pt x="2415" y="0"/>
                  </a:lnTo>
                  <a:lnTo>
                    <a:pt x="2415" y="2788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išļiḋè">
              <a:extLst>
                <a:ext uri="{FF2B5EF4-FFF2-40B4-BE49-F238E27FC236}">
                  <a16:creationId xmlns:a16="http://schemas.microsoft.com/office/drawing/2014/main" id="{BBC622E1-C5A5-4940-9B22-457999E79B18}"/>
                </a:ext>
              </a:extLst>
            </p:cNvPr>
            <p:cNvSpPr/>
            <p:nvPr/>
          </p:nvSpPr>
          <p:spPr bwMode="auto">
            <a:xfrm>
              <a:off x="4052545" y="2776537"/>
              <a:ext cx="1803400" cy="1724025"/>
            </a:xfrm>
            <a:custGeom>
              <a:avLst/>
              <a:gdLst>
                <a:gd name="T0" fmla="*/ 498 w 2913"/>
                <a:gd name="T1" fmla="*/ 2788 h 2788"/>
                <a:gd name="T2" fmla="*/ 498 w 2913"/>
                <a:gd name="T3" fmla="*/ 0 h 2788"/>
                <a:gd name="T4" fmla="*/ 2913 w 2913"/>
                <a:gd name="T5" fmla="*/ 1394 h 2788"/>
                <a:gd name="T6" fmla="*/ 498 w 2913"/>
                <a:gd name="T7" fmla="*/ 2788 h 2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3" h="2788">
                  <a:moveTo>
                    <a:pt x="498" y="2788"/>
                  </a:moveTo>
                  <a:cubicBezTo>
                    <a:pt x="0" y="1925"/>
                    <a:pt x="0" y="863"/>
                    <a:pt x="498" y="0"/>
                  </a:cubicBezTo>
                  <a:lnTo>
                    <a:pt x="2913" y="1394"/>
                  </a:lnTo>
                  <a:lnTo>
                    <a:pt x="498" y="2788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ïṣlïḓê">
              <a:extLst>
                <a:ext uri="{FF2B5EF4-FFF2-40B4-BE49-F238E27FC236}">
                  <a16:creationId xmlns:a16="http://schemas.microsoft.com/office/drawing/2014/main" id="{3655FE75-419D-406B-894B-7E0704463969}"/>
                </a:ext>
              </a:extLst>
            </p:cNvPr>
            <p:cNvSpPr/>
            <p:nvPr/>
          </p:nvSpPr>
          <p:spPr bwMode="auto">
            <a:xfrm>
              <a:off x="4360521" y="1914525"/>
              <a:ext cx="1495425" cy="1724025"/>
            </a:xfrm>
            <a:custGeom>
              <a:avLst/>
              <a:gdLst>
                <a:gd name="T0" fmla="*/ 0 w 2415"/>
                <a:gd name="T1" fmla="*/ 1394 h 2788"/>
                <a:gd name="T2" fmla="*/ 2415 w 2415"/>
                <a:gd name="T3" fmla="*/ 0 h 2788"/>
                <a:gd name="T4" fmla="*/ 2415 w 2415"/>
                <a:gd name="T5" fmla="*/ 2788 h 2788"/>
                <a:gd name="T6" fmla="*/ 0 w 2415"/>
                <a:gd name="T7" fmla="*/ 1394 h 2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15" h="2788">
                  <a:moveTo>
                    <a:pt x="0" y="1394"/>
                  </a:moveTo>
                  <a:cubicBezTo>
                    <a:pt x="498" y="531"/>
                    <a:pt x="1419" y="0"/>
                    <a:pt x="2415" y="0"/>
                  </a:cubicBezTo>
                  <a:lnTo>
                    <a:pt x="2415" y="2788"/>
                  </a:lnTo>
                  <a:lnTo>
                    <a:pt x="0" y="1394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C3F736BA-3459-4341-B50A-5C2589DDEAD5}"/>
              </a:ext>
            </a:extLst>
          </p:cNvPr>
          <p:cNvGrpSpPr/>
          <p:nvPr/>
        </p:nvGrpSpPr>
        <p:grpSpPr>
          <a:xfrm>
            <a:off x="1866157" y="1931839"/>
            <a:ext cx="3478332" cy="3315590"/>
            <a:chOff x="3549650" y="1063625"/>
            <a:chExt cx="5089525" cy="4851400"/>
          </a:xfrm>
        </p:grpSpPr>
        <p:sp>
          <p:nvSpPr>
            <p:cNvPr id="127" name="任意多边形 43">
              <a:extLst>
                <a:ext uri="{FF2B5EF4-FFF2-40B4-BE49-F238E27FC236}">
                  <a16:creationId xmlns:a16="http://schemas.microsoft.com/office/drawing/2014/main" id="{99A8C593-1F4E-4A53-B7E1-8B6CDD7A5249}"/>
                </a:ext>
              </a:extLst>
            </p:cNvPr>
            <p:cNvSpPr/>
            <p:nvPr/>
          </p:nvSpPr>
          <p:spPr bwMode="auto">
            <a:xfrm>
              <a:off x="3549650" y="3276600"/>
              <a:ext cx="5089525" cy="2638425"/>
            </a:xfrm>
            <a:custGeom>
              <a:avLst/>
              <a:gdLst>
                <a:gd name="T0" fmla="*/ 1597 w 1943"/>
                <a:gd name="T1" fmla="*/ 179 h 1009"/>
                <a:gd name="T2" fmla="*/ 1597 w 1943"/>
                <a:gd name="T3" fmla="*/ 829 h 1009"/>
                <a:gd name="T4" fmla="*/ 345 w 1943"/>
                <a:gd name="T5" fmla="*/ 829 h 1009"/>
                <a:gd name="T6" fmla="*/ 345 w 1943"/>
                <a:gd name="T7" fmla="*/ 179 h 1009"/>
                <a:gd name="T8" fmla="*/ 1597 w 1943"/>
                <a:gd name="T9" fmla="*/ 179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3" h="1009">
                  <a:moveTo>
                    <a:pt x="1597" y="179"/>
                  </a:moveTo>
                  <a:cubicBezTo>
                    <a:pt x="1943" y="359"/>
                    <a:pt x="1943" y="650"/>
                    <a:pt x="1597" y="829"/>
                  </a:cubicBezTo>
                  <a:cubicBezTo>
                    <a:pt x="1251" y="1009"/>
                    <a:pt x="691" y="1009"/>
                    <a:pt x="345" y="829"/>
                  </a:cubicBezTo>
                  <a:cubicBezTo>
                    <a:pt x="0" y="650"/>
                    <a:pt x="0" y="359"/>
                    <a:pt x="345" y="179"/>
                  </a:cubicBezTo>
                  <a:cubicBezTo>
                    <a:pt x="691" y="0"/>
                    <a:pt x="1251" y="0"/>
                    <a:pt x="1597" y="179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任意多边形 44">
              <a:extLst>
                <a:ext uri="{FF2B5EF4-FFF2-40B4-BE49-F238E27FC236}">
                  <a16:creationId xmlns:a16="http://schemas.microsoft.com/office/drawing/2014/main" id="{0AA1F2D8-F571-4377-82CC-1FBB7907F897}"/>
                </a:ext>
              </a:extLst>
            </p:cNvPr>
            <p:cNvSpPr/>
            <p:nvPr/>
          </p:nvSpPr>
          <p:spPr bwMode="auto">
            <a:xfrm>
              <a:off x="7140575" y="4529138"/>
              <a:ext cx="1139825" cy="693738"/>
            </a:xfrm>
            <a:custGeom>
              <a:avLst/>
              <a:gdLst>
                <a:gd name="T0" fmla="*/ 358 w 435"/>
                <a:gd name="T1" fmla="*/ 218 h 265"/>
                <a:gd name="T2" fmla="*/ 77 w 435"/>
                <a:gd name="T3" fmla="*/ 218 h 265"/>
                <a:gd name="T4" fmla="*/ 77 w 435"/>
                <a:gd name="T5" fmla="*/ 47 h 265"/>
                <a:gd name="T6" fmla="*/ 358 w 435"/>
                <a:gd name="T7" fmla="*/ 47 h 265"/>
                <a:gd name="T8" fmla="*/ 358 w 435"/>
                <a:gd name="T9" fmla="*/ 218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5" h="265">
                  <a:moveTo>
                    <a:pt x="358" y="218"/>
                  </a:moveTo>
                  <a:cubicBezTo>
                    <a:pt x="280" y="265"/>
                    <a:pt x="155" y="265"/>
                    <a:pt x="77" y="218"/>
                  </a:cubicBezTo>
                  <a:cubicBezTo>
                    <a:pt x="0" y="170"/>
                    <a:pt x="0" y="94"/>
                    <a:pt x="77" y="47"/>
                  </a:cubicBezTo>
                  <a:cubicBezTo>
                    <a:pt x="155" y="0"/>
                    <a:pt x="280" y="0"/>
                    <a:pt x="358" y="47"/>
                  </a:cubicBezTo>
                  <a:cubicBezTo>
                    <a:pt x="435" y="94"/>
                    <a:pt x="435" y="170"/>
                    <a:pt x="358" y="218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任意多边形 45">
              <a:extLst>
                <a:ext uri="{FF2B5EF4-FFF2-40B4-BE49-F238E27FC236}">
                  <a16:creationId xmlns:a16="http://schemas.microsoft.com/office/drawing/2014/main" id="{80389DA6-65D3-4AF2-8599-AC0ECAEFA535}"/>
                </a:ext>
              </a:extLst>
            </p:cNvPr>
            <p:cNvSpPr/>
            <p:nvPr/>
          </p:nvSpPr>
          <p:spPr bwMode="auto">
            <a:xfrm>
              <a:off x="4051300" y="4205288"/>
              <a:ext cx="347663" cy="476250"/>
            </a:xfrm>
            <a:custGeom>
              <a:avLst/>
              <a:gdLst>
                <a:gd name="T0" fmla="*/ 133 w 133"/>
                <a:gd name="T1" fmla="*/ 151 h 182"/>
                <a:gd name="T2" fmla="*/ 117 w 133"/>
                <a:gd name="T3" fmla="*/ 83 h 182"/>
                <a:gd name="T4" fmla="*/ 44 w 133"/>
                <a:gd name="T5" fmla="*/ 6 h 182"/>
                <a:gd name="T6" fmla="*/ 6 w 133"/>
                <a:gd name="T7" fmla="*/ 42 h 182"/>
                <a:gd name="T8" fmla="*/ 53 w 133"/>
                <a:gd name="T9" fmla="*/ 90 h 182"/>
                <a:gd name="T10" fmla="*/ 113 w 133"/>
                <a:gd name="T11" fmla="*/ 180 h 182"/>
                <a:gd name="T12" fmla="*/ 131 w 133"/>
                <a:gd name="T13" fmla="*/ 182 h 182"/>
                <a:gd name="T14" fmla="*/ 133 w 133"/>
                <a:gd name="T15" fmla="*/ 15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82">
                  <a:moveTo>
                    <a:pt x="133" y="151"/>
                  </a:moveTo>
                  <a:cubicBezTo>
                    <a:pt x="133" y="151"/>
                    <a:pt x="132" y="118"/>
                    <a:pt x="117" y="83"/>
                  </a:cubicBezTo>
                  <a:cubicBezTo>
                    <a:pt x="103" y="48"/>
                    <a:pt x="76" y="13"/>
                    <a:pt x="44" y="6"/>
                  </a:cubicBezTo>
                  <a:cubicBezTo>
                    <a:pt x="13" y="0"/>
                    <a:pt x="0" y="21"/>
                    <a:pt x="6" y="42"/>
                  </a:cubicBezTo>
                  <a:cubicBezTo>
                    <a:pt x="12" y="59"/>
                    <a:pt x="35" y="74"/>
                    <a:pt x="53" y="90"/>
                  </a:cubicBezTo>
                  <a:cubicBezTo>
                    <a:pt x="71" y="105"/>
                    <a:pt x="104" y="143"/>
                    <a:pt x="113" y="180"/>
                  </a:cubicBezTo>
                  <a:cubicBezTo>
                    <a:pt x="131" y="182"/>
                    <a:pt x="131" y="182"/>
                    <a:pt x="131" y="182"/>
                  </a:cubicBezTo>
                  <a:cubicBezTo>
                    <a:pt x="133" y="151"/>
                    <a:pt x="133" y="151"/>
                    <a:pt x="133" y="151"/>
                  </a:cubicBezTo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任意多边形 46">
              <a:extLst>
                <a:ext uri="{FF2B5EF4-FFF2-40B4-BE49-F238E27FC236}">
                  <a16:creationId xmlns:a16="http://schemas.microsoft.com/office/drawing/2014/main" id="{82B4D7ED-7627-4E69-86DF-D149B63388FA}"/>
                </a:ext>
              </a:extLst>
            </p:cNvPr>
            <p:cNvSpPr/>
            <p:nvPr/>
          </p:nvSpPr>
          <p:spPr bwMode="auto">
            <a:xfrm>
              <a:off x="4064000" y="4217988"/>
              <a:ext cx="334963" cy="463550"/>
            </a:xfrm>
            <a:custGeom>
              <a:avLst/>
              <a:gdLst>
                <a:gd name="T0" fmla="*/ 28 w 128"/>
                <a:gd name="T1" fmla="*/ 0 h 177"/>
                <a:gd name="T2" fmla="*/ 0 w 128"/>
                <a:gd name="T3" fmla="*/ 26 h 177"/>
                <a:gd name="T4" fmla="*/ 1 w 128"/>
                <a:gd name="T5" fmla="*/ 37 h 177"/>
                <a:gd name="T6" fmla="*/ 48 w 128"/>
                <a:gd name="T7" fmla="*/ 85 h 177"/>
                <a:gd name="T8" fmla="*/ 108 w 128"/>
                <a:gd name="T9" fmla="*/ 175 h 177"/>
                <a:gd name="T10" fmla="*/ 126 w 128"/>
                <a:gd name="T11" fmla="*/ 177 h 177"/>
                <a:gd name="T12" fmla="*/ 128 w 128"/>
                <a:gd name="T13" fmla="*/ 146 h 177"/>
                <a:gd name="T14" fmla="*/ 112 w 128"/>
                <a:gd name="T15" fmla="*/ 78 h 177"/>
                <a:gd name="T16" fmla="*/ 39 w 128"/>
                <a:gd name="T17" fmla="*/ 1 h 177"/>
                <a:gd name="T18" fmla="*/ 28 w 128"/>
                <a:gd name="T1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77">
                  <a:moveTo>
                    <a:pt x="28" y="0"/>
                  </a:moveTo>
                  <a:cubicBezTo>
                    <a:pt x="9" y="0"/>
                    <a:pt x="0" y="12"/>
                    <a:pt x="0" y="26"/>
                  </a:cubicBezTo>
                  <a:cubicBezTo>
                    <a:pt x="0" y="30"/>
                    <a:pt x="0" y="33"/>
                    <a:pt x="1" y="37"/>
                  </a:cubicBezTo>
                  <a:cubicBezTo>
                    <a:pt x="7" y="54"/>
                    <a:pt x="30" y="69"/>
                    <a:pt x="48" y="85"/>
                  </a:cubicBezTo>
                  <a:cubicBezTo>
                    <a:pt x="66" y="100"/>
                    <a:pt x="99" y="138"/>
                    <a:pt x="108" y="175"/>
                  </a:cubicBezTo>
                  <a:cubicBezTo>
                    <a:pt x="126" y="177"/>
                    <a:pt x="126" y="177"/>
                    <a:pt x="126" y="177"/>
                  </a:cubicBezTo>
                  <a:cubicBezTo>
                    <a:pt x="128" y="146"/>
                    <a:pt x="128" y="146"/>
                    <a:pt x="128" y="146"/>
                  </a:cubicBezTo>
                  <a:cubicBezTo>
                    <a:pt x="128" y="146"/>
                    <a:pt x="127" y="113"/>
                    <a:pt x="112" y="78"/>
                  </a:cubicBezTo>
                  <a:cubicBezTo>
                    <a:pt x="98" y="43"/>
                    <a:pt x="71" y="8"/>
                    <a:pt x="39" y="1"/>
                  </a:cubicBezTo>
                  <a:cubicBezTo>
                    <a:pt x="35" y="0"/>
                    <a:pt x="32" y="0"/>
                    <a:pt x="28" y="0"/>
                  </a:cubicBezTo>
                </a:path>
              </a:pathLst>
            </a:custGeom>
            <a:solidFill>
              <a:srgbClr val="21B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任意多边形 47">
              <a:extLst>
                <a:ext uri="{FF2B5EF4-FFF2-40B4-BE49-F238E27FC236}">
                  <a16:creationId xmlns:a16="http://schemas.microsoft.com/office/drawing/2014/main" id="{0DA93AC0-DD91-4D3E-9FF0-905123B0C772}"/>
                </a:ext>
              </a:extLst>
            </p:cNvPr>
            <p:cNvSpPr/>
            <p:nvPr/>
          </p:nvSpPr>
          <p:spPr bwMode="auto">
            <a:xfrm>
              <a:off x="4113213" y="4252913"/>
              <a:ext cx="258763" cy="392113"/>
            </a:xfrm>
            <a:custGeom>
              <a:avLst/>
              <a:gdLst>
                <a:gd name="T0" fmla="*/ 97 w 99"/>
                <a:gd name="T1" fmla="*/ 150 h 150"/>
                <a:gd name="T2" fmla="*/ 95 w 99"/>
                <a:gd name="T3" fmla="*/ 148 h 150"/>
                <a:gd name="T4" fmla="*/ 1 w 99"/>
                <a:gd name="T5" fmla="*/ 4 h 150"/>
                <a:gd name="T6" fmla="*/ 1 w 99"/>
                <a:gd name="T7" fmla="*/ 2 h 150"/>
                <a:gd name="T8" fmla="*/ 3 w 99"/>
                <a:gd name="T9" fmla="*/ 1 h 150"/>
                <a:gd name="T10" fmla="*/ 99 w 99"/>
                <a:gd name="T11" fmla="*/ 148 h 150"/>
                <a:gd name="T12" fmla="*/ 97 w 99"/>
                <a:gd name="T13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50">
                  <a:moveTo>
                    <a:pt x="97" y="150"/>
                  </a:moveTo>
                  <a:cubicBezTo>
                    <a:pt x="96" y="150"/>
                    <a:pt x="95" y="149"/>
                    <a:pt x="95" y="148"/>
                  </a:cubicBezTo>
                  <a:cubicBezTo>
                    <a:pt x="92" y="56"/>
                    <a:pt x="2" y="5"/>
                    <a:pt x="1" y="4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96" y="54"/>
                    <a:pt x="99" y="148"/>
                  </a:cubicBezTo>
                  <a:cubicBezTo>
                    <a:pt x="99" y="149"/>
                    <a:pt x="98" y="150"/>
                    <a:pt x="97" y="1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任意多边形 48">
              <a:extLst>
                <a:ext uri="{FF2B5EF4-FFF2-40B4-BE49-F238E27FC236}">
                  <a16:creationId xmlns:a16="http://schemas.microsoft.com/office/drawing/2014/main" id="{042E8288-7A17-415B-A588-6EC497D2E365}"/>
                </a:ext>
              </a:extLst>
            </p:cNvPr>
            <p:cNvSpPr/>
            <p:nvPr/>
          </p:nvSpPr>
          <p:spPr bwMode="auto">
            <a:xfrm>
              <a:off x="3927475" y="4479925"/>
              <a:ext cx="515938" cy="522288"/>
            </a:xfrm>
            <a:custGeom>
              <a:avLst/>
              <a:gdLst>
                <a:gd name="T0" fmla="*/ 169 w 197"/>
                <a:gd name="T1" fmla="*/ 188 h 200"/>
                <a:gd name="T2" fmla="*/ 122 w 197"/>
                <a:gd name="T3" fmla="*/ 195 h 200"/>
                <a:gd name="T4" fmla="*/ 98 w 197"/>
                <a:gd name="T5" fmla="*/ 183 h 200"/>
                <a:gd name="T6" fmla="*/ 87 w 197"/>
                <a:gd name="T7" fmla="*/ 157 h 200"/>
                <a:gd name="T8" fmla="*/ 83 w 197"/>
                <a:gd name="T9" fmla="*/ 145 h 200"/>
                <a:gd name="T10" fmla="*/ 54 w 197"/>
                <a:gd name="T11" fmla="*/ 135 h 200"/>
                <a:gd name="T12" fmla="*/ 22 w 197"/>
                <a:gd name="T13" fmla="*/ 107 h 200"/>
                <a:gd name="T14" fmla="*/ 38 w 197"/>
                <a:gd name="T15" fmla="*/ 70 h 200"/>
                <a:gd name="T16" fmla="*/ 22 w 197"/>
                <a:gd name="T17" fmla="*/ 59 h 200"/>
                <a:gd name="T18" fmla="*/ 7 w 197"/>
                <a:gd name="T19" fmla="*/ 48 h 200"/>
                <a:gd name="T20" fmla="*/ 0 w 197"/>
                <a:gd name="T21" fmla="*/ 32 h 200"/>
                <a:gd name="T22" fmla="*/ 15 w 197"/>
                <a:gd name="T23" fmla="*/ 11 h 200"/>
                <a:gd name="T24" fmla="*/ 41 w 197"/>
                <a:gd name="T25" fmla="*/ 9 h 200"/>
                <a:gd name="T26" fmla="*/ 67 w 197"/>
                <a:gd name="T27" fmla="*/ 15 h 200"/>
                <a:gd name="T28" fmla="*/ 75 w 197"/>
                <a:gd name="T29" fmla="*/ 16 h 200"/>
                <a:gd name="T30" fmla="*/ 84 w 197"/>
                <a:gd name="T31" fmla="*/ 12 h 200"/>
                <a:gd name="T32" fmla="*/ 145 w 197"/>
                <a:gd name="T33" fmla="*/ 25 h 200"/>
                <a:gd name="T34" fmla="*/ 149 w 197"/>
                <a:gd name="T35" fmla="*/ 35 h 200"/>
                <a:gd name="T36" fmla="*/ 182 w 197"/>
                <a:gd name="T37" fmla="*/ 50 h 200"/>
                <a:gd name="T38" fmla="*/ 195 w 197"/>
                <a:gd name="T39" fmla="*/ 70 h 200"/>
                <a:gd name="T40" fmla="*/ 191 w 197"/>
                <a:gd name="T41" fmla="*/ 110 h 200"/>
                <a:gd name="T42" fmla="*/ 183 w 197"/>
                <a:gd name="T43" fmla="*/ 146 h 200"/>
                <a:gd name="T44" fmla="*/ 173 w 197"/>
                <a:gd name="T45" fmla="*/ 176 h 200"/>
                <a:gd name="T46" fmla="*/ 169 w 197"/>
                <a:gd name="T47" fmla="*/ 18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7" h="200">
                  <a:moveTo>
                    <a:pt x="169" y="188"/>
                  </a:moveTo>
                  <a:cubicBezTo>
                    <a:pt x="169" y="188"/>
                    <a:pt x="151" y="200"/>
                    <a:pt x="122" y="195"/>
                  </a:cubicBezTo>
                  <a:cubicBezTo>
                    <a:pt x="113" y="193"/>
                    <a:pt x="104" y="190"/>
                    <a:pt x="98" y="183"/>
                  </a:cubicBezTo>
                  <a:cubicBezTo>
                    <a:pt x="90" y="175"/>
                    <a:pt x="89" y="167"/>
                    <a:pt x="87" y="157"/>
                  </a:cubicBezTo>
                  <a:cubicBezTo>
                    <a:pt x="86" y="153"/>
                    <a:pt x="85" y="149"/>
                    <a:pt x="83" y="145"/>
                  </a:cubicBezTo>
                  <a:cubicBezTo>
                    <a:pt x="77" y="137"/>
                    <a:pt x="64" y="137"/>
                    <a:pt x="54" y="135"/>
                  </a:cubicBezTo>
                  <a:cubicBezTo>
                    <a:pt x="40" y="132"/>
                    <a:pt x="26" y="121"/>
                    <a:pt x="22" y="107"/>
                  </a:cubicBezTo>
                  <a:cubicBezTo>
                    <a:pt x="18" y="93"/>
                    <a:pt x="25" y="75"/>
                    <a:pt x="38" y="70"/>
                  </a:cubicBezTo>
                  <a:cubicBezTo>
                    <a:pt x="33" y="66"/>
                    <a:pt x="27" y="63"/>
                    <a:pt x="22" y="59"/>
                  </a:cubicBezTo>
                  <a:cubicBezTo>
                    <a:pt x="16" y="56"/>
                    <a:pt x="11" y="53"/>
                    <a:pt x="7" y="48"/>
                  </a:cubicBezTo>
                  <a:cubicBezTo>
                    <a:pt x="3" y="44"/>
                    <a:pt x="0" y="38"/>
                    <a:pt x="0" y="32"/>
                  </a:cubicBezTo>
                  <a:cubicBezTo>
                    <a:pt x="0" y="23"/>
                    <a:pt x="7" y="15"/>
                    <a:pt x="15" y="11"/>
                  </a:cubicBezTo>
                  <a:cubicBezTo>
                    <a:pt x="23" y="8"/>
                    <a:pt x="32" y="8"/>
                    <a:pt x="41" y="9"/>
                  </a:cubicBezTo>
                  <a:cubicBezTo>
                    <a:pt x="50" y="10"/>
                    <a:pt x="59" y="12"/>
                    <a:pt x="67" y="15"/>
                  </a:cubicBezTo>
                  <a:cubicBezTo>
                    <a:pt x="70" y="16"/>
                    <a:pt x="72" y="17"/>
                    <a:pt x="75" y="16"/>
                  </a:cubicBezTo>
                  <a:cubicBezTo>
                    <a:pt x="78" y="16"/>
                    <a:pt x="81" y="14"/>
                    <a:pt x="84" y="12"/>
                  </a:cubicBezTo>
                  <a:cubicBezTo>
                    <a:pt x="103" y="0"/>
                    <a:pt x="134" y="1"/>
                    <a:pt x="145" y="25"/>
                  </a:cubicBezTo>
                  <a:cubicBezTo>
                    <a:pt x="146" y="28"/>
                    <a:pt x="147" y="32"/>
                    <a:pt x="149" y="35"/>
                  </a:cubicBezTo>
                  <a:cubicBezTo>
                    <a:pt x="155" y="48"/>
                    <a:pt x="172" y="44"/>
                    <a:pt x="182" y="50"/>
                  </a:cubicBezTo>
                  <a:cubicBezTo>
                    <a:pt x="190" y="54"/>
                    <a:pt x="194" y="62"/>
                    <a:pt x="195" y="70"/>
                  </a:cubicBezTo>
                  <a:cubicBezTo>
                    <a:pt x="197" y="83"/>
                    <a:pt x="194" y="98"/>
                    <a:pt x="191" y="110"/>
                  </a:cubicBezTo>
                  <a:cubicBezTo>
                    <a:pt x="189" y="122"/>
                    <a:pt x="186" y="134"/>
                    <a:pt x="183" y="146"/>
                  </a:cubicBezTo>
                  <a:cubicBezTo>
                    <a:pt x="180" y="156"/>
                    <a:pt x="177" y="166"/>
                    <a:pt x="173" y="176"/>
                  </a:cubicBezTo>
                  <a:cubicBezTo>
                    <a:pt x="173" y="178"/>
                    <a:pt x="171" y="187"/>
                    <a:pt x="169" y="188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任意多边形 49">
              <a:extLst>
                <a:ext uri="{FF2B5EF4-FFF2-40B4-BE49-F238E27FC236}">
                  <a16:creationId xmlns:a16="http://schemas.microsoft.com/office/drawing/2014/main" id="{91470035-B3E5-4B4B-AE94-23101E018E8E}"/>
                </a:ext>
              </a:extLst>
            </p:cNvPr>
            <p:cNvSpPr/>
            <p:nvPr/>
          </p:nvSpPr>
          <p:spPr bwMode="auto">
            <a:xfrm>
              <a:off x="3983038" y="4529138"/>
              <a:ext cx="419100" cy="371475"/>
            </a:xfrm>
            <a:custGeom>
              <a:avLst/>
              <a:gdLst>
                <a:gd name="T0" fmla="*/ 160 w 160"/>
                <a:gd name="T1" fmla="*/ 139 h 142"/>
                <a:gd name="T2" fmla="*/ 114 w 160"/>
                <a:gd name="T3" fmla="*/ 70 h 142"/>
                <a:gd name="T4" fmla="*/ 113 w 160"/>
                <a:gd name="T5" fmla="*/ 69 h 142"/>
                <a:gd name="T6" fmla="*/ 94 w 160"/>
                <a:gd name="T7" fmla="*/ 53 h 142"/>
                <a:gd name="T8" fmla="*/ 100 w 160"/>
                <a:gd name="T9" fmla="*/ 3 h 142"/>
                <a:gd name="T10" fmla="*/ 99 w 160"/>
                <a:gd name="T11" fmla="*/ 1 h 142"/>
                <a:gd name="T12" fmla="*/ 97 w 160"/>
                <a:gd name="T13" fmla="*/ 1 h 142"/>
                <a:gd name="T14" fmla="*/ 90 w 160"/>
                <a:gd name="T15" fmla="*/ 50 h 142"/>
                <a:gd name="T16" fmla="*/ 3 w 160"/>
                <a:gd name="T17" fmla="*/ 7 h 142"/>
                <a:gd name="T18" fmla="*/ 0 w 160"/>
                <a:gd name="T19" fmla="*/ 8 h 142"/>
                <a:gd name="T20" fmla="*/ 2 w 160"/>
                <a:gd name="T21" fmla="*/ 10 h 142"/>
                <a:gd name="T22" fmla="*/ 105 w 160"/>
                <a:gd name="T23" fmla="*/ 67 h 142"/>
                <a:gd name="T24" fmla="*/ 41 w 160"/>
                <a:gd name="T25" fmla="*/ 76 h 142"/>
                <a:gd name="T26" fmla="*/ 40 w 160"/>
                <a:gd name="T27" fmla="*/ 79 h 142"/>
                <a:gd name="T28" fmla="*/ 42 w 160"/>
                <a:gd name="T29" fmla="*/ 80 h 142"/>
                <a:gd name="T30" fmla="*/ 43 w 160"/>
                <a:gd name="T31" fmla="*/ 80 h 142"/>
                <a:gd name="T32" fmla="*/ 111 w 160"/>
                <a:gd name="T33" fmla="*/ 73 h 142"/>
                <a:gd name="T34" fmla="*/ 156 w 160"/>
                <a:gd name="T35" fmla="*/ 141 h 142"/>
                <a:gd name="T36" fmla="*/ 158 w 160"/>
                <a:gd name="T37" fmla="*/ 142 h 142"/>
                <a:gd name="T38" fmla="*/ 159 w 160"/>
                <a:gd name="T39" fmla="*/ 142 h 142"/>
                <a:gd name="T40" fmla="*/ 160 w 160"/>
                <a:gd name="T41" fmla="*/ 139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0" h="142">
                  <a:moveTo>
                    <a:pt x="160" y="139"/>
                  </a:moveTo>
                  <a:cubicBezTo>
                    <a:pt x="150" y="111"/>
                    <a:pt x="133" y="88"/>
                    <a:pt x="114" y="70"/>
                  </a:cubicBezTo>
                  <a:cubicBezTo>
                    <a:pt x="114" y="70"/>
                    <a:pt x="113" y="69"/>
                    <a:pt x="113" y="69"/>
                  </a:cubicBezTo>
                  <a:cubicBezTo>
                    <a:pt x="107" y="63"/>
                    <a:pt x="100" y="58"/>
                    <a:pt x="94" y="53"/>
                  </a:cubicBezTo>
                  <a:cubicBezTo>
                    <a:pt x="90" y="27"/>
                    <a:pt x="100" y="3"/>
                    <a:pt x="100" y="3"/>
                  </a:cubicBezTo>
                  <a:cubicBezTo>
                    <a:pt x="101" y="2"/>
                    <a:pt x="100" y="1"/>
                    <a:pt x="99" y="1"/>
                  </a:cubicBezTo>
                  <a:cubicBezTo>
                    <a:pt x="98" y="0"/>
                    <a:pt x="97" y="0"/>
                    <a:pt x="97" y="1"/>
                  </a:cubicBezTo>
                  <a:cubicBezTo>
                    <a:pt x="96" y="2"/>
                    <a:pt x="86" y="24"/>
                    <a:pt x="90" y="50"/>
                  </a:cubicBezTo>
                  <a:cubicBezTo>
                    <a:pt x="47" y="19"/>
                    <a:pt x="4" y="7"/>
                    <a:pt x="3" y="7"/>
                  </a:cubicBezTo>
                  <a:cubicBezTo>
                    <a:pt x="2" y="6"/>
                    <a:pt x="1" y="7"/>
                    <a:pt x="0" y="8"/>
                  </a:cubicBezTo>
                  <a:cubicBezTo>
                    <a:pt x="0" y="9"/>
                    <a:pt x="1" y="10"/>
                    <a:pt x="2" y="10"/>
                  </a:cubicBezTo>
                  <a:cubicBezTo>
                    <a:pt x="3" y="11"/>
                    <a:pt x="59" y="26"/>
                    <a:pt x="105" y="67"/>
                  </a:cubicBezTo>
                  <a:cubicBezTo>
                    <a:pt x="76" y="62"/>
                    <a:pt x="43" y="76"/>
                    <a:pt x="41" y="76"/>
                  </a:cubicBezTo>
                  <a:cubicBezTo>
                    <a:pt x="40" y="77"/>
                    <a:pt x="40" y="78"/>
                    <a:pt x="40" y="79"/>
                  </a:cubicBezTo>
                  <a:cubicBezTo>
                    <a:pt x="40" y="80"/>
                    <a:pt x="41" y="80"/>
                    <a:pt x="42" y="80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83" y="64"/>
                    <a:pt x="111" y="73"/>
                  </a:cubicBezTo>
                  <a:cubicBezTo>
                    <a:pt x="130" y="91"/>
                    <a:pt x="146" y="113"/>
                    <a:pt x="156" y="141"/>
                  </a:cubicBezTo>
                  <a:cubicBezTo>
                    <a:pt x="156" y="142"/>
                    <a:pt x="157" y="142"/>
                    <a:pt x="158" y="142"/>
                  </a:cubicBezTo>
                  <a:cubicBezTo>
                    <a:pt x="159" y="142"/>
                    <a:pt x="159" y="142"/>
                    <a:pt x="159" y="142"/>
                  </a:cubicBezTo>
                  <a:cubicBezTo>
                    <a:pt x="160" y="142"/>
                    <a:pt x="160" y="140"/>
                    <a:pt x="160" y="1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任意多边形 50">
              <a:extLst>
                <a:ext uri="{FF2B5EF4-FFF2-40B4-BE49-F238E27FC236}">
                  <a16:creationId xmlns:a16="http://schemas.microsoft.com/office/drawing/2014/main" id="{052B4964-6667-49C6-87BD-763821D9FDC2}"/>
                </a:ext>
              </a:extLst>
            </p:cNvPr>
            <p:cNvSpPr/>
            <p:nvPr/>
          </p:nvSpPr>
          <p:spPr bwMode="auto">
            <a:xfrm>
              <a:off x="4516438" y="1274763"/>
              <a:ext cx="2189163" cy="3576638"/>
            </a:xfrm>
            <a:custGeom>
              <a:avLst/>
              <a:gdLst>
                <a:gd name="T0" fmla="*/ 0 w 1379"/>
                <a:gd name="T1" fmla="*/ 2253 h 2253"/>
                <a:gd name="T2" fmla="*/ 1379 w 1379"/>
                <a:gd name="T3" fmla="*/ 1457 h 2253"/>
                <a:gd name="T4" fmla="*/ 1379 w 1379"/>
                <a:gd name="T5" fmla="*/ 0 h 2253"/>
                <a:gd name="T6" fmla="*/ 0 w 1379"/>
                <a:gd name="T7" fmla="*/ 795 h 2253"/>
                <a:gd name="T8" fmla="*/ 0 w 1379"/>
                <a:gd name="T9" fmla="*/ 2253 h 2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9" h="2253">
                  <a:moveTo>
                    <a:pt x="0" y="2253"/>
                  </a:moveTo>
                  <a:lnTo>
                    <a:pt x="1379" y="1457"/>
                  </a:lnTo>
                  <a:lnTo>
                    <a:pt x="1379" y="0"/>
                  </a:lnTo>
                  <a:lnTo>
                    <a:pt x="0" y="795"/>
                  </a:lnTo>
                  <a:lnTo>
                    <a:pt x="0" y="2253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任意多边形 51">
              <a:extLst>
                <a:ext uri="{FF2B5EF4-FFF2-40B4-BE49-F238E27FC236}">
                  <a16:creationId xmlns:a16="http://schemas.microsoft.com/office/drawing/2014/main" id="{D7184332-51A8-4074-A9DF-7152A8ECB288}"/>
                </a:ext>
              </a:extLst>
            </p:cNvPr>
            <p:cNvSpPr/>
            <p:nvPr/>
          </p:nvSpPr>
          <p:spPr bwMode="auto">
            <a:xfrm>
              <a:off x="4516438" y="1274763"/>
              <a:ext cx="2189163" cy="3576638"/>
            </a:xfrm>
            <a:custGeom>
              <a:avLst/>
              <a:gdLst>
                <a:gd name="T0" fmla="*/ 0 w 1379"/>
                <a:gd name="T1" fmla="*/ 2253 h 2253"/>
                <a:gd name="T2" fmla="*/ 1379 w 1379"/>
                <a:gd name="T3" fmla="*/ 1457 h 2253"/>
                <a:gd name="T4" fmla="*/ 1379 w 1379"/>
                <a:gd name="T5" fmla="*/ 0 h 2253"/>
                <a:gd name="T6" fmla="*/ 0 w 1379"/>
                <a:gd name="T7" fmla="*/ 795 h 2253"/>
                <a:gd name="T8" fmla="*/ 0 w 1379"/>
                <a:gd name="T9" fmla="*/ 2253 h 2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9" h="2253">
                  <a:moveTo>
                    <a:pt x="0" y="2253"/>
                  </a:moveTo>
                  <a:lnTo>
                    <a:pt x="1379" y="1457"/>
                  </a:lnTo>
                  <a:lnTo>
                    <a:pt x="1379" y="0"/>
                  </a:lnTo>
                  <a:lnTo>
                    <a:pt x="0" y="795"/>
                  </a:lnTo>
                  <a:lnTo>
                    <a:pt x="0" y="22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任意多边形 52">
              <a:extLst>
                <a:ext uri="{FF2B5EF4-FFF2-40B4-BE49-F238E27FC236}">
                  <a16:creationId xmlns:a16="http://schemas.microsoft.com/office/drawing/2014/main" id="{EB0CE955-DDC2-4D89-A130-80EDA4A39503}"/>
                </a:ext>
              </a:extLst>
            </p:cNvPr>
            <p:cNvSpPr/>
            <p:nvPr/>
          </p:nvSpPr>
          <p:spPr bwMode="auto">
            <a:xfrm>
              <a:off x="4414838" y="1100138"/>
              <a:ext cx="2393950" cy="1436688"/>
            </a:xfrm>
            <a:custGeom>
              <a:avLst/>
              <a:gdLst>
                <a:gd name="T0" fmla="*/ 0 w 1508"/>
                <a:gd name="T1" fmla="*/ 869 h 905"/>
                <a:gd name="T2" fmla="*/ 64 w 1508"/>
                <a:gd name="T3" fmla="*/ 905 h 905"/>
                <a:gd name="T4" fmla="*/ 1443 w 1508"/>
                <a:gd name="T5" fmla="*/ 110 h 905"/>
                <a:gd name="T6" fmla="*/ 1508 w 1508"/>
                <a:gd name="T7" fmla="*/ 0 h 905"/>
                <a:gd name="T8" fmla="*/ 0 w 1508"/>
                <a:gd name="T9" fmla="*/ 869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8" h="905">
                  <a:moveTo>
                    <a:pt x="0" y="869"/>
                  </a:moveTo>
                  <a:lnTo>
                    <a:pt x="64" y="905"/>
                  </a:lnTo>
                  <a:lnTo>
                    <a:pt x="1443" y="110"/>
                  </a:lnTo>
                  <a:lnTo>
                    <a:pt x="1508" y="0"/>
                  </a:lnTo>
                  <a:lnTo>
                    <a:pt x="0" y="869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任意多边形 53">
              <a:extLst>
                <a:ext uri="{FF2B5EF4-FFF2-40B4-BE49-F238E27FC236}">
                  <a16:creationId xmlns:a16="http://schemas.microsoft.com/office/drawing/2014/main" id="{FC6EB57C-88E0-4FF8-8A5E-877B43650284}"/>
                </a:ext>
              </a:extLst>
            </p:cNvPr>
            <p:cNvSpPr/>
            <p:nvPr/>
          </p:nvSpPr>
          <p:spPr bwMode="auto">
            <a:xfrm>
              <a:off x="4414838" y="1100138"/>
              <a:ext cx="2393950" cy="1436688"/>
            </a:xfrm>
            <a:custGeom>
              <a:avLst/>
              <a:gdLst>
                <a:gd name="T0" fmla="*/ 0 w 1508"/>
                <a:gd name="T1" fmla="*/ 869 h 905"/>
                <a:gd name="T2" fmla="*/ 64 w 1508"/>
                <a:gd name="T3" fmla="*/ 905 h 905"/>
                <a:gd name="T4" fmla="*/ 1443 w 1508"/>
                <a:gd name="T5" fmla="*/ 110 h 905"/>
                <a:gd name="T6" fmla="*/ 1508 w 1508"/>
                <a:gd name="T7" fmla="*/ 0 h 905"/>
                <a:gd name="T8" fmla="*/ 0 w 1508"/>
                <a:gd name="T9" fmla="*/ 869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8" h="905">
                  <a:moveTo>
                    <a:pt x="0" y="869"/>
                  </a:moveTo>
                  <a:lnTo>
                    <a:pt x="64" y="905"/>
                  </a:lnTo>
                  <a:lnTo>
                    <a:pt x="1443" y="110"/>
                  </a:lnTo>
                  <a:lnTo>
                    <a:pt x="1508" y="0"/>
                  </a:lnTo>
                  <a:lnTo>
                    <a:pt x="0" y="8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任意多边形 54">
              <a:extLst>
                <a:ext uri="{FF2B5EF4-FFF2-40B4-BE49-F238E27FC236}">
                  <a16:creationId xmlns:a16="http://schemas.microsoft.com/office/drawing/2014/main" id="{6445037E-42CF-42B8-A7C4-E5CCF3912661}"/>
                </a:ext>
              </a:extLst>
            </p:cNvPr>
            <p:cNvSpPr/>
            <p:nvPr/>
          </p:nvSpPr>
          <p:spPr bwMode="auto">
            <a:xfrm>
              <a:off x="6705600" y="1100138"/>
              <a:ext cx="103188" cy="2547938"/>
            </a:xfrm>
            <a:custGeom>
              <a:avLst/>
              <a:gdLst>
                <a:gd name="T0" fmla="*/ 65 w 65"/>
                <a:gd name="T1" fmla="*/ 1605 h 1605"/>
                <a:gd name="T2" fmla="*/ 65 w 65"/>
                <a:gd name="T3" fmla="*/ 0 h 1605"/>
                <a:gd name="T4" fmla="*/ 0 w 65"/>
                <a:gd name="T5" fmla="*/ 110 h 1605"/>
                <a:gd name="T6" fmla="*/ 0 w 65"/>
                <a:gd name="T7" fmla="*/ 1567 h 1605"/>
                <a:gd name="T8" fmla="*/ 65 w 65"/>
                <a:gd name="T9" fmla="*/ 1605 h 1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605">
                  <a:moveTo>
                    <a:pt x="65" y="1605"/>
                  </a:moveTo>
                  <a:lnTo>
                    <a:pt x="65" y="0"/>
                  </a:lnTo>
                  <a:lnTo>
                    <a:pt x="0" y="110"/>
                  </a:lnTo>
                  <a:lnTo>
                    <a:pt x="0" y="1567"/>
                  </a:lnTo>
                  <a:lnTo>
                    <a:pt x="65" y="1605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任意多边形 55">
              <a:extLst>
                <a:ext uri="{FF2B5EF4-FFF2-40B4-BE49-F238E27FC236}">
                  <a16:creationId xmlns:a16="http://schemas.microsoft.com/office/drawing/2014/main" id="{4D582BDF-787B-4CC1-8E64-D4DDD465123F}"/>
                </a:ext>
              </a:extLst>
            </p:cNvPr>
            <p:cNvSpPr/>
            <p:nvPr/>
          </p:nvSpPr>
          <p:spPr bwMode="auto">
            <a:xfrm>
              <a:off x="6705600" y="1100138"/>
              <a:ext cx="103188" cy="2547938"/>
            </a:xfrm>
            <a:custGeom>
              <a:avLst/>
              <a:gdLst>
                <a:gd name="T0" fmla="*/ 65 w 65"/>
                <a:gd name="T1" fmla="*/ 1605 h 1605"/>
                <a:gd name="T2" fmla="*/ 65 w 65"/>
                <a:gd name="T3" fmla="*/ 0 h 1605"/>
                <a:gd name="T4" fmla="*/ 0 w 65"/>
                <a:gd name="T5" fmla="*/ 110 h 1605"/>
                <a:gd name="T6" fmla="*/ 0 w 65"/>
                <a:gd name="T7" fmla="*/ 1567 h 1605"/>
                <a:gd name="T8" fmla="*/ 65 w 65"/>
                <a:gd name="T9" fmla="*/ 1605 h 1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605">
                  <a:moveTo>
                    <a:pt x="65" y="1605"/>
                  </a:moveTo>
                  <a:lnTo>
                    <a:pt x="65" y="0"/>
                  </a:lnTo>
                  <a:lnTo>
                    <a:pt x="0" y="110"/>
                  </a:lnTo>
                  <a:lnTo>
                    <a:pt x="0" y="1567"/>
                  </a:lnTo>
                  <a:lnTo>
                    <a:pt x="65" y="160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任意多边形 56">
              <a:extLst>
                <a:ext uri="{FF2B5EF4-FFF2-40B4-BE49-F238E27FC236}">
                  <a16:creationId xmlns:a16="http://schemas.microsoft.com/office/drawing/2014/main" id="{3B629505-B886-47C2-86A6-6AAD570057D6}"/>
                </a:ext>
              </a:extLst>
            </p:cNvPr>
            <p:cNvSpPr/>
            <p:nvPr/>
          </p:nvSpPr>
          <p:spPr bwMode="auto">
            <a:xfrm>
              <a:off x="4414838" y="2479675"/>
              <a:ext cx="101600" cy="2546350"/>
            </a:xfrm>
            <a:custGeom>
              <a:avLst/>
              <a:gdLst>
                <a:gd name="T0" fmla="*/ 0 w 64"/>
                <a:gd name="T1" fmla="*/ 0 h 1604"/>
                <a:gd name="T2" fmla="*/ 64 w 64"/>
                <a:gd name="T3" fmla="*/ 36 h 1604"/>
                <a:gd name="T4" fmla="*/ 64 w 64"/>
                <a:gd name="T5" fmla="*/ 1494 h 1604"/>
                <a:gd name="T6" fmla="*/ 0 w 64"/>
                <a:gd name="T7" fmla="*/ 1604 h 1604"/>
                <a:gd name="T8" fmla="*/ 0 w 64"/>
                <a:gd name="T9" fmla="*/ 0 h 1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604">
                  <a:moveTo>
                    <a:pt x="0" y="0"/>
                  </a:moveTo>
                  <a:lnTo>
                    <a:pt x="64" y="36"/>
                  </a:lnTo>
                  <a:lnTo>
                    <a:pt x="64" y="1494"/>
                  </a:lnTo>
                  <a:lnTo>
                    <a:pt x="0" y="16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任意多边形 57">
              <a:extLst>
                <a:ext uri="{FF2B5EF4-FFF2-40B4-BE49-F238E27FC236}">
                  <a16:creationId xmlns:a16="http://schemas.microsoft.com/office/drawing/2014/main" id="{495AFE51-33C0-4583-AC66-A03BFE047C34}"/>
                </a:ext>
              </a:extLst>
            </p:cNvPr>
            <p:cNvSpPr/>
            <p:nvPr/>
          </p:nvSpPr>
          <p:spPr bwMode="auto">
            <a:xfrm>
              <a:off x="4414838" y="2479675"/>
              <a:ext cx="101600" cy="2546350"/>
            </a:xfrm>
            <a:custGeom>
              <a:avLst/>
              <a:gdLst>
                <a:gd name="T0" fmla="*/ 0 w 64"/>
                <a:gd name="T1" fmla="*/ 0 h 1604"/>
                <a:gd name="T2" fmla="*/ 64 w 64"/>
                <a:gd name="T3" fmla="*/ 36 h 1604"/>
                <a:gd name="T4" fmla="*/ 64 w 64"/>
                <a:gd name="T5" fmla="*/ 1494 h 1604"/>
                <a:gd name="T6" fmla="*/ 0 w 64"/>
                <a:gd name="T7" fmla="*/ 1604 h 1604"/>
                <a:gd name="T8" fmla="*/ 0 w 64"/>
                <a:gd name="T9" fmla="*/ 0 h 1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604">
                  <a:moveTo>
                    <a:pt x="0" y="0"/>
                  </a:moveTo>
                  <a:lnTo>
                    <a:pt x="64" y="36"/>
                  </a:lnTo>
                  <a:lnTo>
                    <a:pt x="64" y="1494"/>
                  </a:lnTo>
                  <a:lnTo>
                    <a:pt x="0" y="160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任意多边形 58">
              <a:extLst>
                <a:ext uri="{FF2B5EF4-FFF2-40B4-BE49-F238E27FC236}">
                  <a16:creationId xmlns:a16="http://schemas.microsoft.com/office/drawing/2014/main" id="{998B9F58-9618-4E70-AAC5-0C4E1FA0B7C2}"/>
                </a:ext>
              </a:extLst>
            </p:cNvPr>
            <p:cNvSpPr/>
            <p:nvPr/>
          </p:nvSpPr>
          <p:spPr bwMode="auto">
            <a:xfrm>
              <a:off x="4414838" y="3587750"/>
              <a:ext cx="2393950" cy="1438275"/>
            </a:xfrm>
            <a:custGeom>
              <a:avLst/>
              <a:gdLst>
                <a:gd name="T0" fmla="*/ 64 w 1508"/>
                <a:gd name="T1" fmla="*/ 796 h 906"/>
                <a:gd name="T2" fmla="*/ 1443 w 1508"/>
                <a:gd name="T3" fmla="*/ 0 h 906"/>
                <a:gd name="T4" fmla="*/ 1508 w 1508"/>
                <a:gd name="T5" fmla="*/ 38 h 906"/>
                <a:gd name="T6" fmla="*/ 0 w 1508"/>
                <a:gd name="T7" fmla="*/ 906 h 906"/>
                <a:gd name="T8" fmla="*/ 64 w 1508"/>
                <a:gd name="T9" fmla="*/ 796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8" h="906">
                  <a:moveTo>
                    <a:pt x="64" y="796"/>
                  </a:moveTo>
                  <a:lnTo>
                    <a:pt x="1443" y="0"/>
                  </a:lnTo>
                  <a:lnTo>
                    <a:pt x="1508" y="38"/>
                  </a:lnTo>
                  <a:lnTo>
                    <a:pt x="0" y="906"/>
                  </a:lnTo>
                  <a:lnTo>
                    <a:pt x="64" y="796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任意多边形 59">
              <a:extLst>
                <a:ext uri="{FF2B5EF4-FFF2-40B4-BE49-F238E27FC236}">
                  <a16:creationId xmlns:a16="http://schemas.microsoft.com/office/drawing/2014/main" id="{C1B21D19-F267-49C2-8FFB-8D5750815B76}"/>
                </a:ext>
              </a:extLst>
            </p:cNvPr>
            <p:cNvSpPr/>
            <p:nvPr/>
          </p:nvSpPr>
          <p:spPr bwMode="auto">
            <a:xfrm>
              <a:off x="4414838" y="3587750"/>
              <a:ext cx="2393950" cy="1438275"/>
            </a:xfrm>
            <a:custGeom>
              <a:avLst/>
              <a:gdLst>
                <a:gd name="T0" fmla="*/ 64 w 1508"/>
                <a:gd name="T1" fmla="*/ 796 h 906"/>
                <a:gd name="T2" fmla="*/ 1443 w 1508"/>
                <a:gd name="T3" fmla="*/ 0 h 906"/>
                <a:gd name="T4" fmla="*/ 1508 w 1508"/>
                <a:gd name="T5" fmla="*/ 38 h 906"/>
                <a:gd name="T6" fmla="*/ 0 w 1508"/>
                <a:gd name="T7" fmla="*/ 906 h 906"/>
                <a:gd name="T8" fmla="*/ 64 w 1508"/>
                <a:gd name="T9" fmla="*/ 796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8" h="906">
                  <a:moveTo>
                    <a:pt x="64" y="796"/>
                  </a:moveTo>
                  <a:lnTo>
                    <a:pt x="1443" y="0"/>
                  </a:lnTo>
                  <a:lnTo>
                    <a:pt x="1508" y="38"/>
                  </a:lnTo>
                  <a:lnTo>
                    <a:pt x="0" y="906"/>
                  </a:lnTo>
                  <a:lnTo>
                    <a:pt x="64" y="7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任意多边形 60">
              <a:extLst>
                <a:ext uri="{FF2B5EF4-FFF2-40B4-BE49-F238E27FC236}">
                  <a16:creationId xmlns:a16="http://schemas.microsoft.com/office/drawing/2014/main" id="{9FC84AC8-4539-4C01-8049-9F4A406BD700}"/>
                </a:ext>
              </a:extLst>
            </p:cNvPr>
            <p:cNvSpPr/>
            <p:nvPr/>
          </p:nvSpPr>
          <p:spPr bwMode="auto">
            <a:xfrm>
              <a:off x="4414838" y="1100138"/>
              <a:ext cx="2393950" cy="1436688"/>
            </a:xfrm>
            <a:custGeom>
              <a:avLst/>
              <a:gdLst>
                <a:gd name="T0" fmla="*/ 1508 w 1508"/>
                <a:gd name="T1" fmla="*/ 0 h 905"/>
                <a:gd name="T2" fmla="*/ 0 w 1508"/>
                <a:gd name="T3" fmla="*/ 869 h 905"/>
                <a:gd name="T4" fmla="*/ 64 w 1508"/>
                <a:gd name="T5" fmla="*/ 905 h 905"/>
                <a:gd name="T6" fmla="*/ 1422 w 1508"/>
                <a:gd name="T7" fmla="*/ 123 h 905"/>
                <a:gd name="T8" fmla="*/ 1422 w 1508"/>
                <a:gd name="T9" fmla="*/ 123 h 905"/>
                <a:gd name="T10" fmla="*/ 1443 w 1508"/>
                <a:gd name="T11" fmla="*/ 110 h 905"/>
                <a:gd name="T12" fmla="*/ 1508 w 1508"/>
                <a:gd name="T13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8" h="905">
                  <a:moveTo>
                    <a:pt x="1508" y="0"/>
                  </a:moveTo>
                  <a:lnTo>
                    <a:pt x="0" y="869"/>
                  </a:lnTo>
                  <a:lnTo>
                    <a:pt x="64" y="905"/>
                  </a:lnTo>
                  <a:lnTo>
                    <a:pt x="1422" y="123"/>
                  </a:lnTo>
                  <a:lnTo>
                    <a:pt x="1422" y="123"/>
                  </a:lnTo>
                  <a:lnTo>
                    <a:pt x="1443" y="110"/>
                  </a:lnTo>
                  <a:lnTo>
                    <a:pt x="1508" y="0"/>
                  </a:lnTo>
                  <a:close/>
                </a:path>
              </a:pathLst>
            </a:custGeom>
            <a:solidFill>
              <a:srgbClr val="3E5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任意多边形 61">
              <a:extLst>
                <a:ext uri="{FF2B5EF4-FFF2-40B4-BE49-F238E27FC236}">
                  <a16:creationId xmlns:a16="http://schemas.microsoft.com/office/drawing/2014/main" id="{80A25B6D-F3E1-4001-9428-DBF5327DD023}"/>
                </a:ext>
              </a:extLst>
            </p:cNvPr>
            <p:cNvSpPr/>
            <p:nvPr/>
          </p:nvSpPr>
          <p:spPr bwMode="auto">
            <a:xfrm>
              <a:off x="4414838" y="1100138"/>
              <a:ext cx="2393950" cy="1436688"/>
            </a:xfrm>
            <a:custGeom>
              <a:avLst/>
              <a:gdLst>
                <a:gd name="T0" fmla="*/ 1508 w 1508"/>
                <a:gd name="T1" fmla="*/ 0 h 905"/>
                <a:gd name="T2" fmla="*/ 0 w 1508"/>
                <a:gd name="T3" fmla="*/ 869 h 905"/>
                <a:gd name="T4" fmla="*/ 64 w 1508"/>
                <a:gd name="T5" fmla="*/ 905 h 905"/>
                <a:gd name="T6" fmla="*/ 1422 w 1508"/>
                <a:gd name="T7" fmla="*/ 123 h 905"/>
                <a:gd name="T8" fmla="*/ 1422 w 1508"/>
                <a:gd name="T9" fmla="*/ 123 h 905"/>
                <a:gd name="T10" fmla="*/ 1443 w 1508"/>
                <a:gd name="T11" fmla="*/ 110 h 905"/>
                <a:gd name="T12" fmla="*/ 1508 w 1508"/>
                <a:gd name="T13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8" h="905">
                  <a:moveTo>
                    <a:pt x="1508" y="0"/>
                  </a:moveTo>
                  <a:lnTo>
                    <a:pt x="0" y="869"/>
                  </a:lnTo>
                  <a:lnTo>
                    <a:pt x="64" y="905"/>
                  </a:lnTo>
                  <a:lnTo>
                    <a:pt x="1422" y="123"/>
                  </a:lnTo>
                  <a:lnTo>
                    <a:pt x="1422" y="123"/>
                  </a:lnTo>
                  <a:lnTo>
                    <a:pt x="1443" y="110"/>
                  </a:lnTo>
                  <a:lnTo>
                    <a:pt x="15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任意多边形 62">
              <a:extLst>
                <a:ext uri="{FF2B5EF4-FFF2-40B4-BE49-F238E27FC236}">
                  <a16:creationId xmlns:a16="http://schemas.microsoft.com/office/drawing/2014/main" id="{C9EDA2B1-6A3E-4EB0-9EB7-221ACB439AD3}"/>
                </a:ext>
              </a:extLst>
            </p:cNvPr>
            <p:cNvSpPr/>
            <p:nvPr/>
          </p:nvSpPr>
          <p:spPr bwMode="auto">
            <a:xfrm>
              <a:off x="4414838" y="3587750"/>
              <a:ext cx="2393950" cy="1438275"/>
            </a:xfrm>
            <a:custGeom>
              <a:avLst/>
              <a:gdLst>
                <a:gd name="T0" fmla="*/ 1443 w 1508"/>
                <a:gd name="T1" fmla="*/ 0 h 906"/>
                <a:gd name="T2" fmla="*/ 1443 w 1508"/>
                <a:gd name="T3" fmla="*/ 0 h 906"/>
                <a:gd name="T4" fmla="*/ 64 w 1508"/>
                <a:gd name="T5" fmla="*/ 796 h 906"/>
                <a:gd name="T6" fmla="*/ 0 w 1508"/>
                <a:gd name="T7" fmla="*/ 906 h 906"/>
                <a:gd name="T8" fmla="*/ 1508 w 1508"/>
                <a:gd name="T9" fmla="*/ 38 h 906"/>
                <a:gd name="T10" fmla="*/ 1443 w 1508"/>
                <a:gd name="T11" fmla="*/ 0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8" h="906">
                  <a:moveTo>
                    <a:pt x="1443" y="0"/>
                  </a:moveTo>
                  <a:lnTo>
                    <a:pt x="1443" y="0"/>
                  </a:lnTo>
                  <a:lnTo>
                    <a:pt x="64" y="796"/>
                  </a:lnTo>
                  <a:lnTo>
                    <a:pt x="0" y="906"/>
                  </a:lnTo>
                  <a:lnTo>
                    <a:pt x="1508" y="38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rgbClr val="3E5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任意多边形 63">
              <a:extLst>
                <a:ext uri="{FF2B5EF4-FFF2-40B4-BE49-F238E27FC236}">
                  <a16:creationId xmlns:a16="http://schemas.microsoft.com/office/drawing/2014/main" id="{65A5B9E2-75CC-4A1E-BB9A-C5CE7772700E}"/>
                </a:ext>
              </a:extLst>
            </p:cNvPr>
            <p:cNvSpPr/>
            <p:nvPr/>
          </p:nvSpPr>
          <p:spPr bwMode="auto">
            <a:xfrm>
              <a:off x="4414838" y="3587750"/>
              <a:ext cx="2393950" cy="1438275"/>
            </a:xfrm>
            <a:custGeom>
              <a:avLst/>
              <a:gdLst>
                <a:gd name="T0" fmla="*/ 1443 w 1508"/>
                <a:gd name="T1" fmla="*/ 0 h 906"/>
                <a:gd name="T2" fmla="*/ 1443 w 1508"/>
                <a:gd name="T3" fmla="*/ 0 h 906"/>
                <a:gd name="T4" fmla="*/ 64 w 1508"/>
                <a:gd name="T5" fmla="*/ 796 h 906"/>
                <a:gd name="T6" fmla="*/ 0 w 1508"/>
                <a:gd name="T7" fmla="*/ 906 h 906"/>
                <a:gd name="T8" fmla="*/ 1508 w 1508"/>
                <a:gd name="T9" fmla="*/ 38 h 906"/>
                <a:gd name="T10" fmla="*/ 1443 w 1508"/>
                <a:gd name="T11" fmla="*/ 0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8" h="906">
                  <a:moveTo>
                    <a:pt x="1443" y="0"/>
                  </a:moveTo>
                  <a:lnTo>
                    <a:pt x="1443" y="0"/>
                  </a:lnTo>
                  <a:lnTo>
                    <a:pt x="64" y="796"/>
                  </a:lnTo>
                  <a:lnTo>
                    <a:pt x="0" y="906"/>
                  </a:lnTo>
                  <a:lnTo>
                    <a:pt x="1508" y="38"/>
                  </a:lnTo>
                  <a:lnTo>
                    <a:pt x="14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任意多边形 64">
              <a:extLst>
                <a:ext uri="{FF2B5EF4-FFF2-40B4-BE49-F238E27FC236}">
                  <a16:creationId xmlns:a16="http://schemas.microsoft.com/office/drawing/2014/main" id="{9DAA2829-B17B-48E1-B6AF-1FB595CBF3EB}"/>
                </a:ext>
              </a:extLst>
            </p:cNvPr>
            <p:cNvSpPr/>
            <p:nvPr/>
          </p:nvSpPr>
          <p:spPr bwMode="auto">
            <a:xfrm>
              <a:off x="4349750" y="1063625"/>
              <a:ext cx="2459038" cy="1416050"/>
            </a:xfrm>
            <a:custGeom>
              <a:avLst/>
              <a:gdLst>
                <a:gd name="T0" fmla="*/ 1549 w 1549"/>
                <a:gd name="T1" fmla="*/ 23 h 892"/>
                <a:gd name="T2" fmla="*/ 1506 w 1549"/>
                <a:gd name="T3" fmla="*/ 0 h 892"/>
                <a:gd name="T4" fmla="*/ 0 w 1549"/>
                <a:gd name="T5" fmla="*/ 867 h 892"/>
                <a:gd name="T6" fmla="*/ 41 w 1549"/>
                <a:gd name="T7" fmla="*/ 892 h 892"/>
                <a:gd name="T8" fmla="*/ 1549 w 1549"/>
                <a:gd name="T9" fmla="*/ 23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892">
                  <a:moveTo>
                    <a:pt x="1549" y="23"/>
                  </a:moveTo>
                  <a:lnTo>
                    <a:pt x="1506" y="0"/>
                  </a:lnTo>
                  <a:lnTo>
                    <a:pt x="0" y="867"/>
                  </a:lnTo>
                  <a:lnTo>
                    <a:pt x="41" y="892"/>
                  </a:lnTo>
                  <a:lnTo>
                    <a:pt x="1549" y="23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任意多边形 65">
              <a:extLst>
                <a:ext uri="{FF2B5EF4-FFF2-40B4-BE49-F238E27FC236}">
                  <a16:creationId xmlns:a16="http://schemas.microsoft.com/office/drawing/2014/main" id="{BD194F7B-7507-43B4-A212-DF57718AC551}"/>
                </a:ext>
              </a:extLst>
            </p:cNvPr>
            <p:cNvSpPr/>
            <p:nvPr/>
          </p:nvSpPr>
          <p:spPr bwMode="auto">
            <a:xfrm>
              <a:off x="4349750" y="2439988"/>
              <a:ext cx="65088" cy="2586038"/>
            </a:xfrm>
            <a:custGeom>
              <a:avLst/>
              <a:gdLst>
                <a:gd name="T0" fmla="*/ 0 w 41"/>
                <a:gd name="T1" fmla="*/ 0 h 1629"/>
                <a:gd name="T2" fmla="*/ 41 w 41"/>
                <a:gd name="T3" fmla="*/ 25 h 1629"/>
                <a:gd name="T4" fmla="*/ 41 w 41"/>
                <a:gd name="T5" fmla="*/ 1629 h 1629"/>
                <a:gd name="T6" fmla="*/ 0 w 41"/>
                <a:gd name="T7" fmla="*/ 1604 h 1629"/>
                <a:gd name="T8" fmla="*/ 0 w 41"/>
                <a:gd name="T9" fmla="*/ 0 h 1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629">
                  <a:moveTo>
                    <a:pt x="0" y="0"/>
                  </a:moveTo>
                  <a:lnTo>
                    <a:pt x="41" y="25"/>
                  </a:lnTo>
                  <a:lnTo>
                    <a:pt x="41" y="1629"/>
                  </a:lnTo>
                  <a:lnTo>
                    <a:pt x="0" y="16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任意多边形 66">
              <a:extLst>
                <a:ext uri="{FF2B5EF4-FFF2-40B4-BE49-F238E27FC236}">
                  <a16:creationId xmlns:a16="http://schemas.microsoft.com/office/drawing/2014/main" id="{B5965596-6D91-441A-9E50-2227929821DC}"/>
                </a:ext>
              </a:extLst>
            </p:cNvPr>
            <p:cNvSpPr/>
            <p:nvPr/>
          </p:nvSpPr>
          <p:spPr bwMode="auto">
            <a:xfrm>
              <a:off x="4516438" y="1274763"/>
              <a:ext cx="2189163" cy="3576638"/>
            </a:xfrm>
            <a:custGeom>
              <a:avLst/>
              <a:gdLst>
                <a:gd name="T0" fmla="*/ 1379 w 1379"/>
                <a:gd name="T1" fmla="*/ 0 h 2253"/>
                <a:gd name="T2" fmla="*/ 1358 w 1379"/>
                <a:gd name="T3" fmla="*/ 13 h 2253"/>
                <a:gd name="T4" fmla="*/ 1358 w 1379"/>
                <a:gd name="T5" fmla="*/ 1446 h 2253"/>
                <a:gd name="T6" fmla="*/ 0 w 1379"/>
                <a:gd name="T7" fmla="*/ 2228 h 2253"/>
                <a:gd name="T8" fmla="*/ 0 w 1379"/>
                <a:gd name="T9" fmla="*/ 2253 h 2253"/>
                <a:gd name="T10" fmla="*/ 1379 w 1379"/>
                <a:gd name="T11" fmla="*/ 1457 h 2253"/>
                <a:gd name="T12" fmla="*/ 1379 w 1379"/>
                <a:gd name="T13" fmla="*/ 0 h 2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9" h="2253">
                  <a:moveTo>
                    <a:pt x="1379" y="0"/>
                  </a:moveTo>
                  <a:lnTo>
                    <a:pt x="1358" y="13"/>
                  </a:lnTo>
                  <a:lnTo>
                    <a:pt x="1358" y="1446"/>
                  </a:lnTo>
                  <a:lnTo>
                    <a:pt x="0" y="2228"/>
                  </a:lnTo>
                  <a:lnTo>
                    <a:pt x="0" y="2253"/>
                  </a:lnTo>
                  <a:lnTo>
                    <a:pt x="1379" y="1457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任意多边形 67">
              <a:extLst>
                <a:ext uri="{FF2B5EF4-FFF2-40B4-BE49-F238E27FC236}">
                  <a16:creationId xmlns:a16="http://schemas.microsoft.com/office/drawing/2014/main" id="{E76E9739-2401-4716-8373-D38A78F3B24E}"/>
                </a:ext>
              </a:extLst>
            </p:cNvPr>
            <p:cNvSpPr/>
            <p:nvPr/>
          </p:nvSpPr>
          <p:spPr bwMode="auto">
            <a:xfrm>
              <a:off x="4516438" y="1274763"/>
              <a:ext cx="2189163" cy="3576638"/>
            </a:xfrm>
            <a:custGeom>
              <a:avLst/>
              <a:gdLst>
                <a:gd name="T0" fmla="*/ 1379 w 1379"/>
                <a:gd name="T1" fmla="*/ 0 h 2253"/>
                <a:gd name="T2" fmla="*/ 1358 w 1379"/>
                <a:gd name="T3" fmla="*/ 13 h 2253"/>
                <a:gd name="T4" fmla="*/ 1358 w 1379"/>
                <a:gd name="T5" fmla="*/ 1446 h 2253"/>
                <a:gd name="T6" fmla="*/ 0 w 1379"/>
                <a:gd name="T7" fmla="*/ 2228 h 2253"/>
                <a:gd name="T8" fmla="*/ 0 w 1379"/>
                <a:gd name="T9" fmla="*/ 2253 h 2253"/>
                <a:gd name="T10" fmla="*/ 1379 w 1379"/>
                <a:gd name="T11" fmla="*/ 1457 h 2253"/>
                <a:gd name="T12" fmla="*/ 1379 w 1379"/>
                <a:gd name="T13" fmla="*/ 0 h 2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9" h="2253">
                  <a:moveTo>
                    <a:pt x="1379" y="0"/>
                  </a:moveTo>
                  <a:lnTo>
                    <a:pt x="1358" y="13"/>
                  </a:lnTo>
                  <a:lnTo>
                    <a:pt x="1358" y="1446"/>
                  </a:lnTo>
                  <a:lnTo>
                    <a:pt x="0" y="2228"/>
                  </a:lnTo>
                  <a:lnTo>
                    <a:pt x="0" y="2253"/>
                  </a:lnTo>
                  <a:lnTo>
                    <a:pt x="1379" y="1457"/>
                  </a:lnTo>
                  <a:lnTo>
                    <a:pt x="13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任意多边形 68">
              <a:extLst>
                <a:ext uri="{FF2B5EF4-FFF2-40B4-BE49-F238E27FC236}">
                  <a16:creationId xmlns:a16="http://schemas.microsoft.com/office/drawing/2014/main" id="{C740B059-C134-433F-90F0-79820F70758B}"/>
                </a:ext>
              </a:extLst>
            </p:cNvPr>
            <p:cNvSpPr/>
            <p:nvPr/>
          </p:nvSpPr>
          <p:spPr bwMode="auto">
            <a:xfrm>
              <a:off x="4516438" y="4811713"/>
              <a:ext cx="0" cy="39688"/>
            </a:xfrm>
            <a:custGeom>
              <a:avLst/>
              <a:gdLst>
                <a:gd name="T0" fmla="*/ 0 h 25"/>
                <a:gd name="T1" fmla="*/ 0 h 25"/>
                <a:gd name="T2" fmla="*/ 25 h 25"/>
                <a:gd name="T3" fmla="*/ 0 h 2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5">
                  <a:moveTo>
                    <a:pt x="0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40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任意多边形 69">
              <a:extLst>
                <a:ext uri="{FF2B5EF4-FFF2-40B4-BE49-F238E27FC236}">
                  <a16:creationId xmlns:a16="http://schemas.microsoft.com/office/drawing/2014/main" id="{D27C87D0-4D99-401B-801F-20F215507F4C}"/>
                </a:ext>
              </a:extLst>
            </p:cNvPr>
            <p:cNvSpPr/>
            <p:nvPr/>
          </p:nvSpPr>
          <p:spPr bwMode="auto">
            <a:xfrm>
              <a:off x="4516438" y="4811713"/>
              <a:ext cx="0" cy="39688"/>
            </a:xfrm>
            <a:custGeom>
              <a:avLst/>
              <a:gdLst>
                <a:gd name="T0" fmla="*/ 0 h 25"/>
                <a:gd name="T1" fmla="*/ 0 h 25"/>
                <a:gd name="T2" fmla="*/ 25 h 25"/>
                <a:gd name="T3" fmla="*/ 0 h 2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5">
                  <a:moveTo>
                    <a:pt x="0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任意多边形 70">
              <a:extLst>
                <a:ext uri="{FF2B5EF4-FFF2-40B4-BE49-F238E27FC236}">
                  <a16:creationId xmlns:a16="http://schemas.microsoft.com/office/drawing/2014/main" id="{F67D4BB9-C844-4ADC-B055-5425823E8840}"/>
                </a:ext>
              </a:extLst>
            </p:cNvPr>
            <p:cNvSpPr/>
            <p:nvPr/>
          </p:nvSpPr>
          <p:spPr bwMode="auto">
            <a:xfrm>
              <a:off x="6015038" y="2560638"/>
              <a:ext cx="573088" cy="998538"/>
            </a:xfrm>
            <a:custGeom>
              <a:avLst/>
              <a:gdLst>
                <a:gd name="T0" fmla="*/ 219 w 219"/>
                <a:gd name="T1" fmla="*/ 20 h 382"/>
                <a:gd name="T2" fmla="*/ 219 w 219"/>
                <a:gd name="T3" fmla="*/ 8 h 382"/>
                <a:gd name="T4" fmla="*/ 205 w 219"/>
                <a:gd name="T5" fmla="*/ 0 h 382"/>
                <a:gd name="T6" fmla="*/ 205 w 219"/>
                <a:gd name="T7" fmla="*/ 0 h 382"/>
                <a:gd name="T8" fmla="*/ 205 w 219"/>
                <a:gd name="T9" fmla="*/ 0 h 382"/>
                <a:gd name="T10" fmla="*/ 201 w 219"/>
                <a:gd name="T11" fmla="*/ 1 h 382"/>
                <a:gd name="T12" fmla="*/ 7 w 219"/>
                <a:gd name="T13" fmla="*/ 113 h 382"/>
                <a:gd name="T14" fmla="*/ 0 w 219"/>
                <a:gd name="T15" fmla="*/ 123 h 382"/>
                <a:gd name="T16" fmla="*/ 0 w 219"/>
                <a:gd name="T17" fmla="*/ 370 h 382"/>
                <a:gd name="T18" fmla="*/ 2 w 219"/>
                <a:gd name="T19" fmla="*/ 374 h 382"/>
                <a:gd name="T20" fmla="*/ 2 w 219"/>
                <a:gd name="T21" fmla="*/ 374 h 382"/>
                <a:gd name="T22" fmla="*/ 2 w 219"/>
                <a:gd name="T23" fmla="*/ 374 h 382"/>
                <a:gd name="T24" fmla="*/ 2 w 219"/>
                <a:gd name="T25" fmla="*/ 374 h 382"/>
                <a:gd name="T26" fmla="*/ 16 w 219"/>
                <a:gd name="T27" fmla="*/ 382 h 382"/>
                <a:gd name="T28" fmla="*/ 16 w 219"/>
                <a:gd name="T29" fmla="*/ 368 h 382"/>
                <a:gd name="T30" fmla="*/ 201 w 219"/>
                <a:gd name="T31" fmla="*/ 262 h 382"/>
                <a:gd name="T32" fmla="*/ 207 w 219"/>
                <a:gd name="T33" fmla="*/ 251 h 382"/>
                <a:gd name="T34" fmla="*/ 207 w 219"/>
                <a:gd name="T35" fmla="*/ 20 h 382"/>
                <a:gd name="T36" fmla="*/ 219 w 219"/>
                <a:gd name="T37" fmla="*/ 2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9" h="382">
                  <a:moveTo>
                    <a:pt x="219" y="20"/>
                  </a:moveTo>
                  <a:cubicBezTo>
                    <a:pt x="219" y="8"/>
                    <a:pt x="219" y="8"/>
                    <a:pt x="219" y="8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4" y="0"/>
                    <a:pt x="202" y="0"/>
                    <a:pt x="201" y="1"/>
                  </a:cubicBezTo>
                  <a:cubicBezTo>
                    <a:pt x="7" y="113"/>
                    <a:pt x="7" y="113"/>
                    <a:pt x="7" y="113"/>
                  </a:cubicBezTo>
                  <a:cubicBezTo>
                    <a:pt x="3" y="115"/>
                    <a:pt x="0" y="119"/>
                    <a:pt x="0" y="123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0" y="372"/>
                    <a:pt x="1" y="373"/>
                    <a:pt x="2" y="374"/>
                  </a:cubicBezTo>
                  <a:cubicBezTo>
                    <a:pt x="2" y="374"/>
                    <a:pt x="2" y="374"/>
                    <a:pt x="2" y="374"/>
                  </a:cubicBezTo>
                  <a:cubicBezTo>
                    <a:pt x="2" y="374"/>
                    <a:pt x="2" y="374"/>
                    <a:pt x="2" y="374"/>
                  </a:cubicBezTo>
                  <a:cubicBezTo>
                    <a:pt x="2" y="374"/>
                    <a:pt x="2" y="374"/>
                    <a:pt x="2" y="374"/>
                  </a:cubicBezTo>
                  <a:cubicBezTo>
                    <a:pt x="16" y="382"/>
                    <a:pt x="16" y="382"/>
                    <a:pt x="16" y="382"/>
                  </a:cubicBezTo>
                  <a:cubicBezTo>
                    <a:pt x="16" y="368"/>
                    <a:pt x="16" y="368"/>
                    <a:pt x="16" y="368"/>
                  </a:cubicBezTo>
                  <a:cubicBezTo>
                    <a:pt x="201" y="262"/>
                    <a:pt x="201" y="262"/>
                    <a:pt x="201" y="262"/>
                  </a:cubicBezTo>
                  <a:cubicBezTo>
                    <a:pt x="204" y="260"/>
                    <a:pt x="207" y="255"/>
                    <a:pt x="207" y="251"/>
                  </a:cubicBezTo>
                  <a:cubicBezTo>
                    <a:pt x="207" y="20"/>
                    <a:pt x="207" y="20"/>
                    <a:pt x="207" y="20"/>
                  </a:cubicBezTo>
                  <a:cubicBezTo>
                    <a:pt x="219" y="20"/>
                    <a:pt x="219" y="20"/>
                    <a:pt x="219" y="20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任意多边形 71">
              <a:extLst>
                <a:ext uri="{FF2B5EF4-FFF2-40B4-BE49-F238E27FC236}">
                  <a16:creationId xmlns:a16="http://schemas.microsoft.com/office/drawing/2014/main" id="{E808072E-88BC-4360-B939-E690C068097E}"/>
                </a:ext>
              </a:extLst>
            </p:cNvPr>
            <p:cNvSpPr/>
            <p:nvPr/>
          </p:nvSpPr>
          <p:spPr bwMode="auto">
            <a:xfrm>
              <a:off x="6022975" y="2560638"/>
              <a:ext cx="565150" cy="334963"/>
            </a:xfrm>
            <a:custGeom>
              <a:avLst/>
              <a:gdLst>
                <a:gd name="T0" fmla="*/ 216 w 216"/>
                <a:gd name="T1" fmla="*/ 8 h 128"/>
                <a:gd name="T2" fmla="*/ 202 w 216"/>
                <a:gd name="T3" fmla="*/ 0 h 128"/>
                <a:gd name="T4" fmla="*/ 202 w 216"/>
                <a:gd name="T5" fmla="*/ 0 h 128"/>
                <a:gd name="T6" fmla="*/ 202 w 216"/>
                <a:gd name="T7" fmla="*/ 0 h 128"/>
                <a:gd name="T8" fmla="*/ 198 w 216"/>
                <a:gd name="T9" fmla="*/ 1 h 128"/>
                <a:gd name="T10" fmla="*/ 4 w 216"/>
                <a:gd name="T11" fmla="*/ 113 h 128"/>
                <a:gd name="T12" fmla="*/ 0 w 216"/>
                <a:gd name="T13" fmla="*/ 117 h 128"/>
                <a:gd name="T14" fmla="*/ 19 w 216"/>
                <a:gd name="T15" fmla="*/ 128 h 128"/>
                <a:gd name="T16" fmla="*/ 204 w 216"/>
                <a:gd name="T17" fmla="*/ 24 h 128"/>
                <a:gd name="T18" fmla="*/ 216 w 216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" h="128">
                  <a:moveTo>
                    <a:pt x="216" y="8"/>
                  </a:moveTo>
                  <a:cubicBezTo>
                    <a:pt x="202" y="0"/>
                    <a:pt x="202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1" y="0"/>
                    <a:pt x="199" y="0"/>
                    <a:pt x="198" y="1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2" y="113"/>
                    <a:pt x="1" y="115"/>
                    <a:pt x="0" y="117"/>
                  </a:cubicBezTo>
                  <a:cubicBezTo>
                    <a:pt x="19" y="128"/>
                    <a:pt x="19" y="128"/>
                    <a:pt x="19" y="128"/>
                  </a:cubicBezTo>
                  <a:cubicBezTo>
                    <a:pt x="204" y="24"/>
                    <a:pt x="204" y="24"/>
                    <a:pt x="204" y="24"/>
                  </a:cubicBezTo>
                  <a:lnTo>
                    <a:pt x="216" y="8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任意多边形 72">
              <a:extLst>
                <a:ext uri="{FF2B5EF4-FFF2-40B4-BE49-F238E27FC236}">
                  <a16:creationId xmlns:a16="http://schemas.microsoft.com/office/drawing/2014/main" id="{963375C6-9A54-4E2A-B564-5E601B2FC64D}"/>
                </a:ext>
              </a:extLst>
            </p:cNvPr>
            <p:cNvSpPr/>
            <p:nvPr/>
          </p:nvSpPr>
          <p:spPr bwMode="auto">
            <a:xfrm>
              <a:off x="6051550" y="2579688"/>
              <a:ext cx="541338" cy="985838"/>
            </a:xfrm>
            <a:custGeom>
              <a:avLst/>
              <a:gdLst>
                <a:gd name="T0" fmla="*/ 7 w 207"/>
                <a:gd name="T1" fmla="*/ 114 h 377"/>
                <a:gd name="T2" fmla="*/ 200 w 207"/>
                <a:gd name="T3" fmla="*/ 2 h 377"/>
                <a:gd name="T4" fmla="*/ 207 w 207"/>
                <a:gd name="T5" fmla="*/ 5 h 377"/>
                <a:gd name="T6" fmla="*/ 207 w 207"/>
                <a:gd name="T7" fmla="*/ 252 h 377"/>
                <a:gd name="T8" fmla="*/ 200 w 207"/>
                <a:gd name="T9" fmla="*/ 263 h 377"/>
                <a:gd name="T10" fmla="*/ 7 w 207"/>
                <a:gd name="T11" fmla="*/ 375 h 377"/>
                <a:gd name="T12" fmla="*/ 0 w 207"/>
                <a:gd name="T13" fmla="*/ 371 h 377"/>
                <a:gd name="T14" fmla="*/ 0 w 207"/>
                <a:gd name="T15" fmla="*/ 124 h 377"/>
                <a:gd name="T16" fmla="*/ 7 w 207"/>
                <a:gd name="T17" fmla="*/ 114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377">
                  <a:moveTo>
                    <a:pt x="7" y="114"/>
                  </a:moveTo>
                  <a:cubicBezTo>
                    <a:pt x="200" y="2"/>
                    <a:pt x="200" y="2"/>
                    <a:pt x="200" y="2"/>
                  </a:cubicBezTo>
                  <a:cubicBezTo>
                    <a:pt x="204" y="0"/>
                    <a:pt x="207" y="1"/>
                    <a:pt x="207" y="5"/>
                  </a:cubicBezTo>
                  <a:cubicBezTo>
                    <a:pt x="207" y="252"/>
                    <a:pt x="207" y="252"/>
                    <a:pt x="207" y="252"/>
                  </a:cubicBezTo>
                  <a:cubicBezTo>
                    <a:pt x="207" y="256"/>
                    <a:pt x="204" y="261"/>
                    <a:pt x="200" y="263"/>
                  </a:cubicBezTo>
                  <a:cubicBezTo>
                    <a:pt x="7" y="375"/>
                    <a:pt x="7" y="375"/>
                    <a:pt x="7" y="375"/>
                  </a:cubicBezTo>
                  <a:cubicBezTo>
                    <a:pt x="3" y="377"/>
                    <a:pt x="0" y="375"/>
                    <a:pt x="0" y="371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0"/>
                    <a:pt x="3" y="116"/>
                    <a:pt x="7" y="114"/>
                  </a:cubicBezTo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任意多边形 273">
              <a:extLst>
                <a:ext uri="{FF2B5EF4-FFF2-40B4-BE49-F238E27FC236}">
                  <a16:creationId xmlns:a16="http://schemas.microsoft.com/office/drawing/2014/main" id="{30CA406B-F867-4DC7-9256-4E5985018823}"/>
                </a:ext>
              </a:extLst>
            </p:cNvPr>
            <p:cNvSpPr/>
            <p:nvPr/>
          </p:nvSpPr>
          <p:spPr bwMode="auto">
            <a:xfrm>
              <a:off x="6407954" y="3148483"/>
              <a:ext cx="144406" cy="185560"/>
            </a:xfrm>
            <a:custGeom>
              <a:avLst/>
              <a:gdLst>
                <a:gd name="connsiteX0" fmla="*/ 21486 w 144406"/>
                <a:gd name="connsiteY0" fmla="*/ 227 h 185560"/>
                <a:gd name="connsiteX1" fmla="*/ 88263 w 144406"/>
                <a:gd name="connsiteY1" fmla="*/ 40544 h 185560"/>
                <a:gd name="connsiteX2" fmla="*/ 114212 w 144406"/>
                <a:gd name="connsiteY2" fmla="*/ 82408 h 185560"/>
                <a:gd name="connsiteX3" fmla="*/ 144406 w 144406"/>
                <a:gd name="connsiteY3" fmla="*/ 132511 h 185560"/>
                <a:gd name="connsiteX4" fmla="*/ 51261 w 144406"/>
                <a:gd name="connsiteY4" fmla="*/ 185560 h 185560"/>
                <a:gd name="connsiteX5" fmla="*/ 31406 w 144406"/>
                <a:gd name="connsiteY5" fmla="*/ 157096 h 185560"/>
                <a:gd name="connsiteX6" fmla="*/ 12180 w 144406"/>
                <a:gd name="connsiteY6" fmla="*/ 129160 h 185560"/>
                <a:gd name="connsiteX7" fmla="*/ 14804 w 144406"/>
                <a:gd name="connsiteY7" fmla="*/ 1449 h 185560"/>
                <a:gd name="connsiteX8" fmla="*/ 21486 w 144406"/>
                <a:gd name="connsiteY8" fmla="*/ 227 h 185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406" h="185560">
                  <a:moveTo>
                    <a:pt x="21486" y="227"/>
                  </a:moveTo>
                  <a:cubicBezTo>
                    <a:pt x="34153" y="-995"/>
                    <a:pt x="62684" y="1449"/>
                    <a:pt x="88263" y="40544"/>
                  </a:cubicBezTo>
                  <a:cubicBezTo>
                    <a:pt x="94166" y="49666"/>
                    <a:pt x="103513" y="64816"/>
                    <a:pt x="114212" y="82408"/>
                  </a:cubicBezTo>
                  <a:lnTo>
                    <a:pt x="144406" y="132511"/>
                  </a:lnTo>
                  <a:lnTo>
                    <a:pt x="51261" y="185560"/>
                  </a:lnTo>
                  <a:lnTo>
                    <a:pt x="31406" y="157096"/>
                  </a:lnTo>
                  <a:cubicBezTo>
                    <a:pt x="19723" y="140237"/>
                    <a:pt x="12180" y="129160"/>
                    <a:pt x="12180" y="129160"/>
                  </a:cubicBezTo>
                  <a:cubicBezTo>
                    <a:pt x="-16679" y="53576"/>
                    <a:pt x="14804" y="1449"/>
                    <a:pt x="14804" y="1449"/>
                  </a:cubicBezTo>
                  <a:cubicBezTo>
                    <a:pt x="14804" y="1449"/>
                    <a:pt x="17263" y="634"/>
                    <a:pt x="21486" y="227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任意多边形 265">
              <a:extLst>
                <a:ext uri="{FF2B5EF4-FFF2-40B4-BE49-F238E27FC236}">
                  <a16:creationId xmlns:a16="http://schemas.microsoft.com/office/drawing/2014/main" id="{3760ABC3-38DB-42A2-81F4-41F955954E48}"/>
                </a:ext>
              </a:extLst>
            </p:cNvPr>
            <p:cNvSpPr/>
            <p:nvPr/>
          </p:nvSpPr>
          <p:spPr bwMode="auto">
            <a:xfrm>
              <a:off x="6353175" y="3132918"/>
              <a:ext cx="203354" cy="206765"/>
            </a:xfrm>
            <a:custGeom>
              <a:avLst/>
              <a:gdLst>
                <a:gd name="connsiteX0" fmla="*/ 73370 w 203354"/>
                <a:gd name="connsiteY0" fmla="*/ 257 h 206765"/>
                <a:gd name="connsiteX1" fmla="*/ 144119 w 203354"/>
                <a:gd name="connsiteY1" fmla="*/ 44880 h 206765"/>
                <a:gd name="connsiteX2" fmla="*/ 191613 w 203354"/>
                <a:gd name="connsiteY2" fmla="*/ 123298 h 206765"/>
                <a:gd name="connsiteX3" fmla="*/ 203354 w 203354"/>
                <a:gd name="connsiteY3" fmla="*/ 143615 h 206765"/>
                <a:gd name="connsiteX4" fmla="*/ 90761 w 203354"/>
                <a:gd name="connsiteY4" fmla="*/ 206765 h 206765"/>
                <a:gd name="connsiteX5" fmla="*/ 78406 w 203354"/>
                <a:gd name="connsiteY5" fmla="*/ 188387 h 206765"/>
                <a:gd name="connsiteX6" fmla="*/ 41926 w 203354"/>
                <a:gd name="connsiteY6" fmla="*/ 134126 h 206765"/>
                <a:gd name="connsiteX7" fmla="*/ 0 w 203354"/>
                <a:gd name="connsiteY7" fmla="*/ 16006 h 206765"/>
                <a:gd name="connsiteX8" fmla="*/ 73370 w 203354"/>
                <a:gd name="connsiteY8" fmla="*/ 257 h 206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354" h="206765">
                  <a:moveTo>
                    <a:pt x="73370" y="257"/>
                  </a:moveTo>
                  <a:cubicBezTo>
                    <a:pt x="102193" y="2882"/>
                    <a:pt x="123156" y="10757"/>
                    <a:pt x="144119" y="44880"/>
                  </a:cubicBezTo>
                  <a:cubicBezTo>
                    <a:pt x="158531" y="67191"/>
                    <a:pt x="176873" y="98034"/>
                    <a:pt x="191613" y="123298"/>
                  </a:cubicBezTo>
                  <a:lnTo>
                    <a:pt x="203354" y="143615"/>
                  </a:lnTo>
                  <a:lnTo>
                    <a:pt x="90761" y="206765"/>
                  </a:lnTo>
                  <a:lnTo>
                    <a:pt x="78406" y="188387"/>
                  </a:lnTo>
                  <a:cubicBezTo>
                    <a:pt x="41926" y="134126"/>
                    <a:pt x="41926" y="134126"/>
                    <a:pt x="41926" y="134126"/>
                  </a:cubicBezTo>
                  <a:cubicBezTo>
                    <a:pt x="0" y="16006"/>
                    <a:pt x="0" y="16006"/>
                    <a:pt x="0" y="16006"/>
                  </a:cubicBezTo>
                  <a:cubicBezTo>
                    <a:pt x="0" y="16006"/>
                    <a:pt x="44546" y="-2368"/>
                    <a:pt x="73370" y="25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任意多边形 75">
              <a:extLst>
                <a:ext uri="{FF2B5EF4-FFF2-40B4-BE49-F238E27FC236}">
                  <a16:creationId xmlns:a16="http://schemas.microsoft.com/office/drawing/2014/main" id="{9C092497-46A2-4968-A107-147ECF680418}"/>
                </a:ext>
              </a:extLst>
            </p:cNvPr>
            <p:cNvSpPr/>
            <p:nvPr/>
          </p:nvSpPr>
          <p:spPr bwMode="auto">
            <a:xfrm>
              <a:off x="6162675" y="3124200"/>
              <a:ext cx="307975" cy="674688"/>
            </a:xfrm>
            <a:custGeom>
              <a:avLst/>
              <a:gdLst>
                <a:gd name="T0" fmla="*/ 16 w 118"/>
                <a:gd name="T1" fmla="*/ 42 h 258"/>
                <a:gd name="T2" fmla="*/ 4 w 118"/>
                <a:gd name="T3" fmla="*/ 59 h 258"/>
                <a:gd name="T4" fmla="*/ 0 w 118"/>
                <a:gd name="T5" fmla="*/ 85 h 258"/>
                <a:gd name="T6" fmla="*/ 0 w 118"/>
                <a:gd name="T7" fmla="*/ 141 h 258"/>
                <a:gd name="T8" fmla="*/ 0 w 118"/>
                <a:gd name="T9" fmla="*/ 246 h 258"/>
                <a:gd name="T10" fmla="*/ 118 w 118"/>
                <a:gd name="T11" fmla="*/ 206 h 258"/>
                <a:gd name="T12" fmla="*/ 116 w 118"/>
                <a:gd name="T13" fmla="*/ 49 h 258"/>
                <a:gd name="T14" fmla="*/ 116 w 118"/>
                <a:gd name="T15" fmla="*/ 46 h 258"/>
                <a:gd name="T16" fmla="*/ 61 w 118"/>
                <a:gd name="T17" fmla="*/ 15 h 258"/>
                <a:gd name="T18" fmla="*/ 38 w 118"/>
                <a:gd name="T19" fmla="*/ 27 h 258"/>
                <a:gd name="T20" fmla="*/ 16 w 118"/>
                <a:gd name="T21" fmla="*/ 42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" h="258">
                  <a:moveTo>
                    <a:pt x="16" y="42"/>
                  </a:moveTo>
                  <a:cubicBezTo>
                    <a:pt x="11" y="46"/>
                    <a:pt x="6" y="52"/>
                    <a:pt x="4" y="59"/>
                  </a:cubicBezTo>
                  <a:cubicBezTo>
                    <a:pt x="2" y="66"/>
                    <a:pt x="0" y="74"/>
                    <a:pt x="0" y="85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35" y="258"/>
                    <a:pt x="80" y="248"/>
                    <a:pt x="118" y="206"/>
                  </a:cubicBezTo>
                  <a:cubicBezTo>
                    <a:pt x="118" y="206"/>
                    <a:pt x="116" y="71"/>
                    <a:pt x="116" y="49"/>
                  </a:cubicBezTo>
                  <a:cubicBezTo>
                    <a:pt x="116" y="48"/>
                    <a:pt x="116" y="47"/>
                    <a:pt x="116" y="46"/>
                  </a:cubicBezTo>
                  <a:cubicBezTo>
                    <a:pt x="114" y="14"/>
                    <a:pt x="87" y="0"/>
                    <a:pt x="61" y="15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16" y="42"/>
                    <a:pt x="16" y="42"/>
                    <a:pt x="16" y="42"/>
                  </a:cubicBezTo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任意多边形 76">
              <a:extLst>
                <a:ext uri="{FF2B5EF4-FFF2-40B4-BE49-F238E27FC236}">
                  <a16:creationId xmlns:a16="http://schemas.microsoft.com/office/drawing/2014/main" id="{F2A5AE8B-0551-4AE3-B703-DF6099D0F272}"/>
                </a:ext>
              </a:extLst>
            </p:cNvPr>
            <p:cNvSpPr/>
            <p:nvPr/>
          </p:nvSpPr>
          <p:spPr bwMode="auto">
            <a:xfrm>
              <a:off x="6172200" y="3141663"/>
              <a:ext cx="303213" cy="357188"/>
            </a:xfrm>
            <a:custGeom>
              <a:avLst/>
              <a:gdLst>
                <a:gd name="T0" fmla="*/ 82 w 116"/>
                <a:gd name="T1" fmla="*/ 0 h 137"/>
                <a:gd name="T2" fmla="*/ 61 w 116"/>
                <a:gd name="T3" fmla="*/ 6 h 137"/>
                <a:gd name="T4" fmla="*/ 38 w 116"/>
                <a:gd name="T5" fmla="*/ 18 h 137"/>
                <a:gd name="T6" fmla="*/ 16 w 116"/>
                <a:gd name="T7" fmla="*/ 33 h 137"/>
                <a:gd name="T8" fmla="*/ 4 w 116"/>
                <a:gd name="T9" fmla="*/ 50 h 137"/>
                <a:gd name="T10" fmla="*/ 0 w 116"/>
                <a:gd name="T11" fmla="*/ 76 h 137"/>
                <a:gd name="T12" fmla="*/ 0 w 116"/>
                <a:gd name="T13" fmla="*/ 132 h 137"/>
                <a:gd name="T14" fmla="*/ 0 w 116"/>
                <a:gd name="T15" fmla="*/ 137 h 137"/>
                <a:gd name="T16" fmla="*/ 116 w 116"/>
                <a:gd name="T17" fmla="*/ 70 h 137"/>
                <a:gd name="T18" fmla="*/ 116 w 116"/>
                <a:gd name="T19" fmla="*/ 40 h 137"/>
                <a:gd name="T20" fmla="*/ 116 w 116"/>
                <a:gd name="T21" fmla="*/ 37 h 137"/>
                <a:gd name="T22" fmla="*/ 82 w 116"/>
                <a:gd name="T2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6" h="137">
                  <a:moveTo>
                    <a:pt x="82" y="0"/>
                  </a:moveTo>
                  <a:cubicBezTo>
                    <a:pt x="75" y="0"/>
                    <a:pt x="68" y="2"/>
                    <a:pt x="61" y="6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1" y="37"/>
                    <a:pt x="6" y="43"/>
                    <a:pt x="4" y="50"/>
                  </a:cubicBezTo>
                  <a:cubicBezTo>
                    <a:pt x="2" y="57"/>
                    <a:pt x="0" y="65"/>
                    <a:pt x="0" y="76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116" y="70"/>
                    <a:pt x="116" y="70"/>
                    <a:pt x="116" y="70"/>
                  </a:cubicBezTo>
                  <a:cubicBezTo>
                    <a:pt x="116" y="56"/>
                    <a:pt x="116" y="45"/>
                    <a:pt x="116" y="40"/>
                  </a:cubicBezTo>
                  <a:cubicBezTo>
                    <a:pt x="116" y="39"/>
                    <a:pt x="116" y="38"/>
                    <a:pt x="116" y="37"/>
                  </a:cubicBezTo>
                  <a:cubicBezTo>
                    <a:pt x="115" y="14"/>
                    <a:pt x="100" y="0"/>
                    <a:pt x="82" y="0"/>
                  </a:cubicBezTo>
                </a:path>
              </a:pathLst>
            </a:custGeom>
            <a:solidFill>
              <a:srgbClr val="1FB2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任意多边形 77">
              <a:extLst>
                <a:ext uri="{FF2B5EF4-FFF2-40B4-BE49-F238E27FC236}">
                  <a16:creationId xmlns:a16="http://schemas.microsoft.com/office/drawing/2014/main" id="{D00E339A-D88B-4377-B1C8-899FAC003638}"/>
                </a:ext>
              </a:extLst>
            </p:cNvPr>
            <p:cNvSpPr/>
            <p:nvPr/>
          </p:nvSpPr>
          <p:spPr bwMode="auto">
            <a:xfrm>
              <a:off x="6397625" y="2833688"/>
              <a:ext cx="96838" cy="73025"/>
            </a:xfrm>
            <a:custGeom>
              <a:avLst/>
              <a:gdLst>
                <a:gd name="T0" fmla="*/ 7 w 37"/>
                <a:gd name="T1" fmla="*/ 25 h 28"/>
                <a:gd name="T2" fmla="*/ 5 w 37"/>
                <a:gd name="T3" fmla="*/ 10 h 28"/>
                <a:gd name="T4" fmla="*/ 9 w 37"/>
                <a:gd name="T5" fmla="*/ 8 h 28"/>
                <a:gd name="T6" fmla="*/ 15 w 37"/>
                <a:gd name="T7" fmla="*/ 7 h 28"/>
                <a:gd name="T8" fmla="*/ 21 w 37"/>
                <a:gd name="T9" fmla="*/ 6 h 28"/>
                <a:gd name="T10" fmla="*/ 33 w 37"/>
                <a:gd name="T11" fmla="*/ 0 h 28"/>
                <a:gd name="T12" fmla="*/ 34 w 37"/>
                <a:gd name="T13" fmla="*/ 0 h 28"/>
                <a:gd name="T14" fmla="*/ 35 w 37"/>
                <a:gd name="T15" fmla="*/ 1 h 28"/>
                <a:gd name="T16" fmla="*/ 25 w 37"/>
                <a:gd name="T17" fmla="*/ 24 h 28"/>
                <a:gd name="T18" fmla="*/ 16 w 37"/>
                <a:gd name="T19" fmla="*/ 28 h 28"/>
                <a:gd name="T20" fmla="*/ 7 w 37"/>
                <a:gd name="T21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28">
                  <a:moveTo>
                    <a:pt x="7" y="25"/>
                  </a:moveTo>
                  <a:cubicBezTo>
                    <a:pt x="3" y="21"/>
                    <a:pt x="0" y="15"/>
                    <a:pt x="5" y="10"/>
                  </a:cubicBezTo>
                  <a:cubicBezTo>
                    <a:pt x="6" y="9"/>
                    <a:pt x="8" y="8"/>
                    <a:pt x="9" y="8"/>
                  </a:cubicBezTo>
                  <a:cubicBezTo>
                    <a:pt x="11" y="8"/>
                    <a:pt x="13" y="8"/>
                    <a:pt x="15" y="7"/>
                  </a:cubicBezTo>
                  <a:cubicBezTo>
                    <a:pt x="17" y="7"/>
                    <a:pt x="19" y="7"/>
                    <a:pt x="21" y="6"/>
                  </a:cubicBezTo>
                  <a:cubicBezTo>
                    <a:pt x="26" y="5"/>
                    <a:pt x="30" y="3"/>
                    <a:pt x="33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5" y="1"/>
                    <a:pt x="35" y="1"/>
                  </a:cubicBezTo>
                  <a:cubicBezTo>
                    <a:pt x="37" y="10"/>
                    <a:pt x="32" y="19"/>
                    <a:pt x="25" y="24"/>
                  </a:cubicBezTo>
                  <a:cubicBezTo>
                    <a:pt x="22" y="26"/>
                    <a:pt x="19" y="28"/>
                    <a:pt x="16" y="28"/>
                  </a:cubicBezTo>
                  <a:cubicBezTo>
                    <a:pt x="12" y="28"/>
                    <a:pt x="9" y="27"/>
                    <a:pt x="7" y="2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任意多边形 78">
              <a:extLst>
                <a:ext uri="{FF2B5EF4-FFF2-40B4-BE49-F238E27FC236}">
                  <a16:creationId xmlns:a16="http://schemas.microsoft.com/office/drawing/2014/main" id="{E41B80A2-87E1-4876-9D87-957C64E33D93}"/>
                </a:ext>
              </a:extLst>
            </p:cNvPr>
            <p:cNvSpPr/>
            <p:nvPr/>
          </p:nvSpPr>
          <p:spPr bwMode="auto">
            <a:xfrm>
              <a:off x="6226175" y="3025775"/>
              <a:ext cx="38100" cy="96838"/>
            </a:xfrm>
            <a:custGeom>
              <a:avLst/>
              <a:gdLst>
                <a:gd name="T0" fmla="*/ 0 w 14"/>
                <a:gd name="T1" fmla="*/ 0 h 37"/>
                <a:gd name="T2" fmla="*/ 7 w 14"/>
                <a:gd name="T3" fmla="*/ 32 h 37"/>
                <a:gd name="T4" fmla="*/ 14 w 14"/>
                <a:gd name="T5" fmla="*/ 37 h 37"/>
                <a:gd name="T6" fmla="*/ 14 w 14"/>
                <a:gd name="T7" fmla="*/ 16 h 37"/>
                <a:gd name="T8" fmla="*/ 0 w 14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7">
                  <a:moveTo>
                    <a:pt x="0" y="0"/>
                  </a:moveTo>
                  <a:cubicBezTo>
                    <a:pt x="0" y="0"/>
                    <a:pt x="5" y="28"/>
                    <a:pt x="7" y="32"/>
                  </a:cubicBezTo>
                  <a:cubicBezTo>
                    <a:pt x="10" y="37"/>
                    <a:pt x="14" y="37"/>
                    <a:pt x="14" y="37"/>
                  </a:cubicBezTo>
                  <a:cubicBezTo>
                    <a:pt x="14" y="16"/>
                    <a:pt x="14" y="16"/>
                    <a:pt x="14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任意多边形 79">
              <a:extLst>
                <a:ext uri="{FF2B5EF4-FFF2-40B4-BE49-F238E27FC236}">
                  <a16:creationId xmlns:a16="http://schemas.microsoft.com/office/drawing/2014/main" id="{9222CBFD-BDAB-4F88-8D6F-86B49F13728B}"/>
                </a:ext>
              </a:extLst>
            </p:cNvPr>
            <p:cNvSpPr/>
            <p:nvPr/>
          </p:nvSpPr>
          <p:spPr bwMode="auto">
            <a:xfrm>
              <a:off x="6205538" y="2908300"/>
              <a:ext cx="47625" cy="117475"/>
            </a:xfrm>
            <a:custGeom>
              <a:avLst/>
              <a:gdLst>
                <a:gd name="T0" fmla="*/ 15 w 18"/>
                <a:gd name="T1" fmla="*/ 0 h 45"/>
                <a:gd name="T2" fmla="*/ 4 w 18"/>
                <a:gd name="T3" fmla="*/ 7 h 45"/>
                <a:gd name="T4" fmla="*/ 8 w 18"/>
                <a:gd name="T5" fmla="*/ 45 h 45"/>
                <a:gd name="T6" fmla="*/ 18 w 18"/>
                <a:gd name="T7" fmla="*/ 43 h 45"/>
                <a:gd name="T8" fmla="*/ 15 w 18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5">
                  <a:moveTo>
                    <a:pt x="15" y="0"/>
                  </a:moveTo>
                  <a:cubicBezTo>
                    <a:pt x="15" y="0"/>
                    <a:pt x="9" y="1"/>
                    <a:pt x="4" y="7"/>
                  </a:cubicBezTo>
                  <a:cubicBezTo>
                    <a:pt x="0" y="14"/>
                    <a:pt x="2" y="30"/>
                    <a:pt x="8" y="45"/>
                  </a:cubicBezTo>
                  <a:cubicBezTo>
                    <a:pt x="18" y="43"/>
                    <a:pt x="18" y="43"/>
                    <a:pt x="18" y="43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任意多边形 80">
              <a:extLst>
                <a:ext uri="{FF2B5EF4-FFF2-40B4-BE49-F238E27FC236}">
                  <a16:creationId xmlns:a16="http://schemas.microsoft.com/office/drawing/2014/main" id="{743931A1-E425-45B7-9E22-40204277D7FE}"/>
                </a:ext>
              </a:extLst>
            </p:cNvPr>
            <p:cNvSpPr/>
            <p:nvPr/>
          </p:nvSpPr>
          <p:spPr bwMode="auto">
            <a:xfrm>
              <a:off x="6189663" y="2819400"/>
              <a:ext cx="265113" cy="428625"/>
            </a:xfrm>
            <a:custGeom>
              <a:avLst/>
              <a:gdLst>
                <a:gd name="T0" fmla="*/ 27 w 101"/>
                <a:gd name="T1" fmla="*/ 77 h 164"/>
                <a:gd name="T2" fmla="*/ 20 w 101"/>
                <a:gd name="T3" fmla="*/ 72 h 164"/>
                <a:gd name="T4" fmla="*/ 5 w 101"/>
                <a:gd name="T5" fmla="*/ 79 h 164"/>
                <a:gd name="T6" fmla="*/ 15 w 101"/>
                <a:gd name="T7" fmla="*/ 103 h 164"/>
                <a:gd name="T8" fmla="*/ 28 w 101"/>
                <a:gd name="T9" fmla="*/ 95 h 164"/>
                <a:gd name="T10" fmla="*/ 28 w 101"/>
                <a:gd name="T11" fmla="*/ 144 h 164"/>
                <a:gd name="T12" fmla="*/ 66 w 101"/>
                <a:gd name="T13" fmla="*/ 131 h 164"/>
                <a:gd name="T14" fmla="*/ 66 w 101"/>
                <a:gd name="T15" fmla="*/ 117 h 164"/>
                <a:gd name="T16" fmla="*/ 81 w 101"/>
                <a:gd name="T17" fmla="*/ 113 h 164"/>
                <a:gd name="T18" fmla="*/ 97 w 101"/>
                <a:gd name="T19" fmla="*/ 90 h 164"/>
                <a:gd name="T20" fmla="*/ 99 w 101"/>
                <a:gd name="T21" fmla="*/ 29 h 164"/>
                <a:gd name="T22" fmla="*/ 39 w 101"/>
                <a:gd name="T23" fmla="*/ 20 h 164"/>
                <a:gd name="T24" fmla="*/ 27 w 101"/>
                <a:gd name="T25" fmla="*/ 7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164">
                  <a:moveTo>
                    <a:pt x="27" y="77"/>
                  </a:moveTo>
                  <a:cubicBezTo>
                    <a:pt x="25" y="79"/>
                    <a:pt x="22" y="75"/>
                    <a:pt x="20" y="72"/>
                  </a:cubicBezTo>
                  <a:cubicBezTo>
                    <a:pt x="17" y="70"/>
                    <a:pt x="9" y="68"/>
                    <a:pt x="5" y="79"/>
                  </a:cubicBezTo>
                  <a:cubicBezTo>
                    <a:pt x="0" y="91"/>
                    <a:pt x="8" y="102"/>
                    <a:pt x="15" y="103"/>
                  </a:cubicBezTo>
                  <a:cubicBezTo>
                    <a:pt x="26" y="104"/>
                    <a:pt x="28" y="95"/>
                    <a:pt x="28" y="95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47" y="164"/>
                    <a:pt x="81" y="140"/>
                    <a:pt x="66" y="131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76" y="116"/>
                    <a:pt x="81" y="113"/>
                  </a:cubicBezTo>
                  <a:cubicBezTo>
                    <a:pt x="89" y="110"/>
                    <a:pt x="94" y="101"/>
                    <a:pt x="97" y="90"/>
                  </a:cubicBezTo>
                  <a:cubicBezTo>
                    <a:pt x="101" y="72"/>
                    <a:pt x="101" y="61"/>
                    <a:pt x="99" y="29"/>
                  </a:cubicBezTo>
                  <a:cubicBezTo>
                    <a:pt x="98" y="7"/>
                    <a:pt x="59" y="0"/>
                    <a:pt x="39" y="20"/>
                  </a:cubicBezTo>
                  <a:cubicBezTo>
                    <a:pt x="20" y="39"/>
                    <a:pt x="27" y="77"/>
                    <a:pt x="27" y="77"/>
                  </a:cubicBezTo>
                  <a:close/>
                </a:path>
              </a:pathLst>
            </a:custGeom>
            <a:solidFill>
              <a:srgbClr val="B17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任意多边形 81">
              <a:extLst>
                <a:ext uri="{FF2B5EF4-FFF2-40B4-BE49-F238E27FC236}">
                  <a16:creationId xmlns:a16="http://schemas.microsoft.com/office/drawing/2014/main" id="{76236140-3F2A-4E32-B40D-0D2ABF7D846B}"/>
                </a:ext>
              </a:extLst>
            </p:cNvPr>
            <p:cNvSpPr/>
            <p:nvPr/>
          </p:nvSpPr>
          <p:spPr bwMode="auto">
            <a:xfrm>
              <a:off x="6232525" y="2789238"/>
              <a:ext cx="241300" cy="242888"/>
            </a:xfrm>
            <a:custGeom>
              <a:avLst/>
              <a:gdLst>
                <a:gd name="T0" fmla="*/ 11 w 92"/>
                <a:gd name="T1" fmla="*/ 93 h 93"/>
                <a:gd name="T2" fmla="*/ 4 w 92"/>
                <a:gd name="T3" fmla="*/ 84 h 93"/>
                <a:gd name="T4" fmla="*/ 5 w 92"/>
                <a:gd name="T5" fmla="*/ 46 h 93"/>
                <a:gd name="T6" fmla="*/ 16 w 92"/>
                <a:gd name="T7" fmla="*/ 18 h 93"/>
                <a:gd name="T8" fmla="*/ 35 w 92"/>
                <a:gd name="T9" fmla="*/ 11 h 93"/>
                <a:gd name="T10" fmla="*/ 59 w 92"/>
                <a:gd name="T11" fmla="*/ 8 h 93"/>
                <a:gd name="T12" fmla="*/ 72 w 92"/>
                <a:gd name="T13" fmla="*/ 5 h 93"/>
                <a:gd name="T14" fmla="*/ 84 w 92"/>
                <a:gd name="T15" fmla="*/ 1 h 93"/>
                <a:gd name="T16" fmla="*/ 87 w 92"/>
                <a:gd name="T17" fmla="*/ 0 h 93"/>
                <a:gd name="T18" fmla="*/ 88 w 92"/>
                <a:gd name="T19" fmla="*/ 17 h 93"/>
                <a:gd name="T20" fmla="*/ 78 w 92"/>
                <a:gd name="T21" fmla="*/ 34 h 93"/>
                <a:gd name="T22" fmla="*/ 73 w 92"/>
                <a:gd name="T23" fmla="*/ 39 h 93"/>
                <a:gd name="T24" fmla="*/ 66 w 92"/>
                <a:gd name="T25" fmla="*/ 42 h 93"/>
                <a:gd name="T26" fmla="*/ 30 w 92"/>
                <a:gd name="T27" fmla="*/ 47 h 93"/>
                <a:gd name="T28" fmla="*/ 24 w 92"/>
                <a:gd name="T29" fmla="*/ 48 h 93"/>
                <a:gd name="T30" fmla="*/ 18 w 92"/>
                <a:gd name="T31" fmla="*/ 63 h 93"/>
                <a:gd name="T32" fmla="*/ 11 w 92"/>
                <a:gd name="T3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" h="93">
                  <a:moveTo>
                    <a:pt x="11" y="93"/>
                  </a:moveTo>
                  <a:cubicBezTo>
                    <a:pt x="10" y="93"/>
                    <a:pt x="6" y="86"/>
                    <a:pt x="4" y="84"/>
                  </a:cubicBezTo>
                  <a:cubicBezTo>
                    <a:pt x="0" y="82"/>
                    <a:pt x="5" y="46"/>
                    <a:pt x="5" y="46"/>
                  </a:cubicBezTo>
                  <a:cubicBezTo>
                    <a:pt x="0" y="37"/>
                    <a:pt x="8" y="23"/>
                    <a:pt x="16" y="18"/>
                  </a:cubicBezTo>
                  <a:cubicBezTo>
                    <a:pt x="22" y="14"/>
                    <a:pt x="29" y="12"/>
                    <a:pt x="35" y="11"/>
                  </a:cubicBezTo>
                  <a:cubicBezTo>
                    <a:pt x="43" y="9"/>
                    <a:pt x="51" y="8"/>
                    <a:pt x="59" y="8"/>
                  </a:cubicBezTo>
                  <a:cubicBezTo>
                    <a:pt x="63" y="7"/>
                    <a:pt x="68" y="7"/>
                    <a:pt x="72" y="5"/>
                  </a:cubicBezTo>
                  <a:cubicBezTo>
                    <a:pt x="76" y="4"/>
                    <a:pt x="80" y="2"/>
                    <a:pt x="84" y="1"/>
                  </a:cubicBezTo>
                  <a:cubicBezTo>
                    <a:pt x="85" y="0"/>
                    <a:pt x="86" y="0"/>
                    <a:pt x="87" y="0"/>
                  </a:cubicBezTo>
                  <a:cubicBezTo>
                    <a:pt x="92" y="2"/>
                    <a:pt x="89" y="14"/>
                    <a:pt x="88" y="17"/>
                  </a:cubicBezTo>
                  <a:cubicBezTo>
                    <a:pt x="86" y="24"/>
                    <a:pt x="83" y="30"/>
                    <a:pt x="78" y="34"/>
                  </a:cubicBezTo>
                  <a:cubicBezTo>
                    <a:pt x="77" y="36"/>
                    <a:pt x="75" y="38"/>
                    <a:pt x="73" y="39"/>
                  </a:cubicBezTo>
                  <a:cubicBezTo>
                    <a:pt x="71" y="40"/>
                    <a:pt x="69" y="41"/>
                    <a:pt x="66" y="42"/>
                  </a:cubicBezTo>
                  <a:cubicBezTo>
                    <a:pt x="55" y="46"/>
                    <a:pt x="42" y="48"/>
                    <a:pt x="30" y="47"/>
                  </a:cubicBezTo>
                  <a:cubicBezTo>
                    <a:pt x="28" y="47"/>
                    <a:pt x="26" y="47"/>
                    <a:pt x="24" y="48"/>
                  </a:cubicBezTo>
                  <a:cubicBezTo>
                    <a:pt x="19" y="50"/>
                    <a:pt x="19" y="58"/>
                    <a:pt x="18" y="63"/>
                  </a:cubicBezTo>
                  <a:cubicBezTo>
                    <a:pt x="16" y="74"/>
                    <a:pt x="15" y="92"/>
                    <a:pt x="11" y="9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任意多边形 82">
              <a:extLst>
                <a:ext uri="{FF2B5EF4-FFF2-40B4-BE49-F238E27FC236}">
                  <a16:creationId xmlns:a16="http://schemas.microsoft.com/office/drawing/2014/main" id="{FB2CA0A5-8D39-4870-BF28-127545CFB09B}"/>
                </a:ext>
              </a:extLst>
            </p:cNvPr>
            <p:cNvSpPr/>
            <p:nvPr/>
          </p:nvSpPr>
          <p:spPr bwMode="auto">
            <a:xfrm>
              <a:off x="6211888" y="2884488"/>
              <a:ext cx="36513" cy="31750"/>
            </a:xfrm>
            <a:custGeom>
              <a:avLst/>
              <a:gdLst>
                <a:gd name="T0" fmla="*/ 13 w 14"/>
                <a:gd name="T1" fmla="*/ 12 h 12"/>
                <a:gd name="T2" fmla="*/ 0 w 14"/>
                <a:gd name="T3" fmla="*/ 7 h 12"/>
                <a:gd name="T4" fmla="*/ 10 w 14"/>
                <a:gd name="T5" fmla="*/ 1 h 12"/>
                <a:gd name="T6" fmla="*/ 13 w 1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3" y="12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2" y="3"/>
                    <a:pt x="6" y="0"/>
                    <a:pt x="10" y="1"/>
                  </a:cubicBezTo>
                  <a:cubicBezTo>
                    <a:pt x="13" y="2"/>
                    <a:pt x="14" y="7"/>
                    <a:pt x="13" y="1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任意多边形 83">
              <a:extLst>
                <a:ext uri="{FF2B5EF4-FFF2-40B4-BE49-F238E27FC236}">
                  <a16:creationId xmlns:a16="http://schemas.microsoft.com/office/drawing/2014/main" id="{83CA5EC9-6129-4E4B-AF10-A7F5AE1D0DE9}"/>
                </a:ext>
              </a:extLst>
            </p:cNvPr>
            <p:cNvSpPr/>
            <p:nvPr/>
          </p:nvSpPr>
          <p:spPr bwMode="auto">
            <a:xfrm>
              <a:off x="6270625" y="3098800"/>
              <a:ext cx="92075" cy="44450"/>
            </a:xfrm>
            <a:custGeom>
              <a:avLst/>
              <a:gdLst>
                <a:gd name="T0" fmla="*/ 35 w 35"/>
                <a:gd name="T1" fmla="*/ 10 h 17"/>
                <a:gd name="T2" fmla="*/ 9 w 35"/>
                <a:gd name="T3" fmla="*/ 8 h 17"/>
                <a:gd name="T4" fmla="*/ 0 w 35"/>
                <a:gd name="T5" fmla="*/ 0 h 17"/>
                <a:gd name="T6" fmla="*/ 6 w 35"/>
                <a:gd name="T7" fmla="*/ 11 h 17"/>
                <a:gd name="T8" fmla="*/ 35 w 35"/>
                <a:gd name="T9" fmla="*/ 15 h 17"/>
                <a:gd name="T10" fmla="*/ 35 w 35"/>
                <a:gd name="T11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">
                  <a:moveTo>
                    <a:pt x="35" y="10"/>
                  </a:moveTo>
                  <a:cubicBezTo>
                    <a:pt x="35" y="10"/>
                    <a:pt x="16" y="10"/>
                    <a:pt x="9" y="8"/>
                  </a:cubicBezTo>
                  <a:cubicBezTo>
                    <a:pt x="5" y="6"/>
                    <a:pt x="1" y="3"/>
                    <a:pt x="0" y="0"/>
                  </a:cubicBezTo>
                  <a:cubicBezTo>
                    <a:pt x="0" y="0"/>
                    <a:pt x="2" y="6"/>
                    <a:pt x="6" y="11"/>
                  </a:cubicBezTo>
                  <a:cubicBezTo>
                    <a:pt x="10" y="17"/>
                    <a:pt x="35" y="15"/>
                    <a:pt x="35" y="15"/>
                  </a:cubicBezTo>
                  <a:lnTo>
                    <a:pt x="35" y="10"/>
                  </a:lnTo>
                  <a:close/>
                </a:path>
              </a:pathLst>
            </a:custGeom>
            <a:solidFill>
              <a:srgbClr val="9A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任意多边形 84">
              <a:extLst>
                <a:ext uri="{FF2B5EF4-FFF2-40B4-BE49-F238E27FC236}">
                  <a16:creationId xmlns:a16="http://schemas.microsoft.com/office/drawing/2014/main" id="{1971D341-60B0-4894-9B69-D882EE195A2E}"/>
                </a:ext>
              </a:extLst>
            </p:cNvPr>
            <p:cNvSpPr/>
            <p:nvPr/>
          </p:nvSpPr>
          <p:spPr bwMode="auto">
            <a:xfrm>
              <a:off x="6337300" y="2984500"/>
              <a:ext cx="17463" cy="25400"/>
            </a:xfrm>
            <a:custGeom>
              <a:avLst/>
              <a:gdLst>
                <a:gd name="T0" fmla="*/ 7 w 7"/>
                <a:gd name="T1" fmla="*/ 4 h 10"/>
                <a:gd name="T2" fmla="*/ 3 w 7"/>
                <a:gd name="T3" fmla="*/ 9 h 10"/>
                <a:gd name="T4" fmla="*/ 0 w 7"/>
                <a:gd name="T5" fmla="*/ 6 h 10"/>
                <a:gd name="T6" fmla="*/ 3 w 7"/>
                <a:gd name="T7" fmla="*/ 0 h 10"/>
                <a:gd name="T8" fmla="*/ 7 w 7"/>
                <a:gd name="T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7" y="4"/>
                  </a:moveTo>
                  <a:cubicBezTo>
                    <a:pt x="7" y="6"/>
                    <a:pt x="6" y="9"/>
                    <a:pt x="3" y="9"/>
                  </a:cubicBezTo>
                  <a:cubicBezTo>
                    <a:pt x="1" y="10"/>
                    <a:pt x="0" y="8"/>
                    <a:pt x="0" y="6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6" y="0"/>
                    <a:pt x="7" y="1"/>
                    <a:pt x="7" y="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任意多边形 85">
              <a:extLst>
                <a:ext uri="{FF2B5EF4-FFF2-40B4-BE49-F238E27FC236}">
                  <a16:creationId xmlns:a16="http://schemas.microsoft.com/office/drawing/2014/main" id="{E35870FE-F1C6-4589-A29F-F03E20D2DCC9}"/>
                </a:ext>
              </a:extLst>
            </p:cNvPr>
            <p:cNvSpPr/>
            <p:nvPr/>
          </p:nvSpPr>
          <p:spPr bwMode="auto">
            <a:xfrm>
              <a:off x="6318250" y="2955925"/>
              <a:ext cx="23813" cy="25400"/>
            </a:xfrm>
            <a:custGeom>
              <a:avLst/>
              <a:gdLst>
                <a:gd name="T0" fmla="*/ 9 w 9"/>
                <a:gd name="T1" fmla="*/ 2 h 10"/>
                <a:gd name="T2" fmla="*/ 1 w 9"/>
                <a:gd name="T3" fmla="*/ 10 h 10"/>
                <a:gd name="T4" fmla="*/ 3 w 9"/>
                <a:gd name="T5" fmla="*/ 2 h 10"/>
                <a:gd name="T6" fmla="*/ 9 w 9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0">
                  <a:moveTo>
                    <a:pt x="9" y="2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0" y="7"/>
                    <a:pt x="1" y="4"/>
                    <a:pt x="3" y="2"/>
                  </a:cubicBezTo>
                  <a:cubicBezTo>
                    <a:pt x="5" y="0"/>
                    <a:pt x="8" y="0"/>
                    <a:pt x="9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任意多边形 86">
              <a:extLst>
                <a:ext uri="{FF2B5EF4-FFF2-40B4-BE49-F238E27FC236}">
                  <a16:creationId xmlns:a16="http://schemas.microsoft.com/office/drawing/2014/main" id="{946206AC-A59C-478E-BF83-0EA40A28DCE0}"/>
                </a:ext>
              </a:extLst>
            </p:cNvPr>
            <p:cNvSpPr/>
            <p:nvPr/>
          </p:nvSpPr>
          <p:spPr bwMode="auto">
            <a:xfrm>
              <a:off x="6354763" y="3057525"/>
              <a:ext cx="23813" cy="19050"/>
            </a:xfrm>
            <a:custGeom>
              <a:avLst/>
              <a:gdLst>
                <a:gd name="T0" fmla="*/ 1 w 9"/>
                <a:gd name="T1" fmla="*/ 0 h 7"/>
                <a:gd name="T2" fmla="*/ 9 w 9"/>
                <a:gd name="T3" fmla="*/ 2 h 7"/>
                <a:gd name="T4" fmla="*/ 4 w 9"/>
                <a:gd name="T5" fmla="*/ 6 h 7"/>
                <a:gd name="T6" fmla="*/ 1 w 9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7">
                  <a:moveTo>
                    <a:pt x="1" y="0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6" y="7"/>
                    <a:pt x="4" y="6"/>
                  </a:cubicBezTo>
                  <a:cubicBezTo>
                    <a:pt x="1" y="6"/>
                    <a:pt x="0" y="3"/>
                    <a:pt x="1" y="0"/>
                  </a:cubicBezTo>
                  <a:close/>
                </a:path>
              </a:pathLst>
            </a:custGeom>
            <a:solidFill>
              <a:srgbClr val="9A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任意多边形 87">
              <a:extLst>
                <a:ext uri="{FF2B5EF4-FFF2-40B4-BE49-F238E27FC236}">
                  <a16:creationId xmlns:a16="http://schemas.microsoft.com/office/drawing/2014/main" id="{028BE4B4-946A-4AD4-9E76-05F32013914E}"/>
                </a:ext>
              </a:extLst>
            </p:cNvPr>
            <p:cNvSpPr/>
            <p:nvPr/>
          </p:nvSpPr>
          <p:spPr bwMode="auto">
            <a:xfrm>
              <a:off x="6423025" y="2924175"/>
              <a:ext cx="23813" cy="23813"/>
            </a:xfrm>
            <a:custGeom>
              <a:avLst/>
              <a:gdLst>
                <a:gd name="T0" fmla="*/ 7 w 9"/>
                <a:gd name="T1" fmla="*/ 9 h 9"/>
                <a:gd name="T2" fmla="*/ 0 w 9"/>
                <a:gd name="T3" fmla="*/ 4 h 9"/>
                <a:gd name="T4" fmla="*/ 6 w 9"/>
                <a:gd name="T5" fmla="*/ 1 h 9"/>
                <a:gd name="T6" fmla="*/ 7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7" y="9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1"/>
                    <a:pt x="4" y="0"/>
                    <a:pt x="6" y="1"/>
                  </a:cubicBezTo>
                  <a:cubicBezTo>
                    <a:pt x="8" y="3"/>
                    <a:pt x="9" y="6"/>
                    <a:pt x="7" y="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任意多边形 88">
              <a:extLst>
                <a:ext uri="{FF2B5EF4-FFF2-40B4-BE49-F238E27FC236}">
                  <a16:creationId xmlns:a16="http://schemas.microsoft.com/office/drawing/2014/main" id="{42931002-130B-4145-B73E-B56DF14508CE}"/>
                </a:ext>
              </a:extLst>
            </p:cNvPr>
            <p:cNvSpPr/>
            <p:nvPr/>
          </p:nvSpPr>
          <p:spPr bwMode="auto">
            <a:xfrm>
              <a:off x="6418263" y="2959100"/>
              <a:ext cx="17463" cy="25400"/>
            </a:xfrm>
            <a:custGeom>
              <a:avLst/>
              <a:gdLst>
                <a:gd name="T0" fmla="*/ 7 w 7"/>
                <a:gd name="T1" fmla="*/ 4 h 10"/>
                <a:gd name="T2" fmla="*/ 4 w 7"/>
                <a:gd name="T3" fmla="*/ 10 h 10"/>
                <a:gd name="T4" fmla="*/ 0 w 7"/>
                <a:gd name="T5" fmla="*/ 6 h 10"/>
                <a:gd name="T6" fmla="*/ 4 w 7"/>
                <a:gd name="T7" fmla="*/ 1 h 10"/>
                <a:gd name="T8" fmla="*/ 7 w 7"/>
                <a:gd name="T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7" y="4"/>
                  </a:moveTo>
                  <a:cubicBezTo>
                    <a:pt x="7" y="7"/>
                    <a:pt x="6" y="9"/>
                    <a:pt x="4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4"/>
                    <a:pt x="1" y="1"/>
                    <a:pt x="4" y="1"/>
                  </a:cubicBezTo>
                  <a:cubicBezTo>
                    <a:pt x="6" y="0"/>
                    <a:pt x="7" y="2"/>
                    <a:pt x="7" y="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任意多边形 89">
              <a:extLst>
                <a:ext uri="{FF2B5EF4-FFF2-40B4-BE49-F238E27FC236}">
                  <a16:creationId xmlns:a16="http://schemas.microsoft.com/office/drawing/2014/main" id="{C27E7D26-84EB-40E2-A2E9-1FF810938C1A}"/>
                </a:ext>
              </a:extLst>
            </p:cNvPr>
            <p:cNvSpPr/>
            <p:nvPr/>
          </p:nvSpPr>
          <p:spPr bwMode="auto">
            <a:xfrm>
              <a:off x="6389688" y="2973388"/>
              <a:ext cx="36513" cy="68263"/>
            </a:xfrm>
            <a:custGeom>
              <a:avLst/>
              <a:gdLst>
                <a:gd name="T0" fmla="*/ 0 w 23"/>
                <a:gd name="T1" fmla="*/ 0 h 43"/>
                <a:gd name="T2" fmla="*/ 0 w 23"/>
                <a:gd name="T3" fmla="*/ 43 h 43"/>
                <a:gd name="T4" fmla="*/ 23 w 23"/>
                <a:gd name="T5" fmla="*/ 32 h 43"/>
                <a:gd name="T6" fmla="*/ 0 w 23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43">
                  <a:moveTo>
                    <a:pt x="0" y="0"/>
                  </a:moveTo>
                  <a:lnTo>
                    <a:pt x="0" y="43"/>
                  </a:lnTo>
                  <a:lnTo>
                    <a:pt x="23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任意多边形 272">
              <a:extLst>
                <a:ext uri="{FF2B5EF4-FFF2-40B4-BE49-F238E27FC236}">
                  <a16:creationId xmlns:a16="http://schemas.microsoft.com/office/drawing/2014/main" id="{3B4CF9EF-43C7-43E4-868E-D46C4A0369D5}"/>
                </a:ext>
              </a:extLst>
            </p:cNvPr>
            <p:cNvSpPr/>
            <p:nvPr/>
          </p:nvSpPr>
          <p:spPr bwMode="auto">
            <a:xfrm>
              <a:off x="6075229" y="3232150"/>
              <a:ext cx="152222" cy="471961"/>
            </a:xfrm>
            <a:custGeom>
              <a:avLst/>
              <a:gdLst>
                <a:gd name="connsiteX0" fmla="*/ 0 w 152222"/>
                <a:gd name="connsiteY0" fmla="*/ 463143 h 471961"/>
                <a:gd name="connsiteX1" fmla="*/ 3824 w 152222"/>
                <a:gd name="connsiteY1" fmla="*/ 469858 h 471961"/>
                <a:gd name="connsiteX2" fmla="*/ 75 w 152222"/>
                <a:gd name="connsiteY2" fmla="*/ 471961 h 471961"/>
                <a:gd name="connsiteX3" fmla="*/ 130612 w 152222"/>
                <a:gd name="connsiteY3" fmla="*/ 0 h 471961"/>
                <a:gd name="connsiteX4" fmla="*/ 135853 w 152222"/>
                <a:gd name="connsiteY4" fmla="*/ 164867 h 471961"/>
                <a:gd name="connsiteX5" fmla="*/ 119131 w 152222"/>
                <a:gd name="connsiteY5" fmla="*/ 227106 h 471961"/>
                <a:gd name="connsiteX6" fmla="*/ 111568 w 152222"/>
                <a:gd name="connsiteY6" fmla="*/ 257042 h 471961"/>
                <a:gd name="connsiteX7" fmla="*/ 8431 w 152222"/>
                <a:gd name="connsiteY7" fmla="*/ 315781 h 471961"/>
                <a:gd name="connsiteX8" fmla="*/ 8435 w 152222"/>
                <a:gd name="connsiteY8" fmla="*/ 315745 h 471961"/>
                <a:gd name="connsiteX9" fmla="*/ 130612 w 152222"/>
                <a:gd name="connsiteY9" fmla="*/ 0 h 471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222" h="471961">
                  <a:moveTo>
                    <a:pt x="0" y="463143"/>
                  </a:moveTo>
                  <a:lnTo>
                    <a:pt x="3824" y="469858"/>
                  </a:lnTo>
                  <a:lnTo>
                    <a:pt x="75" y="471961"/>
                  </a:lnTo>
                  <a:close/>
                  <a:moveTo>
                    <a:pt x="130612" y="0"/>
                  </a:moveTo>
                  <a:cubicBezTo>
                    <a:pt x="154197" y="18319"/>
                    <a:pt x="162059" y="102061"/>
                    <a:pt x="135853" y="164867"/>
                  </a:cubicBezTo>
                  <a:cubicBezTo>
                    <a:pt x="135853" y="164867"/>
                    <a:pt x="128482" y="190996"/>
                    <a:pt x="119131" y="227106"/>
                  </a:cubicBezTo>
                  <a:lnTo>
                    <a:pt x="111568" y="257042"/>
                  </a:lnTo>
                  <a:lnTo>
                    <a:pt x="8431" y="315781"/>
                  </a:lnTo>
                  <a:lnTo>
                    <a:pt x="8435" y="315745"/>
                  </a:lnTo>
                  <a:cubicBezTo>
                    <a:pt x="31437" y="106477"/>
                    <a:pt x="70992" y="25188"/>
                    <a:pt x="130612" y="0"/>
                  </a:cubicBezTo>
                  <a:close/>
                </a:path>
              </a:pathLst>
            </a:custGeom>
            <a:solidFill>
              <a:srgbClr val="B17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任意多边形 91">
              <a:extLst>
                <a:ext uri="{FF2B5EF4-FFF2-40B4-BE49-F238E27FC236}">
                  <a16:creationId xmlns:a16="http://schemas.microsoft.com/office/drawing/2014/main" id="{CD18DB07-6473-4B88-8921-E045D5468617}"/>
                </a:ext>
              </a:extLst>
            </p:cNvPr>
            <p:cNvSpPr/>
            <p:nvPr/>
          </p:nvSpPr>
          <p:spPr bwMode="auto">
            <a:xfrm>
              <a:off x="6084888" y="3219450"/>
              <a:ext cx="157163" cy="323850"/>
            </a:xfrm>
            <a:custGeom>
              <a:avLst/>
              <a:gdLst>
                <a:gd name="T0" fmla="*/ 54 w 60"/>
                <a:gd name="T1" fmla="*/ 0 h 124"/>
                <a:gd name="T2" fmla="*/ 25 w 60"/>
                <a:gd name="T3" fmla="*/ 22 h 124"/>
                <a:gd name="T4" fmla="*/ 0 w 60"/>
                <a:gd name="T5" fmla="*/ 108 h 124"/>
                <a:gd name="T6" fmla="*/ 43 w 60"/>
                <a:gd name="T7" fmla="*/ 110 h 124"/>
                <a:gd name="T8" fmla="*/ 58 w 60"/>
                <a:gd name="T9" fmla="*/ 31 h 124"/>
                <a:gd name="T10" fmla="*/ 54 w 60"/>
                <a:gd name="T1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124">
                  <a:moveTo>
                    <a:pt x="54" y="0"/>
                  </a:moveTo>
                  <a:cubicBezTo>
                    <a:pt x="54" y="0"/>
                    <a:pt x="35" y="7"/>
                    <a:pt x="25" y="22"/>
                  </a:cubicBezTo>
                  <a:cubicBezTo>
                    <a:pt x="15" y="38"/>
                    <a:pt x="6" y="63"/>
                    <a:pt x="0" y="108"/>
                  </a:cubicBezTo>
                  <a:cubicBezTo>
                    <a:pt x="0" y="108"/>
                    <a:pt x="12" y="124"/>
                    <a:pt x="43" y="110"/>
                  </a:cubicBezTo>
                  <a:cubicBezTo>
                    <a:pt x="43" y="110"/>
                    <a:pt x="57" y="53"/>
                    <a:pt x="58" y="31"/>
                  </a:cubicBezTo>
                  <a:cubicBezTo>
                    <a:pt x="60" y="6"/>
                    <a:pt x="54" y="0"/>
                    <a:pt x="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任意多边形 92">
              <a:extLst>
                <a:ext uri="{FF2B5EF4-FFF2-40B4-BE49-F238E27FC236}">
                  <a16:creationId xmlns:a16="http://schemas.microsoft.com/office/drawing/2014/main" id="{0BDF9864-BEAD-4841-8DA8-34B34855A131}"/>
                </a:ext>
              </a:extLst>
            </p:cNvPr>
            <p:cNvSpPr/>
            <p:nvPr/>
          </p:nvSpPr>
          <p:spPr bwMode="auto">
            <a:xfrm>
              <a:off x="6015038" y="3332163"/>
              <a:ext cx="573088" cy="504825"/>
            </a:xfrm>
            <a:custGeom>
              <a:avLst/>
              <a:gdLst>
                <a:gd name="T0" fmla="*/ 219 w 219"/>
                <a:gd name="T1" fmla="*/ 20 h 193"/>
                <a:gd name="T2" fmla="*/ 219 w 219"/>
                <a:gd name="T3" fmla="*/ 8 h 193"/>
                <a:gd name="T4" fmla="*/ 205 w 219"/>
                <a:gd name="T5" fmla="*/ 0 h 193"/>
                <a:gd name="T6" fmla="*/ 205 w 219"/>
                <a:gd name="T7" fmla="*/ 0 h 193"/>
                <a:gd name="T8" fmla="*/ 205 w 219"/>
                <a:gd name="T9" fmla="*/ 0 h 193"/>
                <a:gd name="T10" fmla="*/ 205 w 219"/>
                <a:gd name="T11" fmla="*/ 0 h 193"/>
                <a:gd name="T12" fmla="*/ 201 w 219"/>
                <a:gd name="T13" fmla="*/ 1 h 193"/>
                <a:gd name="T14" fmla="*/ 7 w 219"/>
                <a:gd name="T15" fmla="*/ 113 h 193"/>
                <a:gd name="T16" fmla="*/ 0 w 219"/>
                <a:gd name="T17" fmla="*/ 123 h 193"/>
                <a:gd name="T18" fmla="*/ 0 w 219"/>
                <a:gd name="T19" fmla="*/ 181 h 193"/>
                <a:gd name="T20" fmla="*/ 2 w 219"/>
                <a:gd name="T21" fmla="*/ 185 h 193"/>
                <a:gd name="T22" fmla="*/ 2 w 219"/>
                <a:gd name="T23" fmla="*/ 185 h 193"/>
                <a:gd name="T24" fmla="*/ 2 w 219"/>
                <a:gd name="T25" fmla="*/ 185 h 193"/>
                <a:gd name="T26" fmla="*/ 2 w 219"/>
                <a:gd name="T27" fmla="*/ 185 h 193"/>
                <a:gd name="T28" fmla="*/ 16 w 219"/>
                <a:gd name="T29" fmla="*/ 193 h 193"/>
                <a:gd name="T30" fmla="*/ 16 w 219"/>
                <a:gd name="T31" fmla="*/ 179 h 193"/>
                <a:gd name="T32" fmla="*/ 201 w 219"/>
                <a:gd name="T33" fmla="*/ 73 h 193"/>
                <a:gd name="T34" fmla="*/ 207 w 219"/>
                <a:gd name="T35" fmla="*/ 62 h 193"/>
                <a:gd name="T36" fmla="*/ 207 w 219"/>
                <a:gd name="T37" fmla="*/ 20 h 193"/>
                <a:gd name="T38" fmla="*/ 219 w 219"/>
                <a:gd name="T39" fmla="*/ 2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9" h="193">
                  <a:moveTo>
                    <a:pt x="219" y="20"/>
                  </a:moveTo>
                  <a:cubicBezTo>
                    <a:pt x="219" y="8"/>
                    <a:pt x="219" y="8"/>
                    <a:pt x="219" y="8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4" y="0"/>
                    <a:pt x="202" y="0"/>
                    <a:pt x="201" y="1"/>
                  </a:cubicBezTo>
                  <a:cubicBezTo>
                    <a:pt x="7" y="113"/>
                    <a:pt x="7" y="113"/>
                    <a:pt x="7" y="113"/>
                  </a:cubicBezTo>
                  <a:cubicBezTo>
                    <a:pt x="3" y="115"/>
                    <a:pt x="0" y="119"/>
                    <a:pt x="0" y="123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3"/>
                    <a:pt x="1" y="185"/>
                    <a:pt x="2" y="185"/>
                  </a:cubicBezTo>
                  <a:cubicBezTo>
                    <a:pt x="2" y="185"/>
                    <a:pt x="2" y="185"/>
                    <a:pt x="2" y="185"/>
                  </a:cubicBezTo>
                  <a:cubicBezTo>
                    <a:pt x="2" y="185"/>
                    <a:pt x="2" y="185"/>
                    <a:pt x="2" y="185"/>
                  </a:cubicBezTo>
                  <a:cubicBezTo>
                    <a:pt x="2" y="185"/>
                    <a:pt x="2" y="185"/>
                    <a:pt x="2" y="185"/>
                  </a:cubicBezTo>
                  <a:cubicBezTo>
                    <a:pt x="16" y="193"/>
                    <a:pt x="16" y="193"/>
                    <a:pt x="16" y="193"/>
                  </a:cubicBezTo>
                  <a:cubicBezTo>
                    <a:pt x="16" y="179"/>
                    <a:pt x="16" y="179"/>
                    <a:pt x="16" y="179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204" y="71"/>
                    <a:pt x="207" y="66"/>
                    <a:pt x="207" y="62"/>
                  </a:cubicBezTo>
                  <a:cubicBezTo>
                    <a:pt x="207" y="20"/>
                    <a:pt x="207" y="20"/>
                    <a:pt x="207" y="20"/>
                  </a:cubicBezTo>
                  <a:lnTo>
                    <a:pt x="219" y="2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任意多边形 93">
              <a:extLst>
                <a:ext uri="{FF2B5EF4-FFF2-40B4-BE49-F238E27FC236}">
                  <a16:creationId xmlns:a16="http://schemas.microsoft.com/office/drawing/2014/main" id="{D04938FD-D058-4897-BF64-3D9759C51866}"/>
                </a:ext>
              </a:extLst>
            </p:cNvPr>
            <p:cNvSpPr/>
            <p:nvPr/>
          </p:nvSpPr>
          <p:spPr bwMode="auto">
            <a:xfrm>
              <a:off x="6022975" y="3332163"/>
              <a:ext cx="565150" cy="334963"/>
            </a:xfrm>
            <a:custGeom>
              <a:avLst/>
              <a:gdLst>
                <a:gd name="T0" fmla="*/ 216 w 216"/>
                <a:gd name="T1" fmla="*/ 8 h 128"/>
                <a:gd name="T2" fmla="*/ 202 w 216"/>
                <a:gd name="T3" fmla="*/ 0 h 128"/>
                <a:gd name="T4" fmla="*/ 202 w 216"/>
                <a:gd name="T5" fmla="*/ 0 h 128"/>
                <a:gd name="T6" fmla="*/ 202 w 216"/>
                <a:gd name="T7" fmla="*/ 0 h 128"/>
                <a:gd name="T8" fmla="*/ 202 w 216"/>
                <a:gd name="T9" fmla="*/ 0 h 128"/>
                <a:gd name="T10" fmla="*/ 198 w 216"/>
                <a:gd name="T11" fmla="*/ 1 h 128"/>
                <a:gd name="T12" fmla="*/ 4 w 216"/>
                <a:gd name="T13" fmla="*/ 113 h 128"/>
                <a:gd name="T14" fmla="*/ 0 w 216"/>
                <a:gd name="T15" fmla="*/ 117 h 128"/>
                <a:gd name="T16" fmla="*/ 19 w 216"/>
                <a:gd name="T17" fmla="*/ 128 h 128"/>
                <a:gd name="T18" fmla="*/ 204 w 216"/>
                <a:gd name="T19" fmla="*/ 24 h 128"/>
                <a:gd name="T20" fmla="*/ 216 w 216"/>
                <a:gd name="T21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128">
                  <a:moveTo>
                    <a:pt x="216" y="8"/>
                  </a:moveTo>
                  <a:cubicBezTo>
                    <a:pt x="202" y="0"/>
                    <a:pt x="202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1" y="0"/>
                    <a:pt x="199" y="0"/>
                    <a:pt x="198" y="1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2" y="113"/>
                    <a:pt x="1" y="115"/>
                    <a:pt x="0" y="117"/>
                  </a:cubicBezTo>
                  <a:cubicBezTo>
                    <a:pt x="19" y="128"/>
                    <a:pt x="19" y="128"/>
                    <a:pt x="19" y="128"/>
                  </a:cubicBezTo>
                  <a:cubicBezTo>
                    <a:pt x="204" y="24"/>
                    <a:pt x="204" y="24"/>
                    <a:pt x="204" y="24"/>
                  </a:cubicBezTo>
                  <a:lnTo>
                    <a:pt x="216" y="8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任意多边形 94">
              <a:extLst>
                <a:ext uri="{FF2B5EF4-FFF2-40B4-BE49-F238E27FC236}">
                  <a16:creationId xmlns:a16="http://schemas.microsoft.com/office/drawing/2014/main" id="{4F5ABCCE-DFB9-4A13-B090-AD8A42BAEA00}"/>
                </a:ext>
              </a:extLst>
            </p:cNvPr>
            <p:cNvSpPr/>
            <p:nvPr/>
          </p:nvSpPr>
          <p:spPr bwMode="auto">
            <a:xfrm>
              <a:off x="6051550" y="3351213"/>
              <a:ext cx="541338" cy="490538"/>
            </a:xfrm>
            <a:custGeom>
              <a:avLst/>
              <a:gdLst>
                <a:gd name="T0" fmla="*/ 7 w 207"/>
                <a:gd name="T1" fmla="*/ 114 h 188"/>
                <a:gd name="T2" fmla="*/ 200 w 207"/>
                <a:gd name="T3" fmla="*/ 2 h 188"/>
                <a:gd name="T4" fmla="*/ 207 w 207"/>
                <a:gd name="T5" fmla="*/ 5 h 188"/>
                <a:gd name="T6" fmla="*/ 207 w 207"/>
                <a:gd name="T7" fmla="*/ 63 h 188"/>
                <a:gd name="T8" fmla="*/ 200 w 207"/>
                <a:gd name="T9" fmla="*/ 74 h 188"/>
                <a:gd name="T10" fmla="*/ 7 w 207"/>
                <a:gd name="T11" fmla="*/ 186 h 188"/>
                <a:gd name="T12" fmla="*/ 0 w 207"/>
                <a:gd name="T13" fmla="*/ 182 h 188"/>
                <a:gd name="T14" fmla="*/ 0 w 207"/>
                <a:gd name="T15" fmla="*/ 124 h 188"/>
                <a:gd name="T16" fmla="*/ 7 w 207"/>
                <a:gd name="T17" fmla="*/ 11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188">
                  <a:moveTo>
                    <a:pt x="7" y="114"/>
                  </a:moveTo>
                  <a:cubicBezTo>
                    <a:pt x="200" y="2"/>
                    <a:pt x="200" y="2"/>
                    <a:pt x="200" y="2"/>
                  </a:cubicBezTo>
                  <a:cubicBezTo>
                    <a:pt x="204" y="0"/>
                    <a:pt x="207" y="1"/>
                    <a:pt x="207" y="5"/>
                  </a:cubicBezTo>
                  <a:cubicBezTo>
                    <a:pt x="207" y="63"/>
                    <a:pt x="207" y="63"/>
                    <a:pt x="207" y="63"/>
                  </a:cubicBezTo>
                  <a:cubicBezTo>
                    <a:pt x="207" y="67"/>
                    <a:pt x="204" y="72"/>
                    <a:pt x="200" y="74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3" y="188"/>
                    <a:pt x="0" y="186"/>
                    <a:pt x="0" y="182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0"/>
                    <a:pt x="3" y="116"/>
                    <a:pt x="7" y="114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任意多边形 95">
              <a:extLst>
                <a:ext uri="{FF2B5EF4-FFF2-40B4-BE49-F238E27FC236}">
                  <a16:creationId xmlns:a16="http://schemas.microsoft.com/office/drawing/2014/main" id="{DE2760D1-80FB-4A0E-BF14-D21AD13AF8A0}"/>
                </a:ext>
              </a:extLst>
            </p:cNvPr>
            <p:cNvSpPr/>
            <p:nvPr/>
          </p:nvSpPr>
          <p:spPr bwMode="auto">
            <a:xfrm>
              <a:off x="6072188" y="3659188"/>
              <a:ext cx="80963" cy="117475"/>
            </a:xfrm>
            <a:custGeom>
              <a:avLst/>
              <a:gdLst>
                <a:gd name="T0" fmla="*/ 17 w 31"/>
                <a:gd name="T1" fmla="*/ 1 h 45"/>
                <a:gd name="T2" fmla="*/ 21 w 31"/>
                <a:gd name="T3" fmla="*/ 8 h 45"/>
                <a:gd name="T4" fmla="*/ 22 w 31"/>
                <a:gd name="T5" fmla="*/ 9 h 45"/>
                <a:gd name="T6" fmla="*/ 30 w 31"/>
                <a:gd name="T7" fmla="*/ 6 h 45"/>
                <a:gd name="T8" fmla="*/ 30 w 31"/>
                <a:gd name="T9" fmla="*/ 9 h 45"/>
                <a:gd name="T10" fmla="*/ 25 w 31"/>
                <a:gd name="T11" fmla="*/ 20 h 45"/>
                <a:gd name="T12" fmla="*/ 24 w 31"/>
                <a:gd name="T13" fmla="*/ 22 h 45"/>
                <a:gd name="T14" fmla="*/ 26 w 31"/>
                <a:gd name="T15" fmla="*/ 31 h 45"/>
                <a:gd name="T16" fmla="*/ 23 w 31"/>
                <a:gd name="T17" fmla="*/ 35 h 45"/>
                <a:gd name="T18" fmla="*/ 16 w 31"/>
                <a:gd name="T19" fmla="*/ 34 h 45"/>
                <a:gd name="T20" fmla="*/ 15 w 31"/>
                <a:gd name="T21" fmla="*/ 35 h 45"/>
                <a:gd name="T22" fmla="*/ 8 w 31"/>
                <a:gd name="T23" fmla="*/ 44 h 45"/>
                <a:gd name="T24" fmla="*/ 6 w 31"/>
                <a:gd name="T25" fmla="*/ 43 h 45"/>
                <a:gd name="T26" fmla="*/ 7 w 31"/>
                <a:gd name="T27" fmla="*/ 32 h 45"/>
                <a:gd name="T28" fmla="*/ 7 w 31"/>
                <a:gd name="T29" fmla="*/ 30 h 45"/>
                <a:gd name="T30" fmla="*/ 1 w 31"/>
                <a:gd name="T31" fmla="*/ 26 h 45"/>
                <a:gd name="T32" fmla="*/ 2 w 31"/>
                <a:gd name="T33" fmla="*/ 22 h 45"/>
                <a:gd name="T34" fmla="*/ 10 w 31"/>
                <a:gd name="T35" fmla="*/ 16 h 45"/>
                <a:gd name="T36" fmla="*/ 11 w 31"/>
                <a:gd name="T37" fmla="*/ 14 h 45"/>
                <a:gd name="T38" fmla="*/ 14 w 31"/>
                <a:gd name="T39" fmla="*/ 3 h 45"/>
                <a:gd name="T40" fmla="*/ 17 w 31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45">
                  <a:moveTo>
                    <a:pt x="17" y="1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1" y="9"/>
                    <a:pt x="21" y="9"/>
                    <a:pt x="22" y="9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5"/>
                    <a:pt x="31" y="7"/>
                    <a:pt x="30" y="9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4" y="21"/>
                    <a:pt x="24" y="2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3"/>
                    <a:pt x="25" y="35"/>
                    <a:pt x="23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5" y="34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5"/>
                    <a:pt x="5" y="45"/>
                    <a:pt x="6" y="4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0"/>
                    <a:pt x="7" y="3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3"/>
                    <a:pt x="2" y="22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1" y="15"/>
                    <a:pt x="11" y="1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1"/>
                    <a:pt x="16" y="0"/>
                    <a:pt x="17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任意多边形 96">
              <a:extLst>
                <a:ext uri="{FF2B5EF4-FFF2-40B4-BE49-F238E27FC236}">
                  <a16:creationId xmlns:a16="http://schemas.microsoft.com/office/drawing/2014/main" id="{016E0305-24A2-4613-80A5-A8FC430C18C6}"/>
                </a:ext>
              </a:extLst>
            </p:cNvPr>
            <p:cNvSpPr/>
            <p:nvPr/>
          </p:nvSpPr>
          <p:spPr bwMode="auto">
            <a:xfrm>
              <a:off x="6176963" y="3598863"/>
              <a:ext cx="80963" cy="117475"/>
            </a:xfrm>
            <a:custGeom>
              <a:avLst/>
              <a:gdLst>
                <a:gd name="T0" fmla="*/ 17 w 31"/>
                <a:gd name="T1" fmla="*/ 1 h 45"/>
                <a:gd name="T2" fmla="*/ 20 w 31"/>
                <a:gd name="T3" fmla="*/ 9 h 45"/>
                <a:gd name="T4" fmla="*/ 22 w 31"/>
                <a:gd name="T5" fmla="*/ 9 h 45"/>
                <a:gd name="T6" fmla="*/ 30 w 31"/>
                <a:gd name="T7" fmla="*/ 6 h 45"/>
                <a:gd name="T8" fmla="*/ 30 w 31"/>
                <a:gd name="T9" fmla="*/ 9 h 45"/>
                <a:gd name="T10" fmla="*/ 25 w 31"/>
                <a:gd name="T11" fmla="*/ 20 h 45"/>
                <a:gd name="T12" fmla="*/ 24 w 31"/>
                <a:gd name="T13" fmla="*/ 22 h 45"/>
                <a:gd name="T14" fmla="*/ 26 w 31"/>
                <a:gd name="T15" fmla="*/ 31 h 45"/>
                <a:gd name="T16" fmla="*/ 23 w 31"/>
                <a:gd name="T17" fmla="*/ 35 h 45"/>
                <a:gd name="T18" fmla="*/ 16 w 31"/>
                <a:gd name="T19" fmla="*/ 34 h 45"/>
                <a:gd name="T20" fmla="*/ 15 w 31"/>
                <a:gd name="T21" fmla="*/ 35 h 45"/>
                <a:gd name="T22" fmla="*/ 8 w 31"/>
                <a:gd name="T23" fmla="*/ 44 h 45"/>
                <a:gd name="T24" fmla="*/ 6 w 31"/>
                <a:gd name="T25" fmla="*/ 43 h 45"/>
                <a:gd name="T26" fmla="*/ 7 w 31"/>
                <a:gd name="T27" fmla="*/ 32 h 45"/>
                <a:gd name="T28" fmla="*/ 7 w 31"/>
                <a:gd name="T29" fmla="*/ 30 h 45"/>
                <a:gd name="T30" fmla="*/ 1 w 31"/>
                <a:gd name="T31" fmla="*/ 26 h 45"/>
                <a:gd name="T32" fmla="*/ 2 w 31"/>
                <a:gd name="T33" fmla="*/ 22 h 45"/>
                <a:gd name="T34" fmla="*/ 10 w 31"/>
                <a:gd name="T35" fmla="*/ 16 h 45"/>
                <a:gd name="T36" fmla="*/ 11 w 31"/>
                <a:gd name="T37" fmla="*/ 14 h 45"/>
                <a:gd name="T38" fmla="*/ 14 w 31"/>
                <a:gd name="T39" fmla="*/ 3 h 45"/>
                <a:gd name="T40" fmla="*/ 17 w 31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45">
                  <a:moveTo>
                    <a:pt x="17" y="1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1" y="9"/>
                    <a:pt x="21" y="9"/>
                    <a:pt x="22" y="9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5"/>
                    <a:pt x="31" y="7"/>
                    <a:pt x="30" y="9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4" y="21"/>
                    <a:pt x="24" y="2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3"/>
                    <a:pt x="24" y="35"/>
                    <a:pt x="23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5" y="34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5"/>
                    <a:pt x="5" y="45"/>
                    <a:pt x="6" y="4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0"/>
                    <a:pt x="7" y="3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3"/>
                    <a:pt x="2" y="22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5"/>
                    <a:pt x="11" y="1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1"/>
                    <a:pt x="16" y="0"/>
                    <a:pt x="17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任意多边形 97">
              <a:extLst>
                <a:ext uri="{FF2B5EF4-FFF2-40B4-BE49-F238E27FC236}">
                  <a16:creationId xmlns:a16="http://schemas.microsoft.com/office/drawing/2014/main" id="{D933B9FF-B8C1-4E02-BCF2-38A94676EE15}"/>
                </a:ext>
              </a:extLst>
            </p:cNvPr>
            <p:cNvSpPr/>
            <p:nvPr/>
          </p:nvSpPr>
          <p:spPr bwMode="auto">
            <a:xfrm>
              <a:off x="6281738" y="3538538"/>
              <a:ext cx="80963" cy="117475"/>
            </a:xfrm>
            <a:custGeom>
              <a:avLst/>
              <a:gdLst>
                <a:gd name="T0" fmla="*/ 17 w 31"/>
                <a:gd name="T1" fmla="*/ 1 h 45"/>
                <a:gd name="T2" fmla="*/ 20 w 31"/>
                <a:gd name="T3" fmla="*/ 9 h 45"/>
                <a:gd name="T4" fmla="*/ 22 w 31"/>
                <a:gd name="T5" fmla="*/ 9 h 45"/>
                <a:gd name="T6" fmla="*/ 29 w 31"/>
                <a:gd name="T7" fmla="*/ 6 h 45"/>
                <a:gd name="T8" fmla="*/ 30 w 31"/>
                <a:gd name="T9" fmla="*/ 9 h 45"/>
                <a:gd name="T10" fmla="*/ 25 w 31"/>
                <a:gd name="T11" fmla="*/ 20 h 45"/>
                <a:gd name="T12" fmla="*/ 24 w 31"/>
                <a:gd name="T13" fmla="*/ 22 h 45"/>
                <a:gd name="T14" fmla="*/ 26 w 31"/>
                <a:gd name="T15" fmla="*/ 32 h 45"/>
                <a:gd name="T16" fmla="*/ 23 w 31"/>
                <a:gd name="T17" fmla="*/ 35 h 45"/>
                <a:gd name="T18" fmla="*/ 16 w 31"/>
                <a:gd name="T19" fmla="*/ 34 h 45"/>
                <a:gd name="T20" fmla="*/ 15 w 31"/>
                <a:gd name="T21" fmla="*/ 35 h 45"/>
                <a:gd name="T22" fmla="*/ 8 w 31"/>
                <a:gd name="T23" fmla="*/ 44 h 45"/>
                <a:gd name="T24" fmla="*/ 6 w 31"/>
                <a:gd name="T25" fmla="*/ 43 h 45"/>
                <a:gd name="T26" fmla="*/ 7 w 31"/>
                <a:gd name="T27" fmla="*/ 32 h 45"/>
                <a:gd name="T28" fmla="*/ 6 w 31"/>
                <a:gd name="T29" fmla="*/ 30 h 45"/>
                <a:gd name="T30" fmla="*/ 1 w 31"/>
                <a:gd name="T31" fmla="*/ 26 h 45"/>
                <a:gd name="T32" fmla="*/ 2 w 31"/>
                <a:gd name="T33" fmla="*/ 22 h 45"/>
                <a:gd name="T34" fmla="*/ 9 w 31"/>
                <a:gd name="T35" fmla="*/ 16 h 45"/>
                <a:gd name="T36" fmla="*/ 11 w 31"/>
                <a:gd name="T37" fmla="*/ 14 h 45"/>
                <a:gd name="T38" fmla="*/ 14 w 31"/>
                <a:gd name="T39" fmla="*/ 3 h 45"/>
                <a:gd name="T40" fmla="*/ 17 w 31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45">
                  <a:moveTo>
                    <a:pt x="17" y="1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1" y="9"/>
                    <a:pt x="21" y="9"/>
                    <a:pt x="22" y="9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1" y="6"/>
                    <a:pt x="31" y="7"/>
                    <a:pt x="30" y="9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4" y="21"/>
                    <a:pt x="24" y="2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4" y="35"/>
                    <a:pt x="23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5" y="34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5"/>
                    <a:pt x="5" y="45"/>
                    <a:pt x="6" y="4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1"/>
                    <a:pt x="6" y="3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3"/>
                    <a:pt x="2" y="22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0" y="15"/>
                    <a:pt x="11" y="1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1"/>
                    <a:pt x="16" y="0"/>
                    <a:pt x="17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任意多边形 98">
              <a:extLst>
                <a:ext uri="{FF2B5EF4-FFF2-40B4-BE49-F238E27FC236}">
                  <a16:creationId xmlns:a16="http://schemas.microsoft.com/office/drawing/2014/main" id="{1F9B943D-0F8A-4CBA-856D-214A98C45998}"/>
                </a:ext>
              </a:extLst>
            </p:cNvPr>
            <p:cNvSpPr/>
            <p:nvPr/>
          </p:nvSpPr>
          <p:spPr bwMode="auto">
            <a:xfrm>
              <a:off x="6386513" y="3478213"/>
              <a:ext cx="80963" cy="120650"/>
            </a:xfrm>
            <a:custGeom>
              <a:avLst/>
              <a:gdLst>
                <a:gd name="T0" fmla="*/ 17 w 31"/>
                <a:gd name="T1" fmla="*/ 1 h 46"/>
                <a:gd name="T2" fmla="*/ 20 w 31"/>
                <a:gd name="T3" fmla="*/ 9 h 46"/>
                <a:gd name="T4" fmla="*/ 22 w 31"/>
                <a:gd name="T5" fmla="*/ 9 h 46"/>
                <a:gd name="T6" fmla="*/ 29 w 31"/>
                <a:gd name="T7" fmla="*/ 6 h 46"/>
                <a:gd name="T8" fmla="*/ 30 w 31"/>
                <a:gd name="T9" fmla="*/ 9 h 46"/>
                <a:gd name="T10" fmla="*/ 25 w 31"/>
                <a:gd name="T11" fmla="*/ 20 h 46"/>
                <a:gd name="T12" fmla="*/ 24 w 31"/>
                <a:gd name="T13" fmla="*/ 22 h 46"/>
                <a:gd name="T14" fmla="*/ 25 w 31"/>
                <a:gd name="T15" fmla="*/ 32 h 46"/>
                <a:gd name="T16" fmla="*/ 23 w 31"/>
                <a:gd name="T17" fmla="*/ 35 h 46"/>
                <a:gd name="T18" fmla="*/ 16 w 31"/>
                <a:gd name="T19" fmla="*/ 34 h 46"/>
                <a:gd name="T20" fmla="*/ 15 w 31"/>
                <a:gd name="T21" fmla="*/ 35 h 46"/>
                <a:gd name="T22" fmla="*/ 8 w 31"/>
                <a:gd name="T23" fmla="*/ 44 h 46"/>
                <a:gd name="T24" fmla="*/ 5 w 31"/>
                <a:gd name="T25" fmla="*/ 43 h 46"/>
                <a:gd name="T26" fmla="*/ 7 w 31"/>
                <a:gd name="T27" fmla="*/ 32 h 46"/>
                <a:gd name="T28" fmla="*/ 6 w 31"/>
                <a:gd name="T29" fmla="*/ 30 h 46"/>
                <a:gd name="T30" fmla="*/ 1 w 31"/>
                <a:gd name="T31" fmla="*/ 26 h 46"/>
                <a:gd name="T32" fmla="*/ 2 w 31"/>
                <a:gd name="T33" fmla="*/ 22 h 46"/>
                <a:gd name="T34" fmla="*/ 9 w 31"/>
                <a:gd name="T35" fmla="*/ 16 h 46"/>
                <a:gd name="T36" fmla="*/ 11 w 31"/>
                <a:gd name="T37" fmla="*/ 14 h 46"/>
                <a:gd name="T38" fmla="*/ 14 w 31"/>
                <a:gd name="T39" fmla="*/ 3 h 46"/>
                <a:gd name="T40" fmla="*/ 17 w 31"/>
                <a:gd name="T41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46">
                  <a:moveTo>
                    <a:pt x="17" y="1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1" y="9"/>
                    <a:pt x="21" y="9"/>
                    <a:pt x="22" y="9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1" y="6"/>
                    <a:pt x="31" y="8"/>
                    <a:pt x="30" y="9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1"/>
                    <a:pt x="24" y="21"/>
                    <a:pt x="24" y="2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3"/>
                    <a:pt x="24" y="35"/>
                    <a:pt x="23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5" y="35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6"/>
                    <a:pt x="5" y="45"/>
                    <a:pt x="5" y="4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1"/>
                    <a:pt x="6" y="3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3"/>
                    <a:pt x="2" y="22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0" y="15"/>
                    <a:pt x="11" y="1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1"/>
                    <a:pt x="16" y="0"/>
                    <a:pt x="17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任意多边形 99">
              <a:extLst>
                <a:ext uri="{FF2B5EF4-FFF2-40B4-BE49-F238E27FC236}">
                  <a16:creationId xmlns:a16="http://schemas.microsoft.com/office/drawing/2014/main" id="{B22DDAE8-7446-45FC-8096-88B0840D9D7E}"/>
                </a:ext>
              </a:extLst>
            </p:cNvPr>
            <p:cNvSpPr/>
            <p:nvPr/>
          </p:nvSpPr>
          <p:spPr bwMode="auto">
            <a:xfrm>
              <a:off x="6491288" y="3417888"/>
              <a:ext cx="80963" cy="120650"/>
            </a:xfrm>
            <a:custGeom>
              <a:avLst/>
              <a:gdLst>
                <a:gd name="T0" fmla="*/ 17 w 31"/>
                <a:gd name="T1" fmla="*/ 1 h 46"/>
                <a:gd name="T2" fmla="*/ 20 w 31"/>
                <a:gd name="T3" fmla="*/ 9 h 46"/>
                <a:gd name="T4" fmla="*/ 21 w 31"/>
                <a:gd name="T5" fmla="*/ 9 h 46"/>
                <a:gd name="T6" fmla="*/ 29 w 31"/>
                <a:gd name="T7" fmla="*/ 6 h 46"/>
                <a:gd name="T8" fmla="*/ 30 w 31"/>
                <a:gd name="T9" fmla="*/ 9 h 46"/>
                <a:gd name="T10" fmla="*/ 24 w 31"/>
                <a:gd name="T11" fmla="*/ 20 h 46"/>
                <a:gd name="T12" fmla="*/ 24 w 31"/>
                <a:gd name="T13" fmla="*/ 22 h 46"/>
                <a:gd name="T14" fmla="*/ 25 w 31"/>
                <a:gd name="T15" fmla="*/ 32 h 46"/>
                <a:gd name="T16" fmla="*/ 23 w 31"/>
                <a:gd name="T17" fmla="*/ 35 h 46"/>
                <a:gd name="T18" fmla="*/ 16 w 31"/>
                <a:gd name="T19" fmla="*/ 34 h 46"/>
                <a:gd name="T20" fmla="*/ 15 w 31"/>
                <a:gd name="T21" fmla="*/ 35 h 46"/>
                <a:gd name="T22" fmla="*/ 8 w 31"/>
                <a:gd name="T23" fmla="*/ 44 h 46"/>
                <a:gd name="T24" fmla="*/ 5 w 31"/>
                <a:gd name="T25" fmla="*/ 43 h 46"/>
                <a:gd name="T26" fmla="*/ 7 w 31"/>
                <a:gd name="T27" fmla="*/ 32 h 46"/>
                <a:gd name="T28" fmla="*/ 6 w 31"/>
                <a:gd name="T29" fmla="*/ 31 h 46"/>
                <a:gd name="T30" fmla="*/ 1 w 31"/>
                <a:gd name="T31" fmla="*/ 26 h 46"/>
                <a:gd name="T32" fmla="*/ 1 w 31"/>
                <a:gd name="T33" fmla="*/ 22 h 46"/>
                <a:gd name="T34" fmla="*/ 9 w 31"/>
                <a:gd name="T35" fmla="*/ 16 h 46"/>
                <a:gd name="T36" fmla="*/ 10 w 31"/>
                <a:gd name="T37" fmla="*/ 15 h 46"/>
                <a:gd name="T38" fmla="*/ 14 w 31"/>
                <a:gd name="T39" fmla="*/ 3 h 46"/>
                <a:gd name="T40" fmla="*/ 17 w 31"/>
                <a:gd name="T41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46">
                  <a:moveTo>
                    <a:pt x="17" y="1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1" y="9"/>
                    <a:pt x="21" y="10"/>
                    <a:pt x="21" y="9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1" y="6"/>
                    <a:pt x="31" y="8"/>
                    <a:pt x="30" y="9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1"/>
                    <a:pt x="24" y="22"/>
                    <a:pt x="24" y="2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3"/>
                    <a:pt x="24" y="35"/>
                    <a:pt x="23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5" y="35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6"/>
                    <a:pt x="5" y="45"/>
                    <a:pt x="5" y="4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1"/>
                    <a:pt x="6" y="31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3"/>
                    <a:pt x="1" y="22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0" y="15"/>
                    <a:pt x="10" y="15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1"/>
                    <a:pt x="16" y="0"/>
                    <a:pt x="17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任意多边形 100">
              <a:extLst>
                <a:ext uri="{FF2B5EF4-FFF2-40B4-BE49-F238E27FC236}">
                  <a16:creationId xmlns:a16="http://schemas.microsoft.com/office/drawing/2014/main" id="{7AF6DA95-6269-4B17-9636-4DBD096FD4D6}"/>
                </a:ext>
              </a:extLst>
            </p:cNvPr>
            <p:cNvSpPr/>
            <p:nvPr/>
          </p:nvSpPr>
          <p:spPr bwMode="auto">
            <a:xfrm>
              <a:off x="6015038" y="1460500"/>
              <a:ext cx="573088" cy="998538"/>
            </a:xfrm>
            <a:custGeom>
              <a:avLst/>
              <a:gdLst>
                <a:gd name="T0" fmla="*/ 219 w 219"/>
                <a:gd name="T1" fmla="*/ 20 h 382"/>
                <a:gd name="T2" fmla="*/ 219 w 219"/>
                <a:gd name="T3" fmla="*/ 8 h 382"/>
                <a:gd name="T4" fmla="*/ 205 w 219"/>
                <a:gd name="T5" fmla="*/ 0 h 382"/>
                <a:gd name="T6" fmla="*/ 205 w 219"/>
                <a:gd name="T7" fmla="*/ 0 h 382"/>
                <a:gd name="T8" fmla="*/ 205 w 219"/>
                <a:gd name="T9" fmla="*/ 0 h 382"/>
                <a:gd name="T10" fmla="*/ 201 w 219"/>
                <a:gd name="T11" fmla="*/ 1 h 382"/>
                <a:gd name="T12" fmla="*/ 7 w 219"/>
                <a:gd name="T13" fmla="*/ 113 h 382"/>
                <a:gd name="T14" fmla="*/ 0 w 219"/>
                <a:gd name="T15" fmla="*/ 124 h 382"/>
                <a:gd name="T16" fmla="*/ 0 w 219"/>
                <a:gd name="T17" fmla="*/ 370 h 382"/>
                <a:gd name="T18" fmla="*/ 2 w 219"/>
                <a:gd name="T19" fmla="*/ 374 h 382"/>
                <a:gd name="T20" fmla="*/ 2 w 219"/>
                <a:gd name="T21" fmla="*/ 374 h 382"/>
                <a:gd name="T22" fmla="*/ 2 w 219"/>
                <a:gd name="T23" fmla="*/ 374 h 382"/>
                <a:gd name="T24" fmla="*/ 2 w 219"/>
                <a:gd name="T25" fmla="*/ 374 h 382"/>
                <a:gd name="T26" fmla="*/ 16 w 219"/>
                <a:gd name="T27" fmla="*/ 382 h 382"/>
                <a:gd name="T28" fmla="*/ 16 w 219"/>
                <a:gd name="T29" fmla="*/ 368 h 382"/>
                <a:gd name="T30" fmla="*/ 201 w 219"/>
                <a:gd name="T31" fmla="*/ 262 h 382"/>
                <a:gd name="T32" fmla="*/ 207 w 219"/>
                <a:gd name="T33" fmla="*/ 251 h 382"/>
                <a:gd name="T34" fmla="*/ 207 w 219"/>
                <a:gd name="T35" fmla="*/ 20 h 382"/>
                <a:gd name="T36" fmla="*/ 219 w 219"/>
                <a:gd name="T37" fmla="*/ 2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9" h="382">
                  <a:moveTo>
                    <a:pt x="219" y="20"/>
                  </a:moveTo>
                  <a:cubicBezTo>
                    <a:pt x="219" y="8"/>
                    <a:pt x="219" y="8"/>
                    <a:pt x="219" y="8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4" y="0"/>
                    <a:pt x="202" y="0"/>
                    <a:pt x="201" y="1"/>
                  </a:cubicBezTo>
                  <a:cubicBezTo>
                    <a:pt x="7" y="113"/>
                    <a:pt x="7" y="113"/>
                    <a:pt x="7" y="113"/>
                  </a:cubicBezTo>
                  <a:cubicBezTo>
                    <a:pt x="3" y="115"/>
                    <a:pt x="0" y="120"/>
                    <a:pt x="0" y="124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0" y="372"/>
                    <a:pt x="1" y="374"/>
                    <a:pt x="2" y="374"/>
                  </a:cubicBezTo>
                  <a:cubicBezTo>
                    <a:pt x="2" y="374"/>
                    <a:pt x="2" y="374"/>
                    <a:pt x="2" y="374"/>
                  </a:cubicBezTo>
                  <a:cubicBezTo>
                    <a:pt x="2" y="374"/>
                    <a:pt x="2" y="374"/>
                    <a:pt x="2" y="374"/>
                  </a:cubicBezTo>
                  <a:cubicBezTo>
                    <a:pt x="2" y="374"/>
                    <a:pt x="2" y="374"/>
                    <a:pt x="2" y="374"/>
                  </a:cubicBezTo>
                  <a:cubicBezTo>
                    <a:pt x="16" y="382"/>
                    <a:pt x="16" y="382"/>
                    <a:pt x="16" y="382"/>
                  </a:cubicBezTo>
                  <a:cubicBezTo>
                    <a:pt x="16" y="368"/>
                    <a:pt x="16" y="368"/>
                    <a:pt x="16" y="368"/>
                  </a:cubicBezTo>
                  <a:cubicBezTo>
                    <a:pt x="201" y="262"/>
                    <a:pt x="201" y="262"/>
                    <a:pt x="201" y="262"/>
                  </a:cubicBezTo>
                  <a:cubicBezTo>
                    <a:pt x="204" y="260"/>
                    <a:pt x="207" y="255"/>
                    <a:pt x="207" y="251"/>
                  </a:cubicBezTo>
                  <a:cubicBezTo>
                    <a:pt x="207" y="20"/>
                    <a:pt x="207" y="20"/>
                    <a:pt x="207" y="20"/>
                  </a:cubicBezTo>
                  <a:cubicBezTo>
                    <a:pt x="219" y="20"/>
                    <a:pt x="219" y="20"/>
                    <a:pt x="219" y="20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任意多边形 101">
              <a:extLst>
                <a:ext uri="{FF2B5EF4-FFF2-40B4-BE49-F238E27FC236}">
                  <a16:creationId xmlns:a16="http://schemas.microsoft.com/office/drawing/2014/main" id="{C32B326F-E08E-4798-A5D8-E515E71594B3}"/>
                </a:ext>
              </a:extLst>
            </p:cNvPr>
            <p:cNvSpPr/>
            <p:nvPr/>
          </p:nvSpPr>
          <p:spPr bwMode="auto">
            <a:xfrm>
              <a:off x="6022975" y="1460500"/>
              <a:ext cx="565150" cy="334963"/>
            </a:xfrm>
            <a:custGeom>
              <a:avLst/>
              <a:gdLst>
                <a:gd name="T0" fmla="*/ 216 w 216"/>
                <a:gd name="T1" fmla="*/ 8 h 128"/>
                <a:gd name="T2" fmla="*/ 202 w 216"/>
                <a:gd name="T3" fmla="*/ 0 h 128"/>
                <a:gd name="T4" fmla="*/ 202 w 216"/>
                <a:gd name="T5" fmla="*/ 0 h 128"/>
                <a:gd name="T6" fmla="*/ 202 w 216"/>
                <a:gd name="T7" fmla="*/ 0 h 128"/>
                <a:gd name="T8" fmla="*/ 198 w 216"/>
                <a:gd name="T9" fmla="*/ 1 h 128"/>
                <a:gd name="T10" fmla="*/ 4 w 216"/>
                <a:gd name="T11" fmla="*/ 113 h 128"/>
                <a:gd name="T12" fmla="*/ 0 w 216"/>
                <a:gd name="T13" fmla="*/ 117 h 128"/>
                <a:gd name="T14" fmla="*/ 19 w 216"/>
                <a:gd name="T15" fmla="*/ 128 h 128"/>
                <a:gd name="T16" fmla="*/ 204 w 216"/>
                <a:gd name="T17" fmla="*/ 24 h 128"/>
                <a:gd name="T18" fmla="*/ 216 w 216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" h="128">
                  <a:moveTo>
                    <a:pt x="216" y="8"/>
                  </a:moveTo>
                  <a:cubicBezTo>
                    <a:pt x="202" y="0"/>
                    <a:pt x="202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1" y="0"/>
                    <a:pt x="199" y="0"/>
                    <a:pt x="198" y="1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2" y="114"/>
                    <a:pt x="1" y="115"/>
                    <a:pt x="0" y="117"/>
                  </a:cubicBezTo>
                  <a:cubicBezTo>
                    <a:pt x="19" y="128"/>
                    <a:pt x="19" y="128"/>
                    <a:pt x="19" y="128"/>
                  </a:cubicBezTo>
                  <a:cubicBezTo>
                    <a:pt x="204" y="24"/>
                    <a:pt x="204" y="24"/>
                    <a:pt x="204" y="24"/>
                  </a:cubicBezTo>
                  <a:lnTo>
                    <a:pt x="216" y="8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任意多边形 102">
              <a:extLst>
                <a:ext uri="{FF2B5EF4-FFF2-40B4-BE49-F238E27FC236}">
                  <a16:creationId xmlns:a16="http://schemas.microsoft.com/office/drawing/2014/main" id="{007AFA21-FE42-491F-9FA7-7D989811C10D}"/>
                </a:ext>
              </a:extLst>
            </p:cNvPr>
            <p:cNvSpPr/>
            <p:nvPr/>
          </p:nvSpPr>
          <p:spPr bwMode="auto">
            <a:xfrm>
              <a:off x="6051550" y="1477963"/>
              <a:ext cx="541338" cy="985838"/>
            </a:xfrm>
            <a:custGeom>
              <a:avLst/>
              <a:gdLst>
                <a:gd name="T0" fmla="*/ 7 w 207"/>
                <a:gd name="T1" fmla="*/ 114 h 377"/>
                <a:gd name="T2" fmla="*/ 200 w 207"/>
                <a:gd name="T3" fmla="*/ 2 h 377"/>
                <a:gd name="T4" fmla="*/ 207 w 207"/>
                <a:gd name="T5" fmla="*/ 5 h 377"/>
                <a:gd name="T6" fmla="*/ 207 w 207"/>
                <a:gd name="T7" fmla="*/ 252 h 377"/>
                <a:gd name="T8" fmla="*/ 200 w 207"/>
                <a:gd name="T9" fmla="*/ 263 h 377"/>
                <a:gd name="T10" fmla="*/ 7 w 207"/>
                <a:gd name="T11" fmla="*/ 375 h 377"/>
                <a:gd name="T12" fmla="*/ 0 w 207"/>
                <a:gd name="T13" fmla="*/ 371 h 377"/>
                <a:gd name="T14" fmla="*/ 0 w 207"/>
                <a:gd name="T15" fmla="*/ 125 h 377"/>
                <a:gd name="T16" fmla="*/ 7 w 207"/>
                <a:gd name="T17" fmla="*/ 114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377">
                  <a:moveTo>
                    <a:pt x="7" y="114"/>
                  </a:moveTo>
                  <a:cubicBezTo>
                    <a:pt x="200" y="2"/>
                    <a:pt x="200" y="2"/>
                    <a:pt x="200" y="2"/>
                  </a:cubicBezTo>
                  <a:cubicBezTo>
                    <a:pt x="204" y="0"/>
                    <a:pt x="207" y="1"/>
                    <a:pt x="207" y="5"/>
                  </a:cubicBezTo>
                  <a:cubicBezTo>
                    <a:pt x="207" y="252"/>
                    <a:pt x="207" y="252"/>
                    <a:pt x="207" y="252"/>
                  </a:cubicBezTo>
                  <a:cubicBezTo>
                    <a:pt x="207" y="256"/>
                    <a:pt x="204" y="261"/>
                    <a:pt x="200" y="263"/>
                  </a:cubicBezTo>
                  <a:cubicBezTo>
                    <a:pt x="7" y="375"/>
                    <a:pt x="7" y="375"/>
                    <a:pt x="7" y="375"/>
                  </a:cubicBezTo>
                  <a:cubicBezTo>
                    <a:pt x="3" y="377"/>
                    <a:pt x="0" y="375"/>
                    <a:pt x="0" y="371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1"/>
                    <a:pt x="3" y="116"/>
                    <a:pt x="7" y="114"/>
                  </a:cubicBezTo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任意多边形 310">
              <a:extLst>
                <a:ext uri="{FF2B5EF4-FFF2-40B4-BE49-F238E27FC236}">
                  <a16:creationId xmlns:a16="http://schemas.microsoft.com/office/drawing/2014/main" id="{8760036B-0427-4B72-A347-E6E237824F31}"/>
                </a:ext>
              </a:extLst>
            </p:cNvPr>
            <p:cNvSpPr/>
            <p:nvPr/>
          </p:nvSpPr>
          <p:spPr bwMode="auto">
            <a:xfrm>
              <a:off x="6375083" y="2087830"/>
              <a:ext cx="130889" cy="167735"/>
            </a:xfrm>
            <a:custGeom>
              <a:avLst/>
              <a:gdLst>
                <a:gd name="connsiteX0" fmla="*/ 65400 w 130889"/>
                <a:gd name="connsiteY0" fmla="*/ 236 h 167735"/>
                <a:gd name="connsiteX1" fmla="*/ 128712 w 130889"/>
                <a:gd name="connsiteY1" fmla="*/ 91030 h 167735"/>
                <a:gd name="connsiteX2" fmla="*/ 130889 w 130889"/>
                <a:gd name="connsiteY2" fmla="*/ 108504 h 167735"/>
                <a:gd name="connsiteX3" fmla="*/ 31850 w 130889"/>
                <a:gd name="connsiteY3" fmla="*/ 167735 h 167735"/>
                <a:gd name="connsiteX4" fmla="*/ 25135 w 130889"/>
                <a:gd name="connsiteY4" fmla="*/ 147909 h 167735"/>
                <a:gd name="connsiteX5" fmla="*/ 24010 w 130889"/>
                <a:gd name="connsiteY5" fmla="*/ 7384 h 167735"/>
                <a:gd name="connsiteX6" fmla="*/ 65400 w 130889"/>
                <a:gd name="connsiteY6" fmla="*/ 236 h 167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0889" h="167735">
                  <a:moveTo>
                    <a:pt x="65400" y="236"/>
                  </a:moveTo>
                  <a:cubicBezTo>
                    <a:pt x="101228" y="3299"/>
                    <a:pt x="120860" y="36137"/>
                    <a:pt x="128712" y="91030"/>
                  </a:cubicBezTo>
                  <a:lnTo>
                    <a:pt x="130889" y="108504"/>
                  </a:lnTo>
                  <a:lnTo>
                    <a:pt x="31850" y="167735"/>
                  </a:lnTo>
                  <a:lnTo>
                    <a:pt x="25135" y="147909"/>
                  </a:lnTo>
                  <a:cubicBezTo>
                    <a:pt x="-2165" y="69669"/>
                    <a:pt x="-13617" y="40058"/>
                    <a:pt x="24010" y="7384"/>
                  </a:cubicBezTo>
                  <a:cubicBezTo>
                    <a:pt x="39716" y="1502"/>
                    <a:pt x="53458" y="-785"/>
                    <a:pt x="65400" y="236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任意多边形 104">
              <a:extLst>
                <a:ext uri="{FF2B5EF4-FFF2-40B4-BE49-F238E27FC236}">
                  <a16:creationId xmlns:a16="http://schemas.microsoft.com/office/drawing/2014/main" id="{D17E2D43-AF1A-4DC6-B823-6E713C8DA075}"/>
                </a:ext>
              </a:extLst>
            </p:cNvPr>
            <p:cNvSpPr/>
            <p:nvPr/>
          </p:nvSpPr>
          <p:spPr bwMode="auto">
            <a:xfrm>
              <a:off x="6397032" y="2080147"/>
              <a:ext cx="107950" cy="133350"/>
            </a:xfrm>
            <a:custGeom>
              <a:avLst/>
              <a:gdLst>
                <a:gd name="T0" fmla="*/ 0 w 41"/>
                <a:gd name="T1" fmla="*/ 5 h 51"/>
                <a:gd name="T2" fmla="*/ 19 w 41"/>
                <a:gd name="T3" fmla="*/ 2 h 51"/>
                <a:gd name="T4" fmla="*/ 41 w 41"/>
                <a:gd name="T5" fmla="*/ 35 h 51"/>
                <a:gd name="T6" fmla="*/ 28 w 41"/>
                <a:gd name="T7" fmla="*/ 51 h 51"/>
                <a:gd name="T8" fmla="*/ 0 w 41"/>
                <a:gd name="T9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1">
                  <a:moveTo>
                    <a:pt x="0" y="5"/>
                  </a:moveTo>
                  <a:cubicBezTo>
                    <a:pt x="0" y="5"/>
                    <a:pt x="11" y="0"/>
                    <a:pt x="19" y="2"/>
                  </a:cubicBezTo>
                  <a:cubicBezTo>
                    <a:pt x="28" y="3"/>
                    <a:pt x="38" y="10"/>
                    <a:pt x="41" y="35"/>
                  </a:cubicBezTo>
                  <a:cubicBezTo>
                    <a:pt x="41" y="35"/>
                    <a:pt x="39" y="43"/>
                    <a:pt x="28" y="51"/>
                  </a:cubicBezTo>
                  <a:cubicBezTo>
                    <a:pt x="0" y="5"/>
                    <a:pt x="0" y="5"/>
                    <a:pt x="0" y="5"/>
                  </a:cubicBezTo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任意多边形 105">
              <a:extLst>
                <a:ext uri="{FF2B5EF4-FFF2-40B4-BE49-F238E27FC236}">
                  <a16:creationId xmlns:a16="http://schemas.microsoft.com/office/drawing/2014/main" id="{A0F6E0A5-B32C-4847-98A4-670794A5DF29}"/>
                </a:ext>
              </a:extLst>
            </p:cNvPr>
            <p:cNvSpPr/>
            <p:nvPr/>
          </p:nvSpPr>
          <p:spPr bwMode="auto">
            <a:xfrm>
              <a:off x="6205538" y="2087563"/>
              <a:ext cx="296863" cy="523875"/>
            </a:xfrm>
            <a:custGeom>
              <a:avLst/>
              <a:gdLst>
                <a:gd name="T0" fmla="*/ 36 w 113"/>
                <a:gd name="T1" fmla="*/ 15 h 200"/>
                <a:gd name="T2" fmla="*/ 36 w 113"/>
                <a:gd name="T3" fmla="*/ 15 h 200"/>
                <a:gd name="T4" fmla="*/ 5 w 113"/>
                <a:gd name="T5" fmla="*/ 52 h 200"/>
                <a:gd name="T6" fmla="*/ 3 w 113"/>
                <a:gd name="T7" fmla="*/ 88 h 200"/>
                <a:gd name="T8" fmla="*/ 20 w 113"/>
                <a:gd name="T9" fmla="*/ 139 h 200"/>
                <a:gd name="T10" fmla="*/ 3 w 113"/>
                <a:gd name="T11" fmla="*/ 185 h 200"/>
                <a:gd name="T12" fmla="*/ 109 w 113"/>
                <a:gd name="T13" fmla="*/ 150 h 200"/>
                <a:gd name="T14" fmla="*/ 104 w 113"/>
                <a:gd name="T15" fmla="*/ 94 h 200"/>
                <a:gd name="T16" fmla="*/ 110 w 113"/>
                <a:gd name="T17" fmla="*/ 44 h 200"/>
                <a:gd name="T18" fmla="*/ 72 w 113"/>
                <a:gd name="T19" fmla="*/ 3 h 200"/>
                <a:gd name="T20" fmla="*/ 36 w 113"/>
                <a:gd name="T21" fmla="*/ 1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200">
                  <a:moveTo>
                    <a:pt x="36" y="15"/>
                  </a:moveTo>
                  <a:cubicBezTo>
                    <a:pt x="36" y="15"/>
                    <a:pt x="36" y="15"/>
                    <a:pt x="36" y="15"/>
                  </a:cubicBezTo>
                  <a:cubicBezTo>
                    <a:pt x="12" y="23"/>
                    <a:pt x="10" y="36"/>
                    <a:pt x="5" y="52"/>
                  </a:cubicBezTo>
                  <a:cubicBezTo>
                    <a:pt x="0" y="65"/>
                    <a:pt x="0" y="77"/>
                    <a:pt x="3" y="88"/>
                  </a:cubicBezTo>
                  <a:cubicBezTo>
                    <a:pt x="20" y="139"/>
                    <a:pt x="20" y="139"/>
                    <a:pt x="20" y="139"/>
                  </a:cubicBezTo>
                  <a:cubicBezTo>
                    <a:pt x="20" y="139"/>
                    <a:pt x="9" y="162"/>
                    <a:pt x="3" y="185"/>
                  </a:cubicBezTo>
                  <a:cubicBezTo>
                    <a:pt x="45" y="200"/>
                    <a:pt x="96" y="173"/>
                    <a:pt x="109" y="150"/>
                  </a:cubicBezTo>
                  <a:cubicBezTo>
                    <a:pt x="109" y="146"/>
                    <a:pt x="106" y="114"/>
                    <a:pt x="104" y="94"/>
                  </a:cubicBezTo>
                  <a:cubicBezTo>
                    <a:pt x="111" y="71"/>
                    <a:pt x="113" y="57"/>
                    <a:pt x="110" y="44"/>
                  </a:cubicBezTo>
                  <a:cubicBezTo>
                    <a:pt x="104" y="19"/>
                    <a:pt x="82" y="0"/>
                    <a:pt x="72" y="3"/>
                  </a:cubicBezTo>
                  <a:cubicBezTo>
                    <a:pt x="36" y="15"/>
                    <a:pt x="36" y="15"/>
                    <a:pt x="36" y="15"/>
                  </a:cubicBezTo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任意多边形 106">
              <a:extLst>
                <a:ext uri="{FF2B5EF4-FFF2-40B4-BE49-F238E27FC236}">
                  <a16:creationId xmlns:a16="http://schemas.microsoft.com/office/drawing/2014/main" id="{D85086CB-F805-43BA-8198-F4E23B7D5BBF}"/>
                </a:ext>
              </a:extLst>
            </p:cNvPr>
            <p:cNvSpPr/>
            <p:nvPr/>
          </p:nvSpPr>
          <p:spPr bwMode="auto">
            <a:xfrm>
              <a:off x="6205538" y="2095500"/>
              <a:ext cx="290513" cy="249238"/>
            </a:xfrm>
            <a:custGeom>
              <a:avLst/>
              <a:gdLst>
                <a:gd name="T0" fmla="*/ 3 w 111"/>
                <a:gd name="T1" fmla="*/ 85 h 95"/>
                <a:gd name="T2" fmla="*/ 3 w 111"/>
                <a:gd name="T3" fmla="*/ 85 h 95"/>
                <a:gd name="T4" fmla="*/ 3 w 111"/>
                <a:gd name="T5" fmla="*/ 85 h 95"/>
                <a:gd name="T6" fmla="*/ 3 w 111"/>
                <a:gd name="T7" fmla="*/ 84 h 95"/>
                <a:gd name="T8" fmla="*/ 3 w 111"/>
                <a:gd name="T9" fmla="*/ 84 h 95"/>
                <a:gd name="T10" fmla="*/ 3 w 111"/>
                <a:gd name="T11" fmla="*/ 84 h 95"/>
                <a:gd name="T12" fmla="*/ 3 w 111"/>
                <a:gd name="T13" fmla="*/ 84 h 95"/>
                <a:gd name="T14" fmla="*/ 3 w 111"/>
                <a:gd name="T15" fmla="*/ 84 h 95"/>
                <a:gd name="T16" fmla="*/ 3 w 111"/>
                <a:gd name="T17" fmla="*/ 84 h 95"/>
                <a:gd name="T18" fmla="*/ 3 w 111"/>
                <a:gd name="T19" fmla="*/ 84 h 95"/>
                <a:gd name="T20" fmla="*/ 3 w 111"/>
                <a:gd name="T21" fmla="*/ 84 h 95"/>
                <a:gd name="T22" fmla="*/ 3 w 111"/>
                <a:gd name="T23" fmla="*/ 84 h 95"/>
                <a:gd name="T24" fmla="*/ 75 w 111"/>
                <a:gd name="T25" fmla="*/ 0 h 95"/>
                <a:gd name="T26" fmla="*/ 72 w 111"/>
                <a:gd name="T27" fmla="*/ 0 h 95"/>
                <a:gd name="T28" fmla="*/ 36 w 111"/>
                <a:gd name="T29" fmla="*/ 12 h 95"/>
                <a:gd name="T30" fmla="*/ 36 w 111"/>
                <a:gd name="T31" fmla="*/ 12 h 95"/>
                <a:gd name="T32" fmla="*/ 5 w 111"/>
                <a:gd name="T33" fmla="*/ 49 h 95"/>
                <a:gd name="T34" fmla="*/ 1 w 111"/>
                <a:gd name="T35" fmla="*/ 69 h 95"/>
                <a:gd name="T36" fmla="*/ 3 w 111"/>
                <a:gd name="T37" fmla="*/ 84 h 95"/>
                <a:gd name="T38" fmla="*/ 3 w 111"/>
                <a:gd name="T39" fmla="*/ 55 h 95"/>
                <a:gd name="T40" fmla="*/ 6 w 111"/>
                <a:gd name="T41" fmla="*/ 52 h 95"/>
                <a:gd name="T42" fmla="*/ 22 w 111"/>
                <a:gd name="T43" fmla="*/ 70 h 95"/>
                <a:gd name="T44" fmla="*/ 21 w 111"/>
                <a:gd name="T45" fmla="*/ 87 h 95"/>
                <a:gd name="T46" fmla="*/ 23 w 111"/>
                <a:gd name="T47" fmla="*/ 95 h 95"/>
                <a:gd name="T48" fmla="*/ 111 w 111"/>
                <a:gd name="T49" fmla="*/ 45 h 95"/>
                <a:gd name="T50" fmla="*/ 110 w 111"/>
                <a:gd name="T51" fmla="*/ 41 h 95"/>
                <a:gd name="T52" fmla="*/ 75 w 111"/>
                <a:gd name="T5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1" h="95">
                  <a:moveTo>
                    <a:pt x="3" y="85"/>
                  </a:moveTo>
                  <a:cubicBezTo>
                    <a:pt x="3" y="85"/>
                    <a:pt x="3" y="85"/>
                    <a:pt x="3" y="85"/>
                  </a:cubicBezTo>
                  <a:cubicBezTo>
                    <a:pt x="3" y="85"/>
                    <a:pt x="3" y="85"/>
                    <a:pt x="3" y="85"/>
                  </a:cubicBezTo>
                  <a:moveTo>
                    <a:pt x="3" y="84"/>
                  </a:moveTo>
                  <a:cubicBezTo>
                    <a:pt x="3" y="84"/>
                    <a:pt x="3" y="84"/>
                    <a:pt x="3" y="84"/>
                  </a:cubicBezTo>
                  <a:cubicBezTo>
                    <a:pt x="3" y="84"/>
                    <a:pt x="3" y="84"/>
                    <a:pt x="3" y="84"/>
                  </a:cubicBezTo>
                  <a:moveTo>
                    <a:pt x="3" y="84"/>
                  </a:moveTo>
                  <a:cubicBezTo>
                    <a:pt x="3" y="84"/>
                    <a:pt x="3" y="84"/>
                    <a:pt x="3" y="84"/>
                  </a:cubicBezTo>
                  <a:cubicBezTo>
                    <a:pt x="3" y="84"/>
                    <a:pt x="3" y="84"/>
                    <a:pt x="3" y="84"/>
                  </a:cubicBezTo>
                  <a:moveTo>
                    <a:pt x="3" y="84"/>
                  </a:moveTo>
                  <a:cubicBezTo>
                    <a:pt x="3" y="84"/>
                    <a:pt x="3" y="84"/>
                    <a:pt x="3" y="84"/>
                  </a:cubicBezTo>
                  <a:cubicBezTo>
                    <a:pt x="3" y="84"/>
                    <a:pt x="3" y="84"/>
                    <a:pt x="3" y="84"/>
                  </a:cubicBezTo>
                  <a:moveTo>
                    <a:pt x="75" y="0"/>
                  </a:moveTo>
                  <a:cubicBezTo>
                    <a:pt x="74" y="0"/>
                    <a:pt x="73" y="0"/>
                    <a:pt x="72" y="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20"/>
                    <a:pt x="10" y="33"/>
                    <a:pt x="5" y="49"/>
                  </a:cubicBezTo>
                  <a:cubicBezTo>
                    <a:pt x="2" y="56"/>
                    <a:pt x="1" y="63"/>
                    <a:pt x="1" y="69"/>
                  </a:cubicBezTo>
                  <a:cubicBezTo>
                    <a:pt x="1" y="74"/>
                    <a:pt x="2" y="79"/>
                    <a:pt x="3" y="84"/>
                  </a:cubicBezTo>
                  <a:cubicBezTo>
                    <a:pt x="0" y="75"/>
                    <a:pt x="0" y="65"/>
                    <a:pt x="3" y="55"/>
                  </a:cubicBezTo>
                  <a:cubicBezTo>
                    <a:pt x="5" y="53"/>
                    <a:pt x="6" y="52"/>
                    <a:pt x="6" y="52"/>
                  </a:cubicBezTo>
                  <a:cubicBezTo>
                    <a:pt x="22" y="70"/>
                    <a:pt x="22" y="70"/>
                    <a:pt x="22" y="70"/>
                  </a:cubicBezTo>
                  <a:cubicBezTo>
                    <a:pt x="20" y="80"/>
                    <a:pt x="21" y="87"/>
                    <a:pt x="21" y="87"/>
                  </a:cubicBezTo>
                  <a:cubicBezTo>
                    <a:pt x="23" y="95"/>
                    <a:pt x="23" y="95"/>
                    <a:pt x="23" y="95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3"/>
                    <a:pt x="110" y="42"/>
                    <a:pt x="110" y="41"/>
                  </a:cubicBezTo>
                  <a:cubicBezTo>
                    <a:pt x="105" y="18"/>
                    <a:pt x="86" y="0"/>
                    <a:pt x="75" y="0"/>
                  </a:cubicBezTo>
                </a:path>
              </a:pathLst>
            </a:custGeom>
            <a:solidFill>
              <a:srgbClr val="23C7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任意多边形 107">
              <a:extLst>
                <a:ext uri="{FF2B5EF4-FFF2-40B4-BE49-F238E27FC236}">
                  <a16:creationId xmlns:a16="http://schemas.microsoft.com/office/drawing/2014/main" id="{3ABDE2CF-0665-4A84-B07F-9650BC6DC257}"/>
                </a:ext>
              </a:extLst>
            </p:cNvPr>
            <p:cNvSpPr/>
            <p:nvPr/>
          </p:nvSpPr>
          <p:spPr bwMode="auto">
            <a:xfrm>
              <a:off x="6211888" y="1735138"/>
              <a:ext cx="276225" cy="334963"/>
            </a:xfrm>
            <a:custGeom>
              <a:avLst/>
              <a:gdLst>
                <a:gd name="T0" fmla="*/ 62 w 106"/>
                <a:gd name="T1" fmla="*/ 117 h 128"/>
                <a:gd name="T2" fmla="*/ 44 w 106"/>
                <a:gd name="T3" fmla="*/ 122 h 128"/>
                <a:gd name="T4" fmla="*/ 0 w 106"/>
                <a:gd name="T5" fmla="*/ 83 h 128"/>
                <a:gd name="T6" fmla="*/ 53 w 106"/>
                <a:gd name="T7" fmla="*/ 8 h 128"/>
                <a:gd name="T8" fmla="*/ 106 w 106"/>
                <a:gd name="T9" fmla="*/ 54 h 128"/>
                <a:gd name="T10" fmla="*/ 62 w 106"/>
                <a:gd name="T11" fmla="*/ 11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128">
                  <a:moveTo>
                    <a:pt x="62" y="117"/>
                  </a:moveTo>
                  <a:cubicBezTo>
                    <a:pt x="44" y="122"/>
                    <a:pt x="44" y="122"/>
                    <a:pt x="44" y="122"/>
                  </a:cubicBezTo>
                  <a:cubicBezTo>
                    <a:pt x="20" y="128"/>
                    <a:pt x="0" y="111"/>
                    <a:pt x="0" y="83"/>
                  </a:cubicBezTo>
                  <a:cubicBezTo>
                    <a:pt x="0" y="49"/>
                    <a:pt x="24" y="16"/>
                    <a:pt x="53" y="8"/>
                  </a:cubicBezTo>
                  <a:cubicBezTo>
                    <a:pt x="82" y="0"/>
                    <a:pt x="106" y="21"/>
                    <a:pt x="106" y="54"/>
                  </a:cubicBezTo>
                  <a:cubicBezTo>
                    <a:pt x="106" y="82"/>
                    <a:pt x="86" y="110"/>
                    <a:pt x="62" y="11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任意多边形 108">
              <a:extLst>
                <a:ext uri="{FF2B5EF4-FFF2-40B4-BE49-F238E27FC236}">
                  <a16:creationId xmlns:a16="http://schemas.microsoft.com/office/drawing/2014/main" id="{61A4F810-7315-4114-A133-2AA7DA4DFD83}"/>
                </a:ext>
              </a:extLst>
            </p:cNvPr>
            <p:cNvSpPr/>
            <p:nvPr/>
          </p:nvSpPr>
          <p:spPr bwMode="auto">
            <a:xfrm>
              <a:off x="6188075" y="1698625"/>
              <a:ext cx="146050" cy="166688"/>
            </a:xfrm>
            <a:custGeom>
              <a:avLst/>
              <a:gdLst>
                <a:gd name="T0" fmla="*/ 48 w 56"/>
                <a:gd name="T1" fmla="*/ 11 h 64"/>
                <a:gd name="T2" fmla="*/ 37 w 56"/>
                <a:gd name="T3" fmla="*/ 44 h 64"/>
                <a:gd name="T4" fmla="*/ 8 w 56"/>
                <a:gd name="T5" fmla="*/ 53 h 64"/>
                <a:gd name="T6" fmla="*/ 16 w 56"/>
                <a:gd name="T7" fmla="*/ 15 h 64"/>
                <a:gd name="T8" fmla="*/ 48 w 56"/>
                <a:gd name="T9" fmla="*/ 1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4">
                  <a:moveTo>
                    <a:pt x="48" y="11"/>
                  </a:moveTo>
                  <a:cubicBezTo>
                    <a:pt x="56" y="22"/>
                    <a:pt x="48" y="33"/>
                    <a:pt x="37" y="44"/>
                  </a:cubicBezTo>
                  <a:cubicBezTo>
                    <a:pt x="25" y="56"/>
                    <a:pt x="15" y="64"/>
                    <a:pt x="8" y="53"/>
                  </a:cubicBezTo>
                  <a:cubicBezTo>
                    <a:pt x="0" y="43"/>
                    <a:pt x="5" y="27"/>
                    <a:pt x="16" y="15"/>
                  </a:cubicBezTo>
                  <a:cubicBezTo>
                    <a:pt x="27" y="4"/>
                    <a:pt x="41" y="0"/>
                    <a:pt x="48" y="1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任意多边形 109">
              <a:extLst>
                <a:ext uri="{FF2B5EF4-FFF2-40B4-BE49-F238E27FC236}">
                  <a16:creationId xmlns:a16="http://schemas.microsoft.com/office/drawing/2014/main" id="{8C587833-A0CD-4291-9374-76A9AB79972E}"/>
                </a:ext>
              </a:extLst>
            </p:cNvPr>
            <p:cNvSpPr/>
            <p:nvPr/>
          </p:nvSpPr>
          <p:spPr bwMode="auto">
            <a:xfrm>
              <a:off x="6205538" y="1841500"/>
              <a:ext cx="36513" cy="39688"/>
            </a:xfrm>
            <a:custGeom>
              <a:avLst/>
              <a:gdLst>
                <a:gd name="T0" fmla="*/ 14 w 14"/>
                <a:gd name="T1" fmla="*/ 3 h 15"/>
                <a:gd name="T2" fmla="*/ 3 w 14"/>
                <a:gd name="T3" fmla="*/ 15 h 15"/>
                <a:gd name="T4" fmla="*/ 4 w 14"/>
                <a:gd name="T5" fmla="*/ 4 h 15"/>
                <a:gd name="T6" fmla="*/ 14 w 14"/>
                <a:gd name="T7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5">
                  <a:moveTo>
                    <a:pt x="14" y="3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0" y="13"/>
                    <a:pt x="1" y="7"/>
                    <a:pt x="4" y="4"/>
                  </a:cubicBezTo>
                  <a:cubicBezTo>
                    <a:pt x="7" y="1"/>
                    <a:pt x="12" y="0"/>
                    <a:pt x="14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任意多边形 110">
              <a:extLst>
                <a:ext uri="{FF2B5EF4-FFF2-40B4-BE49-F238E27FC236}">
                  <a16:creationId xmlns:a16="http://schemas.microsoft.com/office/drawing/2014/main" id="{4055E79A-90BB-4498-B809-52B9178DF3E1}"/>
                </a:ext>
              </a:extLst>
            </p:cNvPr>
            <p:cNvSpPr/>
            <p:nvPr/>
          </p:nvSpPr>
          <p:spPr bwMode="auto">
            <a:xfrm>
              <a:off x="6242050" y="1803400"/>
              <a:ext cx="225425" cy="384175"/>
            </a:xfrm>
            <a:custGeom>
              <a:avLst/>
              <a:gdLst>
                <a:gd name="T0" fmla="*/ 73 w 86"/>
                <a:gd name="T1" fmla="*/ 0 h 147"/>
                <a:gd name="T2" fmla="*/ 85 w 86"/>
                <a:gd name="T3" fmla="*/ 51 h 147"/>
                <a:gd name="T4" fmla="*/ 73 w 86"/>
                <a:gd name="T5" fmla="*/ 92 h 147"/>
                <a:gd name="T6" fmla="*/ 53 w 86"/>
                <a:gd name="T7" fmla="*/ 97 h 147"/>
                <a:gd name="T8" fmla="*/ 54 w 86"/>
                <a:gd name="T9" fmla="*/ 114 h 147"/>
                <a:gd name="T10" fmla="*/ 66 w 86"/>
                <a:gd name="T11" fmla="*/ 131 h 147"/>
                <a:gd name="T12" fmla="*/ 38 w 86"/>
                <a:gd name="T13" fmla="*/ 142 h 147"/>
                <a:gd name="T14" fmla="*/ 21 w 86"/>
                <a:gd name="T15" fmla="*/ 129 h 147"/>
                <a:gd name="T16" fmla="*/ 20 w 86"/>
                <a:gd name="T17" fmla="*/ 128 h 147"/>
                <a:gd name="T18" fmla="*/ 20 w 86"/>
                <a:gd name="T19" fmla="*/ 85 h 147"/>
                <a:gd name="T20" fmla="*/ 8 w 86"/>
                <a:gd name="T21" fmla="*/ 85 h 147"/>
                <a:gd name="T22" fmla="*/ 5 w 86"/>
                <a:gd name="T23" fmla="*/ 63 h 147"/>
                <a:gd name="T24" fmla="*/ 22 w 86"/>
                <a:gd name="T25" fmla="*/ 63 h 147"/>
                <a:gd name="T26" fmla="*/ 50 w 86"/>
                <a:gd name="T27" fmla="*/ 45 h 147"/>
                <a:gd name="T28" fmla="*/ 73 w 86"/>
                <a:gd name="T2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147">
                  <a:moveTo>
                    <a:pt x="73" y="0"/>
                  </a:moveTo>
                  <a:cubicBezTo>
                    <a:pt x="79" y="2"/>
                    <a:pt x="86" y="17"/>
                    <a:pt x="85" y="51"/>
                  </a:cubicBezTo>
                  <a:cubicBezTo>
                    <a:pt x="85" y="80"/>
                    <a:pt x="77" y="89"/>
                    <a:pt x="73" y="92"/>
                  </a:cubicBezTo>
                  <a:cubicBezTo>
                    <a:pt x="69" y="95"/>
                    <a:pt x="61" y="96"/>
                    <a:pt x="53" y="97"/>
                  </a:cubicBezTo>
                  <a:cubicBezTo>
                    <a:pt x="54" y="114"/>
                    <a:pt x="54" y="114"/>
                    <a:pt x="54" y="114"/>
                  </a:cubicBezTo>
                  <a:cubicBezTo>
                    <a:pt x="54" y="114"/>
                    <a:pt x="67" y="123"/>
                    <a:pt x="66" y="131"/>
                  </a:cubicBezTo>
                  <a:cubicBezTo>
                    <a:pt x="65" y="139"/>
                    <a:pt x="48" y="147"/>
                    <a:pt x="38" y="142"/>
                  </a:cubicBezTo>
                  <a:cubicBezTo>
                    <a:pt x="30" y="138"/>
                    <a:pt x="22" y="131"/>
                    <a:pt x="21" y="129"/>
                  </a:cubicBezTo>
                  <a:cubicBezTo>
                    <a:pt x="20" y="129"/>
                    <a:pt x="20" y="129"/>
                    <a:pt x="20" y="128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0" y="85"/>
                    <a:pt x="16" y="91"/>
                    <a:pt x="8" y="85"/>
                  </a:cubicBezTo>
                  <a:cubicBezTo>
                    <a:pt x="2" y="81"/>
                    <a:pt x="0" y="71"/>
                    <a:pt x="5" y="63"/>
                  </a:cubicBezTo>
                  <a:cubicBezTo>
                    <a:pt x="9" y="56"/>
                    <a:pt x="18" y="56"/>
                    <a:pt x="22" y="63"/>
                  </a:cubicBezTo>
                  <a:cubicBezTo>
                    <a:pt x="22" y="63"/>
                    <a:pt x="34" y="60"/>
                    <a:pt x="50" y="45"/>
                  </a:cubicBezTo>
                  <a:cubicBezTo>
                    <a:pt x="66" y="31"/>
                    <a:pt x="72" y="12"/>
                    <a:pt x="73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任意多边形 111">
              <a:extLst>
                <a:ext uri="{FF2B5EF4-FFF2-40B4-BE49-F238E27FC236}">
                  <a16:creationId xmlns:a16="http://schemas.microsoft.com/office/drawing/2014/main" id="{F2811A49-97BA-473F-8744-AB03EB18CF7A}"/>
                </a:ext>
              </a:extLst>
            </p:cNvPr>
            <p:cNvSpPr/>
            <p:nvPr/>
          </p:nvSpPr>
          <p:spPr bwMode="auto">
            <a:xfrm>
              <a:off x="6369050" y="1925638"/>
              <a:ext cx="17463" cy="23813"/>
            </a:xfrm>
            <a:custGeom>
              <a:avLst/>
              <a:gdLst>
                <a:gd name="T0" fmla="*/ 7 w 7"/>
                <a:gd name="T1" fmla="*/ 4 h 9"/>
                <a:gd name="T2" fmla="*/ 4 w 7"/>
                <a:gd name="T3" fmla="*/ 8 h 9"/>
                <a:gd name="T4" fmla="*/ 1 w 7"/>
                <a:gd name="T5" fmla="*/ 6 h 9"/>
                <a:gd name="T6" fmla="*/ 3 w 7"/>
                <a:gd name="T7" fmla="*/ 1 h 9"/>
                <a:gd name="T8" fmla="*/ 7 w 7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4"/>
                  </a:moveTo>
                  <a:cubicBezTo>
                    <a:pt x="7" y="6"/>
                    <a:pt x="6" y="8"/>
                    <a:pt x="4" y="8"/>
                  </a:cubicBezTo>
                  <a:cubicBezTo>
                    <a:pt x="2" y="9"/>
                    <a:pt x="1" y="8"/>
                    <a:pt x="1" y="6"/>
                  </a:cubicBezTo>
                  <a:cubicBezTo>
                    <a:pt x="0" y="4"/>
                    <a:pt x="2" y="2"/>
                    <a:pt x="3" y="1"/>
                  </a:cubicBezTo>
                  <a:cubicBezTo>
                    <a:pt x="5" y="0"/>
                    <a:pt x="7" y="2"/>
                    <a:pt x="7" y="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任意多边形 112">
              <a:extLst>
                <a:ext uri="{FF2B5EF4-FFF2-40B4-BE49-F238E27FC236}">
                  <a16:creationId xmlns:a16="http://schemas.microsoft.com/office/drawing/2014/main" id="{DEA2B4D4-1BAB-4999-A82F-FB57B4F4891C}"/>
                </a:ext>
              </a:extLst>
            </p:cNvPr>
            <p:cNvSpPr/>
            <p:nvPr/>
          </p:nvSpPr>
          <p:spPr bwMode="auto">
            <a:xfrm>
              <a:off x="6394450" y="1998663"/>
              <a:ext cx="20638" cy="12700"/>
            </a:xfrm>
            <a:custGeom>
              <a:avLst/>
              <a:gdLst>
                <a:gd name="T0" fmla="*/ 0 w 8"/>
                <a:gd name="T1" fmla="*/ 0 h 5"/>
                <a:gd name="T2" fmla="*/ 8 w 8"/>
                <a:gd name="T3" fmla="*/ 1 h 5"/>
                <a:gd name="T4" fmla="*/ 3 w 8"/>
                <a:gd name="T5" fmla="*/ 5 h 5"/>
                <a:gd name="T6" fmla="*/ 0 w 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7" y="3"/>
                    <a:pt x="5" y="5"/>
                    <a:pt x="3" y="5"/>
                  </a:cubicBezTo>
                  <a:cubicBezTo>
                    <a:pt x="1" y="5"/>
                    <a:pt x="0" y="3"/>
                    <a:pt x="0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任意多边形 113">
              <a:extLst>
                <a:ext uri="{FF2B5EF4-FFF2-40B4-BE49-F238E27FC236}">
                  <a16:creationId xmlns:a16="http://schemas.microsoft.com/office/drawing/2014/main" id="{D654DE39-62B0-4CA3-8498-0FAD746AD355}"/>
                </a:ext>
              </a:extLst>
            </p:cNvPr>
            <p:cNvSpPr/>
            <p:nvPr/>
          </p:nvSpPr>
          <p:spPr bwMode="auto">
            <a:xfrm>
              <a:off x="6443663" y="1870075"/>
              <a:ext cx="19050" cy="19050"/>
            </a:xfrm>
            <a:custGeom>
              <a:avLst/>
              <a:gdLst>
                <a:gd name="T0" fmla="*/ 6 w 7"/>
                <a:gd name="T1" fmla="*/ 7 h 7"/>
                <a:gd name="T2" fmla="*/ 0 w 7"/>
                <a:gd name="T3" fmla="*/ 4 h 7"/>
                <a:gd name="T4" fmla="*/ 5 w 7"/>
                <a:gd name="T5" fmla="*/ 1 h 7"/>
                <a:gd name="T6" fmla="*/ 6 w 7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6" y="7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7" y="2"/>
                    <a:pt x="7" y="5"/>
                    <a:pt x="6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任意多边形 114">
              <a:extLst>
                <a:ext uri="{FF2B5EF4-FFF2-40B4-BE49-F238E27FC236}">
                  <a16:creationId xmlns:a16="http://schemas.microsoft.com/office/drawing/2014/main" id="{A6A11CF1-FF75-4CDC-AC53-A278FEF875CE}"/>
                </a:ext>
              </a:extLst>
            </p:cNvPr>
            <p:cNvSpPr/>
            <p:nvPr/>
          </p:nvSpPr>
          <p:spPr bwMode="auto">
            <a:xfrm>
              <a:off x="6442075" y="1905000"/>
              <a:ext cx="15875" cy="20638"/>
            </a:xfrm>
            <a:custGeom>
              <a:avLst/>
              <a:gdLst>
                <a:gd name="T0" fmla="*/ 6 w 6"/>
                <a:gd name="T1" fmla="*/ 3 h 8"/>
                <a:gd name="T2" fmla="*/ 3 w 6"/>
                <a:gd name="T3" fmla="*/ 8 h 8"/>
                <a:gd name="T4" fmla="*/ 0 w 6"/>
                <a:gd name="T5" fmla="*/ 5 h 8"/>
                <a:gd name="T6" fmla="*/ 3 w 6"/>
                <a:gd name="T7" fmla="*/ 0 h 8"/>
                <a:gd name="T8" fmla="*/ 6 w 6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3"/>
                  </a:moveTo>
                  <a:cubicBezTo>
                    <a:pt x="6" y="5"/>
                    <a:pt x="5" y="7"/>
                    <a:pt x="3" y="8"/>
                  </a:cubicBezTo>
                  <a:cubicBezTo>
                    <a:pt x="2" y="8"/>
                    <a:pt x="0" y="7"/>
                    <a:pt x="0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任意多边形 115">
              <a:extLst>
                <a:ext uri="{FF2B5EF4-FFF2-40B4-BE49-F238E27FC236}">
                  <a16:creationId xmlns:a16="http://schemas.microsoft.com/office/drawing/2014/main" id="{F8F1D3D1-7804-46E9-AA99-18CCB624D876}"/>
                </a:ext>
              </a:extLst>
            </p:cNvPr>
            <p:cNvSpPr/>
            <p:nvPr/>
          </p:nvSpPr>
          <p:spPr bwMode="auto">
            <a:xfrm>
              <a:off x="6418263" y="1912938"/>
              <a:ext cx="25400" cy="60325"/>
            </a:xfrm>
            <a:custGeom>
              <a:avLst/>
              <a:gdLst>
                <a:gd name="T0" fmla="*/ 2 w 16"/>
                <a:gd name="T1" fmla="*/ 0 h 38"/>
                <a:gd name="T2" fmla="*/ 0 w 16"/>
                <a:gd name="T3" fmla="*/ 38 h 38"/>
                <a:gd name="T4" fmla="*/ 16 w 16"/>
                <a:gd name="T5" fmla="*/ 28 h 38"/>
                <a:gd name="T6" fmla="*/ 2 w 16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8">
                  <a:moveTo>
                    <a:pt x="2" y="0"/>
                  </a:moveTo>
                  <a:lnTo>
                    <a:pt x="0" y="38"/>
                  </a:lnTo>
                  <a:lnTo>
                    <a:pt x="16" y="2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任意多边形 116">
              <a:extLst>
                <a:ext uri="{FF2B5EF4-FFF2-40B4-BE49-F238E27FC236}">
                  <a16:creationId xmlns:a16="http://schemas.microsoft.com/office/drawing/2014/main" id="{1A6CC089-4396-4ED6-AF3B-3E5FE33FFA35}"/>
                </a:ext>
              </a:extLst>
            </p:cNvPr>
            <p:cNvSpPr/>
            <p:nvPr/>
          </p:nvSpPr>
          <p:spPr bwMode="auto">
            <a:xfrm>
              <a:off x="6294438" y="1876425"/>
              <a:ext cx="200025" cy="96838"/>
            </a:xfrm>
            <a:custGeom>
              <a:avLst/>
              <a:gdLst>
                <a:gd name="T0" fmla="*/ 75 w 76"/>
                <a:gd name="T1" fmla="*/ 8 h 37"/>
                <a:gd name="T2" fmla="*/ 63 w 76"/>
                <a:gd name="T3" fmla="*/ 2 h 37"/>
                <a:gd name="T4" fmla="*/ 62 w 76"/>
                <a:gd name="T5" fmla="*/ 2 h 37"/>
                <a:gd name="T6" fmla="*/ 52 w 76"/>
                <a:gd name="T7" fmla="*/ 11 h 37"/>
                <a:gd name="T8" fmla="*/ 46 w 76"/>
                <a:gd name="T9" fmla="*/ 12 h 37"/>
                <a:gd name="T10" fmla="*/ 41 w 76"/>
                <a:gd name="T11" fmla="*/ 15 h 37"/>
                <a:gd name="T12" fmla="*/ 31 w 76"/>
                <a:gd name="T13" fmla="*/ 13 h 37"/>
                <a:gd name="T14" fmla="*/ 30 w 76"/>
                <a:gd name="T15" fmla="*/ 13 h 37"/>
                <a:gd name="T16" fmla="*/ 19 w 76"/>
                <a:gd name="T17" fmla="*/ 25 h 37"/>
                <a:gd name="T18" fmla="*/ 0 w 76"/>
                <a:gd name="T19" fmla="*/ 32 h 37"/>
                <a:gd name="T20" fmla="*/ 1 w 76"/>
                <a:gd name="T21" fmla="*/ 33 h 37"/>
                <a:gd name="T22" fmla="*/ 19 w 76"/>
                <a:gd name="T23" fmla="*/ 27 h 37"/>
                <a:gd name="T24" fmla="*/ 31 w 76"/>
                <a:gd name="T25" fmla="*/ 35 h 37"/>
                <a:gd name="T26" fmla="*/ 32 w 76"/>
                <a:gd name="T27" fmla="*/ 35 h 37"/>
                <a:gd name="T28" fmla="*/ 43 w 76"/>
                <a:gd name="T29" fmla="*/ 19 h 37"/>
                <a:gd name="T30" fmla="*/ 42 w 76"/>
                <a:gd name="T31" fmla="*/ 16 h 37"/>
                <a:gd name="T32" fmla="*/ 47 w 76"/>
                <a:gd name="T33" fmla="*/ 13 h 37"/>
                <a:gd name="T34" fmla="*/ 52 w 76"/>
                <a:gd name="T35" fmla="*/ 14 h 37"/>
                <a:gd name="T36" fmla="*/ 51 w 76"/>
                <a:gd name="T37" fmla="*/ 16 h 37"/>
                <a:gd name="T38" fmla="*/ 63 w 76"/>
                <a:gd name="T39" fmla="*/ 25 h 37"/>
                <a:gd name="T40" fmla="*/ 65 w 76"/>
                <a:gd name="T41" fmla="*/ 24 h 37"/>
                <a:gd name="T42" fmla="*/ 75 w 76"/>
                <a:gd name="T43" fmla="*/ 8 h 37"/>
                <a:gd name="T44" fmla="*/ 41 w 76"/>
                <a:gd name="T45" fmla="*/ 22 h 37"/>
                <a:gd name="T46" fmla="*/ 32 w 76"/>
                <a:gd name="T47" fmla="*/ 33 h 37"/>
                <a:gd name="T48" fmla="*/ 31 w 76"/>
                <a:gd name="T49" fmla="*/ 33 h 37"/>
                <a:gd name="T50" fmla="*/ 21 w 76"/>
                <a:gd name="T51" fmla="*/ 29 h 37"/>
                <a:gd name="T52" fmla="*/ 30 w 76"/>
                <a:gd name="T53" fmla="*/ 15 h 37"/>
                <a:gd name="T54" fmla="*/ 31 w 76"/>
                <a:gd name="T55" fmla="*/ 14 h 37"/>
                <a:gd name="T56" fmla="*/ 41 w 76"/>
                <a:gd name="T57" fmla="*/ 22 h 37"/>
                <a:gd name="T58" fmla="*/ 73 w 76"/>
                <a:gd name="T59" fmla="*/ 12 h 37"/>
                <a:gd name="T60" fmla="*/ 64 w 76"/>
                <a:gd name="T61" fmla="*/ 22 h 37"/>
                <a:gd name="T62" fmla="*/ 63 w 76"/>
                <a:gd name="T63" fmla="*/ 23 h 37"/>
                <a:gd name="T64" fmla="*/ 53 w 76"/>
                <a:gd name="T65" fmla="*/ 18 h 37"/>
                <a:gd name="T66" fmla="*/ 62 w 76"/>
                <a:gd name="T67" fmla="*/ 4 h 37"/>
                <a:gd name="T68" fmla="*/ 64 w 76"/>
                <a:gd name="T69" fmla="*/ 4 h 37"/>
                <a:gd name="T70" fmla="*/ 73 w 76"/>
                <a:gd name="T71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" h="37">
                  <a:moveTo>
                    <a:pt x="75" y="8"/>
                  </a:moveTo>
                  <a:cubicBezTo>
                    <a:pt x="74" y="3"/>
                    <a:pt x="69" y="0"/>
                    <a:pt x="63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58" y="4"/>
                    <a:pt x="54" y="7"/>
                    <a:pt x="52" y="11"/>
                  </a:cubicBezTo>
                  <a:cubicBezTo>
                    <a:pt x="51" y="11"/>
                    <a:pt x="49" y="11"/>
                    <a:pt x="46" y="12"/>
                  </a:cubicBezTo>
                  <a:cubicBezTo>
                    <a:pt x="44" y="12"/>
                    <a:pt x="43" y="14"/>
                    <a:pt x="41" y="15"/>
                  </a:cubicBezTo>
                  <a:cubicBezTo>
                    <a:pt x="39" y="12"/>
                    <a:pt x="35" y="11"/>
                    <a:pt x="31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5" y="15"/>
                    <a:pt x="20" y="20"/>
                    <a:pt x="19" y="25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1" y="33"/>
                    <a:pt x="1" y="33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34"/>
                    <a:pt x="24" y="37"/>
                    <a:pt x="3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9" y="32"/>
                    <a:pt x="44" y="25"/>
                    <a:pt x="43" y="19"/>
                  </a:cubicBezTo>
                  <a:cubicBezTo>
                    <a:pt x="43" y="18"/>
                    <a:pt x="43" y="17"/>
                    <a:pt x="42" y="16"/>
                  </a:cubicBezTo>
                  <a:cubicBezTo>
                    <a:pt x="43" y="15"/>
                    <a:pt x="45" y="14"/>
                    <a:pt x="47" y="13"/>
                  </a:cubicBezTo>
                  <a:cubicBezTo>
                    <a:pt x="49" y="13"/>
                    <a:pt x="50" y="13"/>
                    <a:pt x="52" y="14"/>
                  </a:cubicBezTo>
                  <a:cubicBezTo>
                    <a:pt x="51" y="14"/>
                    <a:pt x="51" y="15"/>
                    <a:pt x="51" y="16"/>
                  </a:cubicBezTo>
                  <a:cubicBezTo>
                    <a:pt x="51" y="23"/>
                    <a:pt x="56" y="27"/>
                    <a:pt x="63" y="25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71" y="22"/>
                    <a:pt x="76" y="15"/>
                    <a:pt x="75" y="8"/>
                  </a:cubicBezTo>
                  <a:close/>
                  <a:moveTo>
                    <a:pt x="41" y="22"/>
                  </a:moveTo>
                  <a:cubicBezTo>
                    <a:pt x="40" y="27"/>
                    <a:pt x="36" y="31"/>
                    <a:pt x="32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6" y="35"/>
                    <a:pt x="22" y="33"/>
                    <a:pt x="21" y="29"/>
                  </a:cubicBezTo>
                  <a:cubicBezTo>
                    <a:pt x="20" y="23"/>
                    <a:pt x="24" y="17"/>
                    <a:pt x="30" y="15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7" y="12"/>
                    <a:pt x="42" y="16"/>
                    <a:pt x="41" y="22"/>
                  </a:cubicBezTo>
                  <a:close/>
                  <a:moveTo>
                    <a:pt x="73" y="12"/>
                  </a:moveTo>
                  <a:cubicBezTo>
                    <a:pt x="73" y="17"/>
                    <a:pt x="69" y="21"/>
                    <a:pt x="64" y="22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59" y="24"/>
                    <a:pt x="54" y="23"/>
                    <a:pt x="53" y="18"/>
                  </a:cubicBezTo>
                  <a:cubicBezTo>
                    <a:pt x="52" y="13"/>
                    <a:pt x="56" y="6"/>
                    <a:pt x="62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9" y="2"/>
                    <a:pt x="74" y="6"/>
                    <a:pt x="73" y="12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任意多边形 117">
              <a:extLst>
                <a:ext uri="{FF2B5EF4-FFF2-40B4-BE49-F238E27FC236}">
                  <a16:creationId xmlns:a16="http://schemas.microsoft.com/office/drawing/2014/main" id="{E63EA416-80FF-4A50-9B3C-E9EE64448CFA}"/>
                </a:ext>
              </a:extLst>
            </p:cNvPr>
            <p:cNvSpPr/>
            <p:nvPr/>
          </p:nvSpPr>
          <p:spPr bwMode="auto">
            <a:xfrm>
              <a:off x="6310313" y="2038350"/>
              <a:ext cx="71438" cy="31750"/>
            </a:xfrm>
            <a:custGeom>
              <a:avLst/>
              <a:gdLst>
                <a:gd name="T0" fmla="*/ 27 w 27"/>
                <a:gd name="T1" fmla="*/ 7 h 12"/>
                <a:gd name="T2" fmla="*/ 0 w 27"/>
                <a:gd name="T3" fmla="*/ 0 h 12"/>
                <a:gd name="T4" fmla="*/ 6 w 27"/>
                <a:gd name="T5" fmla="*/ 8 h 12"/>
                <a:gd name="T6" fmla="*/ 27 w 27"/>
                <a:gd name="T7" fmla="*/ 12 h 12"/>
                <a:gd name="T8" fmla="*/ 27 w 27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2">
                  <a:moveTo>
                    <a:pt x="27" y="7"/>
                  </a:moveTo>
                  <a:cubicBezTo>
                    <a:pt x="19" y="8"/>
                    <a:pt x="3" y="7"/>
                    <a:pt x="0" y="0"/>
                  </a:cubicBezTo>
                  <a:cubicBezTo>
                    <a:pt x="0" y="0"/>
                    <a:pt x="1" y="4"/>
                    <a:pt x="6" y="8"/>
                  </a:cubicBezTo>
                  <a:cubicBezTo>
                    <a:pt x="11" y="11"/>
                    <a:pt x="27" y="12"/>
                    <a:pt x="27" y="12"/>
                  </a:cubicBezTo>
                  <a:lnTo>
                    <a:pt x="27" y="7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任意多边形 118">
              <a:extLst>
                <a:ext uri="{FF2B5EF4-FFF2-40B4-BE49-F238E27FC236}">
                  <a16:creationId xmlns:a16="http://schemas.microsoft.com/office/drawing/2014/main" id="{A3BDC56E-9D50-42C0-9D41-E285E1899E3D}"/>
                </a:ext>
              </a:extLst>
            </p:cNvPr>
            <p:cNvSpPr/>
            <p:nvPr/>
          </p:nvSpPr>
          <p:spPr bwMode="auto">
            <a:xfrm>
              <a:off x="6213475" y="2314575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1 h 1"/>
                <a:gd name="T3" fmla="*/ 0 h 1"/>
                <a:gd name="T4" fmla="*/ 1 h 1"/>
                <a:gd name="T5" fmla="*/ 0 h 1"/>
                <a:gd name="T6" fmla="*/ 0 h 1"/>
                <a:gd name="T7" fmla="*/ 0 h 1"/>
                <a:gd name="T8" fmla="*/ 0 h 1"/>
                <a:gd name="T9" fmla="*/ 0 h 1"/>
                <a:gd name="T10" fmla="*/ 0 h 1"/>
                <a:gd name="T11" fmla="*/ 0 h 1"/>
                <a:gd name="T12" fmla="*/ 0 h 1"/>
                <a:gd name="T13" fmla="*/ 0 h 1"/>
                <a:gd name="T1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任意多边形 119">
              <a:extLst>
                <a:ext uri="{FF2B5EF4-FFF2-40B4-BE49-F238E27FC236}">
                  <a16:creationId xmlns:a16="http://schemas.microsoft.com/office/drawing/2014/main" id="{EB21A673-BAEB-4CEB-A07B-1E91F3D77A8C}"/>
                </a:ext>
              </a:extLst>
            </p:cNvPr>
            <p:cNvSpPr/>
            <p:nvPr/>
          </p:nvSpPr>
          <p:spPr bwMode="auto">
            <a:xfrm>
              <a:off x="6205538" y="2232025"/>
              <a:ext cx="60325" cy="133350"/>
            </a:xfrm>
            <a:custGeom>
              <a:avLst/>
              <a:gdLst>
                <a:gd name="T0" fmla="*/ 6 w 23"/>
                <a:gd name="T1" fmla="*/ 0 h 51"/>
                <a:gd name="T2" fmla="*/ 3 w 23"/>
                <a:gd name="T3" fmla="*/ 3 h 51"/>
                <a:gd name="T4" fmla="*/ 3 w 23"/>
                <a:gd name="T5" fmla="*/ 32 h 51"/>
                <a:gd name="T6" fmla="*/ 3 w 23"/>
                <a:gd name="T7" fmla="*/ 32 h 51"/>
                <a:gd name="T8" fmla="*/ 3 w 23"/>
                <a:gd name="T9" fmla="*/ 32 h 51"/>
                <a:gd name="T10" fmla="*/ 3 w 23"/>
                <a:gd name="T11" fmla="*/ 32 h 51"/>
                <a:gd name="T12" fmla="*/ 3 w 23"/>
                <a:gd name="T13" fmla="*/ 32 h 51"/>
                <a:gd name="T14" fmla="*/ 3 w 23"/>
                <a:gd name="T15" fmla="*/ 32 h 51"/>
                <a:gd name="T16" fmla="*/ 3 w 23"/>
                <a:gd name="T17" fmla="*/ 32 h 51"/>
                <a:gd name="T18" fmla="*/ 3 w 23"/>
                <a:gd name="T19" fmla="*/ 33 h 51"/>
                <a:gd name="T20" fmla="*/ 3 w 23"/>
                <a:gd name="T21" fmla="*/ 33 h 51"/>
                <a:gd name="T22" fmla="*/ 3 w 23"/>
                <a:gd name="T23" fmla="*/ 33 h 51"/>
                <a:gd name="T24" fmla="*/ 3 w 23"/>
                <a:gd name="T25" fmla="*/ 33 h 51"/>
                <a:gd name="T26" fmla="*/ 9 w 23"/>
                <a:gd name="T27" fmla="*/ 51 h 51"/>
                <a:gd name="T28" fmla="*/ 23 w 23"/>
                <a:gd name="T29" fmla="*/ 43 h 51"/>
                <a:gd name="T30" fmla="*/ 21 w 23"/>
                <a:gd name="T31" fmla="*/ 35 h 51"/>
                <a:gd name="T32" fmla="*/ 22 w 23"/>
                <a:gd name="T33" fmla="*/ 18 h 51"/>
                <a:gd name="T34" fmla="*/ 6 w 23"/>
                <a:gd name="T3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" h="51">
                  <a:moveTo>
                    <a:pt x="6" y="0"/>
                  </a:moveTo>
                  <a:cubicBezTo>
                    <a:pt x="6" y="0"/>
                    <a:pt x="5" y="1"/>
                    <a:pt x="3" y="3"/>
                  </a:cubicBezTo>
                  <a:cubicBezTo>
                    <a:pt x="0" y="13"/>
                    <a:pt x="0" y="23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3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0" y="28"/>
                    <a:pt x="22" y="18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1FB3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任意多边形 308">
              <a:extLst>
                <a:ext uri="{FF2B5EF4-FFF2-40B4-BE49-F238E27FC236}">
                  <a16:creationId xmlns:a16="http://schemas.microsoft.com/office/drawing/2014/main" id="{F5A79711-E380-441B-BD58-D4BE12336899}"/>
                </a:ext>
              </a:extLst>
            </p:cNvPr>
            <p:cNvSpPr/>
            <p:nvPr/>
          </p:nvSpPr>
          <p:spPr bwMode="auto">
            <a:xfrm>
              <a:off x="6128166" y="2139951"/>
              <a:ext cx="153061" cy="282333"/>
            </a:xfrm>
            <a:custGeom>
              <a:avLst/>
              <a:gdLst>
                <a:gd name="connsiteX0" fmla="*/ 143655 w 153061"/>
                <a:gd name="connsiteY0" fmla="*/ 0 h 282333"/>
                <a:gd name="connsiteX1" fmla="*/ 151511 w 153061"/>
                <a:gd name="connsiteY1" fmla="*/ 28765 h 282333"/>
                <a:gd name="connsiteX2" fmla="*/ 125327 w 153061"/>
                <a:gd name="connsiteY2" fmla="*/ 164747 h 282333"/>
                <a:gd name="connsiteX3" fmla="*/ 114117 w 153061"/>
                <a:gd name="connsiteY3" fmla="*/ 195555 h 282333"/>
                <a:gd name="connsiteX4" fmla="*/ 105739 w 153061"/>
                <a:gd name="connsiteY4" fmla="*/ 219095 h 282333"/>
                <a:gd name="connsiteX5" fmla="*/ 0 w 153061"/>
                <a:gd name="connsiteY5" fmla="*/ 282333 h 282333"/>
                <a:gd name="connsiteX6" fmla="*/ 9056 w 153061"/>
                <a:gd name="connsiteY6" fmla="*/ 241482 h 282333"/>
                <a:gd name="connsiteX7" fmla="*/ 106999 w 153061"/>
                <a:gd name="connsiteY7" fmla="*/ 15690 h 282333"/>
                <a:gd name="connsiteX8" fmla="*/ 143655 w 153061"/>
                <a:gd name="connsiteY8" fmla="*/ 0 h 282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061" h="282333">
                  <a:moveTo>
                    <a:pt x="143655" y="0"/>
                  </a:moveTo>
                  <a:cubicBezTo>
                    <a:pt x="148892" y="2615"/>
                    <a:pt x="151511" y="18305"/>
                    <a:pt x="151511" y="28765"/>
                  </a:cubicBezTo>
                  <a:cubicBezTo>
                    <a:pt x="156747" y="62761"/>
                    <a:pt x="148892" y="120291"/>
                    <a:pt x="125327" y="164747"/>
                  </a:cubicBezTo>
                  <a:cubicBezTo>
                    <a:pt x="125327" y="164747"/>
                    <a:pt x="120909" y="176678"/>
                    <a:pt x="114117" y="195555"/>
                  </a:cubicBezTo>
                  <a:lnTo>
                    <a:pt x="105739" y="219095"/>
                  </a:lnTo>
                  <a:lnTo>
                    <a:pt x="0" y="282333"/>
                  </a:lnTo>
                  <a:lnTo>
                    <a:pt x="9056" y="241482"/>
                  </a:lnTo>
                  <a:cubicBezTo>
                    <a:pt x="40231" y="108851"/>
                    <a:pt x="67724" y="43148"/>
                    <a:pt x="106999" y="15690"/>
                  </a:cubicBezTo>
                  <a:cubicBezTo>
                    <a:pt x="122709" y="5230"/>
                    <a:pt x="143655" y="0"/>
                    <a:pt x="143655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任意多边形 121">
              <a:extLst>
                <a:ext uri="{FF2B5EF4-FFF2-40B4-BE49-F238E27FC236}">
                  <a16:creationId xmlns:a16="http://schemas.microsoft.com/office/drawing/2014/main" id="{5DE50C1F-8803-45E9-8DC2-DB8E0D021532}"/>
                </a:ext>
              </a:extLst>
            </p:cNvPr>
            <p:cNvSpPr/>
            <p:nvPr/>
          </p:nvSpPr>
          <p:spPr bwMode="auto">
            <a:xfrm>
              <a:off x="6167438" y="2135188"/>
              <a:ext cx="134938" cy="198438"/>
            </a:xfrm>
            <a:custGeom>
              <a:avLst/>
              <a:gdLst>
                <a:gd name="T0" fmla="*/ 41 w 52"/>
                <a:gd name="T1" fmla="*/ 1 h 76"/>
                <a:gd name="T2" fmla="*/ 15 w 52"/>
                <a:gd name="T3" fmla="*/ 15 h 76"/>
                <a:gd name="T4" fmla="*/ 0 w 52"/>
                <a:gd name="T5" fmla="*/ 49 h 76"/>
                <a:gd name="T6" fmla="*/ 30 w 52"/>
                <a:gd name="T7" fmla="*/ 76 h 76"/>
                <a:gd name="T8" fmla="*/ 38 w 52"/>
                <a:gd name="T9" fmla="*/ 58 h 76"/>
                <a:gd name="T10" fmla="*/ 41 w 52"/>
                <a:gd name="T11" fmla="*/ 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76">
                  <a:moveTo>
                    <a:pt x="41" y="1"/>
                  </a:moveTo>
                  <a:cubicBezTo>
                    <a:pt x="41" y="1"/>
                    <a:pt x="23" y="0"/>
                    <a:pt x="15" y="15"/>
                  </a:cubicBezTo>
                  <a:cubicBezTo>
                    <a:pt x="5" y="32"/>
                    <a:pt x="0" y="49"/>
                    <a:pt x="0" y="49"/>
                  </a:cubicBezTo>
                  <a:cubicBezTo>
                    <a:pt x="4" y="56"/>
                    <a:pt x="22" y="73"/>
                    <a:pt x="30" y="76"/>
                  </a:cubicBezTo>
                  <a:cubicBezTo>
                    <a:pt x="30" y="76"/>
                    <a:pt x="34" y="69"/>
                    <a:pt x="38" y="58"/>
                  </a:cubicBezTo>
                  <a:cubicBezTo>
                    <a:pt x="43" y="43"/>
                    <a:pt x="52" y="17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任意多边形 122">
              <a:extLst>
                <a:ext uri="{FF2B5EF4-FFF2-40B4-BE49-F238E27FC236}">
                  <a16:creationId xmlns:a16="http://schemas.microsoft.com/office/drawing/2014/main" id="{6C87721F-D696-4C81-B2BD-94EEDD957241}"/>
                </a:ext>
              </a:extLst>
            </p:cNvPr>
            <p:cNvSpPr/>
            <p:nvPr/>
          </p:nvSpPr>
          <p:spPr bwMode="auto">
            <a:xfrm>
              <a:off x="6015038" y="2225675"/>
              <a:ext cx="573088" cy="504825"/>
            </a:xfrm>
            <a:custGeom>
              <a:avLst/>
              <a:gdLst>
                <a:gd name="T0" fmla="*/ 219 w 219"/>
                <a:gd name="T1" fmla="*/ 20 h 193"/>
                <a:gd name="T2" fmla="*/ 219 w 219"/>
                <a:gd name="T3" fmla="*/ 8 h 193"/>
                <a:gd name="T4" fmla="*/ 205 w 219"/>
                <a:gd name="T5" fmla="*/ 0 h 193"/>
                <a:gd name="T6" fmla="*/ 205 w 219"/>
                <a:gd name="T7" fmla="*/ 0 h 193"/>
                <a:gd name="T8" fmla="*/ 205 w 219"/>
                <a:gd name="T9" fmla="*/ 0 h 193"/>
                <a:gd name="T10" fmla="*/ 201 w 219"/>
                <a:gd name="T11" fmla="*/ 1 h 193"/>
                <a:gd name="T12" fmla="*/ 7 w 219"/>
                <a:gd name="T13" fmla="*/ 113 h 193"/>
                <a:gd name="T14" fmla="*/ 0 w 219"/>
                <a:gd name="T15" fmla="*/ 124 h 193"/>
                <a:gd name="T16" fmla="*/ 0 w 219"/>
                <a:gd name="T17" fmla="*/ 181 h 193"/>
                <a:gd name="T18" fmla="*/ 2 w 219"/>
                <a:gd name="T19" fmla="*/ 185 h 193"/>
                <a:gd name="T20" fmla="*/ 2 w 219"/>
                <a:gd name="T21" fmla="*/ 186 h 193"/>
                <a:gd name="T22" fmla="*/ 2 w 219"/>
                <a:gd name="T23" fmla="*/ 186 h 193"/>
                <a:gd name="T24" fmla="*/ 2 w 219"/>
                <a:gd name="T25" fmla="*/ 186 h 193"/>
                <a:gd name="T26" fmla="*/ 16 w 219"/>
                <a:gd name="T27" fmla="*/ 193 h 193"/>
                <a:gd name="T28" fmla="*/ 16 w 219"/>
                <a:gd name="T29" fmla="*/ 180 h 193"/>
                <a:gd name="T30" fmla="*/ 201 w 219"/>
                <a:gd name="T31" fmla="*/ 73 h 193"/>
                <a:gd name="T32" fmla="*/ 207 w 219"/>
                <a:gd name="T33" fmla="*/ 62 h 193"/>
                <a:gd name="T34" fmla="*/ 207 w 219"/>
                <a:gd name="T35" fmla="*/ 20 h 193"/>
                <a:gd name="T36" fmla="*/ 219 w 219"/>
                <a:gd name="T37" fmla="*/ 2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9" h="193">
                  <a:moveTo>
                    <a:pt x="219" y="20"/>
                  </a:moveTo>
                  <a:cubicBezTo>
                    <a:pt x="219" y="8"/>
                    <a:pt x="219" y="8"/>
                    <a:pt x="219" y="8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4" y="0"/>
                    <a:pt x="202" y="0"/>
                    <a:pt x="201" y="1"/>
                  </a:cubicBezTo>
                  <a:cubicBezTo>
                    <a:pt x="7" y="113"/>
                    <a:pt x="7" y="113"/>
                    <a:pt x="7" y="113"/>
                  </a:cubicBezTo>
                  <a:cubicBezTo>
                    <a:pt x="3" y="115"/>
                    <a:pt x="0" y="120"/>
                    <a:pt x="0" y="124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3"/>
                    <a:pt x="1" y="185"/>
                    <a:pt x="2" y="185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16" y="193"/>
                    <a:pt x="16" y="193"/>
                    <a:pt x="16" y="193"/>
                  </a:cubicBezTo>
                  <a:cubicBezTo>
                    <a:pt x="16" y="180"/>
                    <a:pt x="16" y="180"/>
                    <a:pt x="16" y="180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204" y="71"/>
                    <a:pt x="207" y="66"/>
                    <a:pt x="207" y="62"/>
                  </a:cubicBezTo>
                  <a:cubicBezTo>
                    <a:pt x="207" y="20"/>
                    <a:pt x="207" y="20"/>
                    <a:pt x="207" y="20"/>
                  </a:cubicBezTo>
                  <a:lnTo>
                    <a:pt x="219" y="2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任意多边形 123">
              <a:extLst>
                <a:ext uri="{FF2B5EF4-FFF2-40B4-BE49-F238E27FC236}">
                  <a16:creationId xmlns:a16="http://schemas.microsoft.com/office/drawing/2014/main" id="{2F697331-0F32-401E-966B-89CAAAEB3329}"/>
                </a:ext>
              </a:extLst>
            </p:cNvPr>
            <p:cNvSpPr/>
            <p:nvPr/>
          </p:nvSpPr>
          <p:spPr bwMode="auto">
            <a:xfrm>
              <a:off x="6022975" y="2225675"/>
              <a:ext cx="565150" cy="334963"/>
            </a:xfrm>
            <a:custGeom>
              <a:avLst/>
              <a:gdLst>
                <a:gd name="T0" fmla="*/ 216 w 216"/>
                <a:gd name="T1" fmla="*/ 8 h 128"/>
                <a:gd name="T2" fmla="*/ 202 w 216"/>
                <a:gd name="T3" fmla="*/ 0 h 128"/>
                <a:gd name="T4" fmla="*/ 202 w 216"/>
                <a:gd name="T5" fmla="*/ 0 h 128"/>
                <a:gd name="T6" fmla="*/ 202 w 216"/>
                <a:gd name="T7" fmla="*/ 0 h 128"/>
                <a:gd name="T8" fmla="*/ 198 w 216"/>
                <a:gd name="T9" fmla="*/ 1 h 128"/>
                <a:gd name="T10" fmla="*/ 4 w 216"/>
                <a:gd name="T11" fmla="*/ 113 h 128"/>
                <a:gd name="T12" fmla="*/ 0 w 216"/>
                <a:gd name="T13" fmla="*/ 117 h 128"/>
                <a:gd name="T14" fmla="*/ 19 w 216"/>
                <a:gd name="T15" fmla="*/ 128 h 128"/>
                <a:gd name="T16" fmla="*/ 204 w 216"/>
                <a:gd name="T17" fmla="*/ 24 h 128"/>
                <a:gd name="T18" fmla="*/ 216 w 216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" h="128">
                  <a:moveTo>
                    <a:pt x="216" y="8"/>
                  </a:moveTo>
                  <a:cubicBezTo>
                    <a:pt x="202" y="0"/>
                    <a:pt x="202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1" y="0"/>
                    <a:pt x="199" y="0"/>
                    <a:pt x="198" y="1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2" y="114"/>
                    <a:pt x="1" y="115"/>
                    <a:pt x="0" y="117"/>
                  </a:cubicBezTo>
                  <a:cubicBezTo>
                    <a:pt x="19" y="128"/>
                    <a:pt x="19" y="128"/>
                    <a:pt x="19" y="128"/>
                  </a:cubicBezTo>
                  <a:cubicBezTo>
                    <a:pt x="204" y="24"/>
                    <a:pt x="204" y="24"/>
                    <a:pt x="204" y="24"/>
                  </a:cubicBezTo>
                  <a:lnTo>
                    <a:pt x="216" y="8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任意多边形 124">
              <a:extLst>
                <a:ext uri="{FF2B5EF4-FFF2-40B4-BE49-F238E27FC236}">
                  <a16:creationId xmlns:a16="http://schemas.microsoft.com/office/drawing/2014/main" id="{2562ACF9-E1C5-44A3-8A10-45967FC6C15E}"/>
                </a:ext>
              </a:extLst>
            </p:cNvPr>
            <p:cNvSpPr/>
            <p:nvPr/>
          </p:nvSpPr>
          <p:spPr bwMode="auto">
            <a:xfrm>
              <a:off x="6051550" y="2244725"/>
              <a:ext cx="541338" cy="492125"/>
            </a:xfrm>
            <a:custGeom>
              <a:avLst/>
              <a:gdLst>
                <a:gd name="T0" fmla="*/ 7 w 207"/>
                <a:gd name="T1" fmla="*/ 114 h 188"/>
                <a:gd name="T2" fmla="*/ 200 w 207"/>
                <a:gd name="T3" fmla="*/ 2 h 188"/>
                <a:gd name="T4" fmla="*/ 207 w 207"/>
                <a:gd name="T5" fmla="*/ 5 h 188"/>
                <a:gd name="T6" fmla="*/ 207 w 207"/>
                <a:gd name="T7" fmla="*/ 63 h 188"/>
                <a:gd name="T8" fmla="*/ 200 w 207"/>
                <a:gd name="T9" fmla="*/ 74 h 188"/>
                <a:gd name="T10" fmla="*/ 7 w 207"/>
                <a:gd name="T11" fmla="*/ 186 h 188"/>
                <a:gd name="T12" fmla="*/ 0 w 207"/>
                <a:gd name="T13" fmla="*/ 182 h 188"/>
                <a:gd name="T14" fmla="*/ 0 w 207"/>
                <a:gd name="T15" fmla="*/ 125 h 188"/>
                <a:gd name="T16" fmla="*/ 7 w 207"/>
                <a:gd name="T17" fmla="*/ 11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188">
                  <a:moveTo>
                    <a:pt x="7" y="114"/>
                  </a:moveTo>
                  <a:cubicBezTo>
                    <a:pt x="200" y="2"/>
                    <a:pt x="200" y="2"/>
                    <a:pt x="200" y="2"/>
                  </a:cubicBezTo>
                  <a:cubicBezTo>
                    <a:pt x="204" y="0"/>
                    <a:pt x="207" y="1"/>
                    <a:pt x="207" y="5"/>
                  </a:cubicBezTo>
                  <a:cubicBezTo>
                    <a:pt x="207" y="63"/>
                    <a:pt x="207" y="63"/>
                    <a:pt x="207" y="63"/>
                  </a:cubicBezTo>
                  <a:cubicBezTo>
                    <a:pt x="207" y="67"/>
                    <a:pt x="204" y="72"/>
                    <a:pt x="200" y="74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3" y="188"/>
                    <a:pt x="0" y="186"/>
                    <a:pt x="0" y="18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1"/>
                    <a:pt x="3" y="116"/>
                    <a:pt x="7" y="114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任意多边形 125">
              <a:extLst>
                <a:ext uri="{FF2B5EF4-FFF2-40B4-BE49-F238E27FC236}">
                  <a16:creationId xmlns:a16="http://schemas.microsoft.com/office/drawing/2014/main" id="{51643B02-B47E-4206-84A7-28BBFB48001D}"/>
                </a:ext>
              </a:extLst>
            </p:cNvPr>
            <p:cNvSpPr/>
            <p:nvPr/>
          </p:nvSpPr>
          <p:spPr bwMode="auto">
            <a:xfrm>
              <a:off x="6072188" y="2552700"/>
              <a:ext cx="80963" cy="117475"/>
            </a:xfrm>
            <a:custGeom>
              <a:avLst/>
              <a:gdLst>
                <a:gd name="T0" fmla="*/ 17 w 31"/>
                <a:gd name="T1" fmla="*/ 1 h 45"/>
                <a:gd name="T2" fmla="*/ 21 w 31"/>
                <a:gd name="T3" fmla="*/ 9 h 45"/>
                <a:gd name="T4" fmla="*/ 22 w 31"/>
                <a:gd name="T5" fmla="*/ 9 h 45"/>
                <a:gd name="T6" fmla="*/ 30 w 31"/>
                <a:gd name="T7" fmla="*/ 6 h 45"/>
                <a:gd name="T8" fmla="*/ 30 w 31"/>
                <a:gd name="T9" fmla="*/ 9 h 45"/>
                <a:gd name="T10" fmla="*/ 25 w 31"/>
                <a:gd name="T11" fmla="*/ 20 h 45"/>
                <a:gd name="T12" fmla="*/ 24 w 31"/>
                <a:gd name="T13" fmla="*/ 22 h 45"/>
                <a:gd name="T14" fmla="*/ 26 w 31"/>
                <a:gd name="T15" fmla="*/ 32 h 45"/>
                <a:gd name="T16" fmla="*/ 23 w 31"/>
                <a:gd name="T17" fmla="*/ 35 h 45"/>
                <a:gd name="T18" fmla="*/ 16 w 31"/>
                <a:gd name="T19" fmla="*/ 34 h 45"/>
                <a:gd name="T20" fmla="*/ 15 w 31"/>
                <a:gd name="T21" fmla="*/ 35 h 45"/>
                <a:gd name="T22" fmla="*/ 8 w 31"/>
                <a:gd name="T23" fmla="*/ 44 h 45"/>
                <a:gd name="T24" fmla="*/ 6 w 31"/>
                <a:gd name="T25" fmla="*/ 43 h 45"/>
                <a:gd name="T26" fmla="*/ 7 w 31"/>
                <a:gd name="T27" fmla="*/ 32 h 45"/>
                <a:gd name="T28" fmla="*/ 7 w 31"/>
                <a:gd name="T29" fmla="*/ 30 h 45"/>
                <a:gd name="T30" fmla="*/ 1 w 31"/>
                <a:gd name="T31" fmla="*/ 26 h 45"/>
                <a:gd name="T32" fmla="*/ 2 w 31"/>
                <a:gd name="T33" fmla="*/ 22 h 45"/>
                <a:gd name="T34" fmla="*/ 10 w 31"/>
                <a:gd name="T35" fmla="*/ 16 h 45"/>
                <a:gd name="T36" fmla="*/ 11 w 31"/>
                <a:gd name="T37" fmla="*/ 14 h 45"/>
                <a:gd name="T38" fmla="*/ 14 w 31"/>
                <a:gd name="T39" fmla="*/ 3 h 45"/>
                <a:gd name="T40" fmla="*/ 17 w 31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45">
                  <a:moveTo>
                    <a:pt x="17" y="1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2" y="9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7"/>
                    <a:pt x="30" y="9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4" y="21"/>
                    <a:pt x="24" y="2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5" y="35"/>
                    <a:pt x="23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5" y="34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5"/>
                    <a:pt x="5" y="45"/>
                    <a:pt x="6" y="4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0"/>
                    <a:pt x="7" y="3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3"/>
                    <a:pt x="2" y="22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1" y="15"/>
                    <a:pt x="11" y="1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1"/>
                    <a:pt x="16" y="0"/>
                    <a:pt x="17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任意多边形 126">
              <a:extLst>
                <a:ext uri="{FF2B5EF4-FFF2-40B4-BE49-F238E27FC236}">
                  <a16:creationId xmlns:a16="http://schemas.microsoft.com/office/drawing/2014/main" id="{C0B0EF9C-B974-43F6-A383-95F159B04B8E}"/>
                </a:ext>
              </a:extLst>
            </p:cNvPr>
            <p:cNvSpPr/>
            <p:nvPr/>
          </p:nvSpPr>
          <p:spPr bwMode="auto">
            <a:xfrm>
              <a:off x="6176963" y="2492375"/>
              <a:ext cx="80963" cy="119063"/>
            </a:xfrm>
            <a:custGeom>
              <a:avLst/>
              <a:gdLst>
                <a:gd name="T0" fmla="*/ 17 w 31"/>
                <a:gd name="T1" fmla="*/ 1 h 45"/>
                <a:gd name="T2" fmla="*/ 20 w 31"/>
                <a:gd name="T3" fmla="*/ 9 h 45"/>
                <a:gd name="T4" fmla="*/ 22 w 31"/>
                <a:gd name="T5" fmla="*/ 9 h 45"/>
                <a:gd name="T6" fmla="*/ 30 w 31"/>
                <a:gd name="T7" fmla="*/ 6 h 45"/>
                <a:gd name="T8" fmla="*/ 30 w 31"/>
                <a:gd name="T9" fmla="*/ 9 h 45"/>
                <a:gd name="T10" fmla="*/ 25 w 31"/>
                <a:gd name="T11" fmla="*/ 20 h 45"/>
                <a:gd name="T12" fmla="*/ 24 w 31"/>
                <a:gd name="T13" fmla="*/ 22 h 45"/>
                <a:gd name="T14" fmla="*/ 26 w 31"/>
                <a:gd name="T15" fmla="*/ 32 h 45"/>
                <a:gd name="T16" fmla="*/ 23 w 31"/>
                <a:gd name="T17" fmla="*/ 35 h 45"/>
                <a:gd name="T18" fmla="*/ 16 w 31"/>
                <a:gd name="T19" fmla="*/ 34 h 45"/>
                <a:gd name="T20" fmla="*/ 15 w 31"/>
                <a:gd name="T21" fmla="*/ 35 h 45"/>
                <a:gd name="T22" fmla="*/ 8 w 31"/>
                <a:gd name="T23" fmla="*/ 44 h 45"/>
                <a:gd name="T24" fmla="*/ 6 w 31"/>
                <a:gd name="T25" fmla="*/ 43 h 45"/>
                <a:gd name="T26" fmla="*/ 7 w 31"/>
                <a:gd name="T27" fmla="*/ 32 h 45"/>
                <a:gd name="T28" fmla="*/ 7 w 31"/>
                <a:gd name="T29" fmla="*/ 30 h 45"/>
                <a:gd name="T30" fmla="*/ 1 w 31"/>
                <a:gd name="T31" fmla="*/ 26 h 45"/>
                <a:gd name="T32" fmla="*/ 2 w 31"/>
                <a:gd name="T33" fmla="*/ 22 h 45"/>
                <a:gd name="T34" fmla="*/ 10 w 31"/>
                <a:gd name="T35" fmla="*/ 16 h 45"/>
                <a:gd name="T36" fmla="*/ 11 w 31"/>
                <a:gd name="T37" fmla="*/ 14 h 45"/>
                <a:gd name="T38" fmla="*/ 14 w 31"/>
                <a:gd name="T39" fmla="*/ 3 h 45"/>
                <a:gd name="T40" fmla="*/ 17 w 31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45">
                  <a:moveTo>
                    <a:pt x="17" y="1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1" y="9"/>
                    <a:pt x="21" y="9"/>
                    <a:pt x="22" y="9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7"/>
                    <a:pt x="30" y="9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1"/>
                    <a:pt x="24" y="21"/>
                    <a:pt x="24" y="2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4" y="35"/>
                    <a:pt x="23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5" y="34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5"/>
                    <a:pt x="5" y="45"/>
                    <a:pt x="6" y="4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1"/>
                    <a:pt x="7" y="3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3"/>
                    <a:pt x="2" y="22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5"/>
                    <a:pt x="11" y="1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1"/>
                    <a:pt x="16" y="0"/>
                    <a:pt x="17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任意多边形 127">
              <a:extLst>
                <a:ext uri="{FF2B5EF4-FFF2-40B4-BE49-F238E27FC236}">
                  <a16:creationId xmlns:a16="http://schemas.microsoft.com/office/drawing/2014/main" id="{2D5B1377-7471-49A4-8EA7-38164A31C447}"/>
                </a:ext>
              </a:extLst>
            </p:cNvPr>
            <p:cNvSpPr/>
            <p:nvPr/>
          </p:nvSpPr>
          <p:spPr bwMode="auto">
            <a:xfrm>
              <a:off x="6281738" y="2433638"/>
              <a:ext cx="80963" cy="119063"/>
            </a:xfrm>
            <a:custGeom>
              <a:avLst/>
              <a:gdLst>
                <a:gd name="T0" fmla="*/ 17 w 31"/>
                <a:gd name="T1" fmla="*/ 1 h 46"/>
                <a:gd name="T2" fmla="*/ 20 w 31"/>
                <a:gd name="T3" fmla="*/ 9 h 46"/>
                <a:gd name="T4" fmla="*/ 22 w 31"/>
                <a:gd name="T5" fmla="*/ 9 h 46"/>
                <a:gd name="T6" fmla="*/ 29 w 31"/>
                <a:gd name="T7" fmla="*/ 6 h 46"/>
                <a:gd name="T8" fmla="*/ 30 w 31"/>
                <a:gd name="T9" fmla="*/ 9 h 46"/>
                <a:gd name="T10" fmla="*/ 25 w 31"/>
                <a:gd name="T11" fmla="*/ 20 h 46"/>
                <a:gd name="T12" fmla="*/ 24 w 31"/>
                <a:gd name="T13" fmla="*/ 22 h 46"/>
                <a:gd name="T14" fmla="*/ 26 w 31"/>
                <a:gd name="T15" fmla="*/ 32 h 46"/>
                <a:gd name="T16" fmla="*/ 23 w 31"/>
                <a:gd name="T17" fmla="*/ 35 h 46"/>
                <a:gd name="T18" fmla="*/ 16 w 31"/>
                <a:gd name="T19" fmla="*/ 34 h 46"/>
                <a:gd name="T20" fmla="*/ 15 w 31"/>
                <a:gd name="T21" fmla="*/ 35 h 46"/>
                <a:gd name="T22" fmla="*/ 8 w 31"/>
                <a:gd name="T23" fmla="*/ 44 h 46"/>
                <a:gd name="T24" fmla="*/ 6 w 31"/>
                <a:gd name="T25" fmla="*/ 43 h 46"/>
                <a:gd name="T26" fmla="*/ 7 w 31"/>
                <a:gd name="T27" fmla="*/ 32 h 46"/>
                <a:gd name="T28" fmla="*/ 6 w 31"/>
                <a:gd name="T29" fmla="*/ 30 h 46"/>
                <a:gd name="T30" fmla="*/ 1 w 31"/>
                <a:gd name="T31" fmla="*/ 26 h 46"/>
                <a:gd name="T32" fmla="*/ 2 w 31"/>
                <a:gd name="T33" fmla="*/ 22 h 46"/>
                <a:gd name="T34" fmla="*/ 9 w 31"/>
                <a:gd name="T35" fmla="*/ 16 h 46"/>
                <a:gd name="T36" fmla="*/ 11 w 31"/>
                <a:gd name="T37" fmla="*/ 15 h 46"/>
                <a:gd name="T38" fmla="*/ 14 w 31"/>
                <a:gd name="T39" fmla="*/ 3 h 46"/>
                <a:gd name="T40" fmla="*/ 17 w 31"/>
                <a:gd name="T41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46">
                  <a:moveTo>
                    <a:pt x="17" y="1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1" y="9"/>
                    <a:pt x="21" y="10"/>
                    <a:pt x="22" y="9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1" y="6"/>
                    <a:pt x="31" y="8"/>
                    <a:pt x="30" y="9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1"/>
                    <a:pt x="24" y="21"/>
                    <a:pt x="24" y="2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4" y="35"/>
                    <a:pt x="23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5" y="35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6"/>
                    <a:pt x="5" y="45"/>
                    <a:pt x="6" y="4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1"/>
                    <a:pt x="6" y="3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3"/>
                    <a:pt x="2" y="22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0" y="15"/>
                    <a:pt x="11" y="15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1"/>
                    <a:pt x="16" y="0"/>
                    <a:pt x="17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任意多边形 128">
              <a:extLst>
                <a:ext uri="{FF2B5EF4-FFF2-40B4-BE49-F238E27FC236}">
                  <a16:creationId xmlns:a16="http://schemas.microsoft.com/office/drawing/2014/main" id="{A872D56F-B88E-454B-A392-E219DDC42681}"/>
                </a:ext>
              </a:extLst>
            </p:cNvPr>
            <p:cNvSpPr/>
            <p:nvPr/>
          </p:nvSpPr>
          <p:spPr bwMode="auto">
            <a:xfrm>
              <a:off x="6386513" y="2373313"/>
              <a:ext cx="80963" cy="119063"/>
            </a:xfrm>
            <a:custGeom>
              <a:avLst/>
              <a:gdLst>
                <a:gd name="T0" fmla="*/ 17 w 31"/>
                <a:gd name="T1" fmla="*/ 2 h 46"/>
                <a:gd name="T2" fmla="*/ 20 w 31"/>
                <a:gd name="T3" fmla="*/ 9 h 46"/>
                <a:gd name="T4" fmla="*/ 22 w 31"/>
                <a:gd name="T5" fmla="*/ 9 h 46"/>
                <a:gd name="T6" fmla="*/ 29 w 31"/>
                <a:gd name="T7" fmla="*/ 6 h 46"/>
                <a:gd name="T8" fmla="*/ 30 w 31"/>
                <a:gd name="T9" fmla="*/ 9 h 46"/>
                <a:gd name="T10" fmla="*/ 25 w 31"/>
                <a:gd name="T11" fmla="*/ 20 h 46"/>
                <a:gd name="T12" fmla="*/ 24 w 31"/>
                <a:gd name="T13" fmla="*/ 22 h 46"/>
                <a:gd name="T14" fmla="*/ 25 w 31"/>
                <a:gd name="T15" fmla="*/ 32 h 46"/>
                <a:gd name="T16" fmla="*/ 23 w 31"/>
                <a:gd name="T17" fmla="*/ 35 h 46"/>
                <a:gd name="T18" fmla="*/ 16 w 31"/>
                <a:gd name="T19" fmla="*/ 34 h 46"/>
                <a:gd name="T20" fmla="*/ 15 w 31"/>
                <a:gd name="T21" fmla="*/ 35 h 46"/>
                <a:gd name="T22" fmla="*/ 8 w 31"/>
                <a:gd name="T23" fmla="*/ 44 h 46"/>
                <a:gd name="T24" fmla="*/ 5 w 31"/>
                <a:gd name="T25" fmla="*/ 43 h 46"/>
                <a:gd name="T26" fmla="*/ 7 w 31"/>
                <a:gd name="T27" fmla="*/ 32 h 46"/>
                <a:gd name="T28" fmla="*/ 6 w 31"/>
                <a:gd name="T29" fmla="*/ 31 h 46"/>
                <a:gd name="T30" fmla="*/ 1 w 31"/>
                <a:gd name="T31" fmla="*/ 27 h 46"/>
                <a:gd name="T32" fmla="*/ 2 w 31"/>
                <a:gd name="T33" fmla="*/ 23 h 46"/>
                <a:gd name="T34" fmla="*/ 9 w 31"/>
                <a:gd name="T35" fmla="*/ 16 h 46"/>
                <a:gd name="T36" fmla="*/ 11 w 31"/>
                <a:gd name="T37" fmla="*/ 15 h 46"/>
                <a:gd name="T38" fmla="*/ 14 w 31"/>
                <a:gd name="T39" fmla="*/ 3 h 46"/>
                <a:gd name="T40" fmla="*/ 17 w 31"/>
                <a:gd name="T41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46">
                  <a:moveTo>
                    <a:pt x="17" y="2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1" y="9"/>
                    <a:pt x="21" y="10"/>
                    <a:pt x="22" y="9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1" y="6"/>
                    <a:pt x="31" y="8"/>
                    <a:pt x="30" y="9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1"/>
                    <a:pt x="24" y="22"/>
                    <a:pt x="24" y="2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3"/>
                    <a:pt x="24" y="35"/>
                    <a:pt x="23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5" y="35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6"/>
                    <a:pt x="5" y="45"/>
                    <a:pt x="5" y="4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1"/>
                    <a:pt x="6" y="31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6"/>
                    <a:pt x="0" y="24"/>
                    <a:pt x="2" y="23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0" y="15"/>
                    <a:pt x="11" y="15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1"/>
                    <a:pt x="16" y="0"/>
                    <a:pt x="17" y="2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任意多边形 129">
              <a:extLst>
                <a:ext uri="{FF2B5EF4-FFF2-40B4-BE49-F238E27FC236}">
                  <a16:creationId xmlns:a16="http://schemas.microsoft.com/office/drawing/2014/main" id="{4783FCBB-85DA-4235-BA74-8BAAFAE2FFED}"/>
                </a:ext>
              </a:extLst>
            </p:cNvPr>
            <p:cNvSpPr/>
            <p:nvPr/>
          </p:nvSpPr>
          <p:spPr bwMode="auto">
            <a:xfrm>
              <a:off x="6491288" y="2312988"/>
              <a:ext cx="80963" cy="120650"/>
            </a:xfrm>
            <a:custGeom>
              <a:avLst/>
              <a:gdLst>
                <a:gd name="T0" fmla="*/ 17 w 31"/>
                <a:gd name="T1" fmla="*/ 2 h 46"/>
                <a:gd name="T2" fmla="*/ 20 w 31"/>
                <a:gd name="T3" fmla="*/ 9 h 46"/>
                <a:gd name="T4" fmla="*/ 21 w 31"/>
                <a:gd name="T5" fmla="*/ 10 h 46"/>
                <a:gd name="T6" fmla="*/ 29 w 31"/>
                <a:gd name="T7" fmla="*/ 7 h 46"/>
                <a:gd name="T8" fmla="*/ 30 w 31"/>
                <a:gd name="T9" fmla="*/ 10 h 46"/>
                <a:gd name="T10" fmla="*/ 24 w 31"/>
                <a:gd name="T11" fmla="*/ 20 h 46"/>
                <a:gd name="T12" fmla="*/ 24 w 31"/>
                <a:gd name="T13" fmla="*/ 22 h 46"/>
                <a:gd name="T14" fmla="*/ 25 w 31"/>
                <a:gd name="T15" fmla="*/ 32 h 46"/>
                <a:gd name="T16" fmla="*/ 23 w 31"/>
                <a:gd name="T17" fmla="*/ 35 h 46"/>
                <a:gd name="T18" fmla="*/ 16 w 31"/>
                <a:gd name="T19" fmla="*/ 35 h 46"/>
                <a:gd name="T20" fmla="*/ 15 w 31"/>
                <a:gd name="T21" fmla="*/ 35 h 46"/>
                <a:gd name="T22" fmla="*/ 8 w 31"/>
                <a:gd name="T23" fmla="*/ 44 h 46"/>
                <a:gd name="T24" fmla="*/ 5 w 31"/>
                <a:gd name="T25" fmla="*/ 44 h 46"/>
                <a:gd name="T26" fmla="*/ 7 w 31"/>
                <a:gd name="T27" fmla="*/ 32 h 46"/>
                <a:gd name="T28" fmla="*/ 6 w 31"/>
                <a:gd name="T29" fmla="*/ 31 h 46"/>
                <a:gd name="T30" fmla="*/ 1 w 31"/>
                <a:gd name="T31" fmla="*/ 27 h 46"/>
                <a:gd name="T32" fmla="*/ 1 w 31"/>
                <a:gd name="T33" fmla="*/ 23 h 46"/>
                <a:gd name="T34" fmla="*/ 9 w 31"/>
                <a:gd name="T35" fmla="*/ 17 h 46"/>
                <a:gd name="T36" fmla="*/ 10 w 31"/>
                <a:gd name="T37" fmla="*/ 15 h 46"/>
                <a:gd name="T38" fmla="*/ 14 w 31"/>
                <a:gd name="T39" fmla="*/ 3 h 46"/>
                <a:gd name="T40" fmla="*/ 17 w 31"/>
                <a:gd name="T41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46">
                  <a:moveTo>
                    <a:pt x="17" y="2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1" y="6"/>
                    <a:pt x="31" y="8"/>
                    <a:pt x="30" y="1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1"/>
                    <a:pt x="24" y="22"/>
                    <a:pt x="24" y="2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4"/>
                    <a:pt x="24" y="36"/>
                    <a:pt x="23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5" y="35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6"/>
                    <a:pt x="5" y="45"/>
                    <a:pt x="5" y="44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1"/>
                    <a:pt x="6" y="31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6"/>
                    <a:pt x="0" y="24"/>
                    <a:pt x="1" y="23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0" y="16"/>
                    <a:pt x="10" y="16"/>
                    <a:pt x="10" y="15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1"/>
                    <a:pt x="16" y="0"/>
                    <a:pt x="17" y="2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任意多边形 130">
              <a:extLst>
                <a:ext uri="{FF2B5EF4-FFF2-40B4-BE49-F238E27FC236}">
                  <a16:creationId xmlns:a16="http://schemas.microsoft.com/office/drawing/2014/main" id="{4CE2AF13-7C7C-404F-938C-BE654F4FA1E0}"/>
                </a:ext>
              </a:extLst>
            </p:cNvPr>
            <p:cNvSpPr/>
            <p:nvPr/>
          </p:nvSpPr>
          <p:spPr bwMode="auto">
            <a:xfrm>
              <a:off x="5329238" y="2955925"/>
              <a:ext cx="569913" cy="1001713"/>
            </a:xfrm>
            <a:custGeom>
              <a:avLst/>
              <a:gdLst>
                <a:gd name="T0" fmla="*/ 218 w 218"/>
                <a:gd name="T1" fmla="*/ 20 h 383"/>
                <a:gd name="T2" fmla="*/ 218 w 218"/>
                <a:gd name="T3" fmla="*/ 9 h 383"/>
                <a:gd name="T4" fmla="*/ 204 w 218"/>
                <a:gd name="T5" fmla="*/ 1 h 383"/>
                <a:gd name="T6" fmla="*/ 204 w 218"/>
                <a:gd name="T7" fmla="*/ 1 h 383"/>
                <a:gd name="T8" fmla="*/ 204 w 218"/>
                <a:gd name="T9" fmla="*/ 1 h 383"/>
                <a:gd name="T10" fmla="*/ 204 w 218"/>
                <a:gd name="T11" fmla="*/ 1 h 383"/>
                <a:gd name="T12" fmla="*/ 200 w 218"/>
                <a:gd name="T13" fmla="*/ 1 h 383"/>
                <a:gd name="T14" fmla="*/ 6 w 218"/>
                <a:gd name="T15" fmla="*/ 113 h 383"/>
                <a:gd name="T16" fmla="*/ 0 w 218"/>
                <a:gd name="T17" fmla="*/ 124 h 383"/>
                <a:gd name="T18" fmla="*/ 0 w 218"/>
                <a:gd name="T19" fmla="*/ 371 h 383"/>
                <a:gd name="T20" fmla="*/ 1 w 218"/>
                <a:gd name="T21" fmla="*/ 375 h 383"/>
                <a:gd name="T22" fmla="*/ 1 w 218"/>
                <a:gd name="T23" fmla="*/ 375 h 383"/>
                <a:gd name="T24" fmla="*/ 1 w 218"/>
                <a:gd name="T25" fmla="*/ 375 h 383"/>
                <a:gd name="T26" fmla="*/ 1 w 218"/>
                <a:gd name="T27" fmla="*/ 375 h 383"/>
                <a:gd name="T28" fmla="*/ 15 w 218"/>
                <a:gd name="T29" fmla="*/ 383 h 383"/>
                <a:gd name="T30" fmla="*/ 15 w 218"/>
                <a:gd name="T31" fmla="*/ 369 h 383"/>
                <a:gd name="T32" fmla="*/ 200 w 218"/>
                <a:gd name="T33" fmla="*/ 263 h 383"/>
                <a:gd name="T34" fmla="*/ 206 w 218"/>
                <a:gd name="T35" fmla="*/ 252 h 383"/>
                <a:gd name="T36" fmla="*/ 206 w 218"/>
                <a:gd name="T37" fmla="*/ 20 h 383"/>
                <a:gd name="T38" fmla="*/ 218 w 218"/>
                <a:gd name="T39" fmla="*/ 2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383">
                  <a:moveTo>
                    <a:pt x="218" y="20"/>
                  </a:moveTo>
                  <a:cubicBezTo>
                    <a:pt x="218" y="9"/>
                    <a:pt x="218" y="9"/>
                    <a:pt x="218" y="9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3" y="0"/>
                    <a:pt x="202" y="0"/>
                    <a:pt x="200" y="1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2" y="115"/>
                    <a:pt x="0" y="120"/>
                    <a:pt x="0" y="124"/>
                  </a:cubicBezTo>
                  <a:cubicBezTo>
                    <a:pt x="0" y="371"/>
                    <a:pt x="0" y="371"/>
                    <a:pt x="0" y="371"/>
                  </a:cubicBezTo>
                  <a:cubicBezTo>
                    <a:pt x="0" y="373"/>
                    <a:pt x="0" y="374"/>
                    <a:pt x="1" y="375"/>
                  </a:cubicBezTo>
                  <a:cubicBezTo>
                    <a:pt x="1" y="375"/>
                    <a:pt x="1" y="375"/>
                    <a:pt x="1" y="375"/>
                  </a:cubicBezTo>
                  <a:cubicBezTo>
                    <a:pt x="1" y="375"/>
                    <a:pt x="1" y="375"/>
                    <a:pt x="1" y="375"/>
                  </a:cubicBezTo>
                  <a:cubicBezTo>
                    <a:pt x="1" y="375"/>
                    <a:pt x="1" y="375"/>
                    <a:pt x="1" y="375"/>
                  </a:cubicBezTo>
                  <a:cubicBezTo>
                    <a:pt x="15" y="383"/>
                    <a:pt x="15" y="383"/>
                    <a:pt x="15" y="383"/>
                  </a:cubicBezTo>
                  <a:cubicBezTo>
                    <a:pt x="15" y="369"/>
                    <a:pt x="15" y="369"/>
                    <a:pt x="15" y="369"/>
                  </a:cubicBezTo>
                  <a:cubicBezTo>
                    <a:pt x="200" y="263"/>
                    <a:pt x="200" y="263"/>
                    <a:pt x="200" y="263"/>
                  </a:cubicBezTo>
                  <a:cubicBezTo>
                    <a:pt x="203" y="261"/>
                    <a:pt x="206" y="256"/>
                    <a:pt x="206" y="252"/>
                  </a:cubicBezTo>
                  <a:cubicBezTo>
                    <a:pt x="206" y="20"/>
                    <a:pt x="206" y="20"/>
                    <a:pt x="206" y="20"/>
                  </a:cubicBezTo>
                  <a:cubicBezTo>
                    <a:pt x="218" y="20"/>
                    <a:pt x="218" y="20"/>
                    <a:pt x="218" y="20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任意多边形 131">
              <a:extLst>
                <a:ext uri="{FF2B5EF4-FFF2-40B4-BE49-F238E27FC236}">
                  <a16:creationId xmlns:a16="http://schemas.microsoft.com/office/drawing/2014/main" id="{BA2BBA9A-99EC-4E6E-9976-CBF4E5200C86}"/>
                </a:ext>
              </a:extLst>
            </p:cNvPr>
            <p:cNvSpPr/>
            <p:nvPr/>
          </p:nvSpPr>
          <p:spPr bwMode="auto">
            <a:xfrm>
              <a:off x="5334000" y="2955925"/>
              <a:ext cx="565150" cy="336550"/>
            </a:xfrm>
            <a:custGeom>
              <a:avLst/>
              <a:gdLst>
                <a:gd name="T0" fmla="*/ 216 w 216"/>
                <a:gd name="T1" fmla="*/ 9 h 129"/>
                <a:gd name="T2" fmla="*/ 202 w 216"/>
                <a:gd name="T3" fmla="*/ 1 h 129"/>
                <a:gd name="T4" fmla="*/ 202 w 216"/>
                <a:gd name="T5" fmla="*/ 1 h 129"/>
                <a:gd name="T6" fmla="*/ 202 w 216"/>
                <a:gd name="T7" fmla="*/ 1 h 129"/>
                <a:gd name="T8" fmla="*/ 202 w 216"/>
                <a:gd name="T9" fmla="*/ 1 h 129"/>
                <a:gd name="T10" fmla="*/ 198 w 216"/>
                <a:gd name="T11" fmla="*/ 1 h 129"/>
                <a:gd name="T12" fmla="*/ 4 w 216"/>
                <a:gd name="T13" fmla="*/ 113 h 129"/>
                <a:gd name="T14" fmla="*/ 0 w 216"/>
                <a:gd name="T15" fmla="*/ 117 h 129"/>
                <a:gd name="T16" fmla="*/ 20 w 216"/>
                <a:gd name="T17" fmla="*/ 129 h 129"/>
                <a:gd name="T18" fmla="*/ 204 w 216"/>
                <a:gd name="T19" fmla="*/ 24 h 129"/>
                <a:gd name="T20" fmla="*/ 216 w 216"/>
                <a:gd name="T21" fmla="*/ 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129">
                  <a:moveTo>
                    <a:pt x="216" y="9"/>
                  </a:move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1" y="0"/>
                    <a:pt x="200" y="0"/>
                    <a:pt x="198" y="1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2" y="114"/>
                    <a:pt x="1" y="116"/>
                    <a:pt x="0" y="117"/>
                  </a:cubicBezTo>
                  <a:cubicBezTo>
                    <a:pt x="20" y="129"/>
                    <a:pt x="20" y="129"/>
                    <a:pt x="20" y="129"/>
                  </a:cubicBezTo>
                  <a:cubicBezTo>
                    <a:pt x="204" y="24"/>
                    <a:pt x="204" y="24"/>
                    <a:pt x="204" y="24"/>
                  </a:cubicBezTo>
                  <a:lnTo>
                    <a:pt x="216" y="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任意多边形 132">
              <a:extLst>
                <a:ext uri="{FF2B5EF4-FFF2-40B4-BE49-F238E27FC236}">
                  <a16:creationId xmlns:a16="http://schemas.microsoft.com/office/drawing/2014/main" id="{CE93DE86-1973-4025-9361-A487BABB6E81}"/>
                </a:ext>
              </a:extLst>
            </p:cNvPr>
            <p:cNvSpPr/>
            <p:nvPr/>
          </p:nvSpPr>
          <p:spPr bwMode="auto">
            <a:xfrm>
              <a:off x="5365750" y="2973388"/>
              <a:ext cx="539750" cy="985838"/>
            </a:xfrm>
            <a:custGeom>
              <a:avLst/>
              <a:gdLst>
                <a:gd name="T0" fmla="*/ 6 w 206"/>
                <a:gd name="T1" fmla="*/ 114 h 377"/>
                <a:gd name="T2" fmla="*/ 200 w 206"/>
                <a:gd name="T3" fmla="*/ 2 h 377"/>
                <a:gd name="T4" fmla="*/ 206 w 206"/>
                <a:gd name="T5" fmla="*/ 6 h 377"/>
                <a:gd name="T6" fmla="*/ 206 w 206"/>
                <a:gd name="T7" fmla="*/ 253 h 377"/>
                <a:gd name="T8" fmla="*/ 200 w 206"/>
                <a:gd name="T9" fmla="*/ 264 h 377"/>
                <a:gd name="T10" fmla="*/ 6 w 206"/>
                <a:gd name="T11" fmla="*/ 375 h 377"/>
                <a:gd name="T12" fmla="*/ 0 w 206"/>
                <a:gd name="T13" fmla="*/ 372 h 377"/>
                <a:gd name="T14" fmla="*/ 0 w 206"/>
                <a:gd name="T15" fmla="*/ 125 h 377"/>
                <a:gd name="T16" fmla="*/ 6 w 206"/>
                <a:gd name="T17" fmla="*/ 114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" h="377">
                  <a:moveTo>
                    <a:pt x="6" y="114"/>
                  </a:moveTo>
                  <a:cubicBezTo>
                    <a:pt x="200" y="2"/>
                    <a:pt x="200" y="2"/>
                    <a:pt x="200" y="2"/>
                  </a:cubicBezTo>
                  <a:cubicBezTo>
                    <a:pt x="203" y="0"/>
                    <a:pt x="206" y="2"/>
                    <a:pt x="206" y="6"/>
                  </a:cubicBezTo>
                  <a:cubicBezTo>
                    <a:pt x="206" y="253"/>
                    <a:pt x="206" y="253"/>
                    <a:pt x="206" y="253"/>
                  </a:cubicBezTo>
                  <a:cubicBezTo>
                    <a:pt x="206" y="257"/>
                    <a:pt x="203" y="262"/>
                    <a:pt x="200" y="264"/>
                  </a:cubicBezTo>
                  <a:cubicBezTo>
                    <a:pt x="6" y="375"/>
                    <a:pt x="6" y="375"/>
                    <a:pt x="6" y="375"/>
                  </a:cubicBezTo>
                  <a:cubicBezTo>
                    <a:pt x="2" y="377"/>
                    <a:pt x="0" y="376"/>
                    <a:pt x="0" y="37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1"/>
                    <a:pt x="2" y="116"/>
                    <a:pt x="6" y="114"/>
                  </a:cubicBezTo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任意多边形 263">
              <a:extLst>
                <a:ext uri="{FF2B5EF4-FFF2-40B4-BE49-F238E27FC236}">
                  <a16:creationId xmlns:a16="http://schemas.microsoft.com/office/drawing/2014/main" id="{E984B941-C57D-4115-B529-2F56F283A6E2}"/>
                </a:ext>
              </a:extLst>
            </p:cNvPr>
            <p:cNvSpPr/>
            <p:nvPr/>
          </p:nvSpPr>
          <p:spPr bwMode="auto">
            <a:xfrm>
              <a:off x="5691242" y="3545063"/>
              <a:ext cx="148026" cy="207218"/>
            </a:xfrm>
            <a:custGeom>
              <a:avLst/>
              <a:gdLst>
                <a:gd name="connsiteX0" fmla="*/ 74178 w 148026"/>
                <a:gd name="connsiteY0" fmla="*/ 1198 h 207218"/>
                <a:gd name="connsiteX1" fmla="*/ 140764 w 148026"/>
                <a:gd name="connsiteY1" fmla="*/ 93819 h 207218"/>
                <a:gd name="connsiteX2" fmla="*/ 147181 w 148026"/>
                <a:gd name="connsiteY2" fmla="*/ 142335 h 207218"/>
                <a:gd name="connsiteX3" fmla="*/ 148026 w 148026"/>
                <a:gd name="connsiteY3" fmla="*/ 150404 h 207218"/>
                <a:gd name="connsiteX4" fmla="*/ 46732 w 148026"/>
                <a:gd name="connsiteY4" fmla="*/ 207218 h 207218"/>
                <a:gd name="connsiteX5" fmla="*/ 28469 w 148026"/>
                <a:gd name="connsiteY5" fmla="*/ 154694 h 207218"/>
                <a:gd name="connsiteX6" fmla="*/ 25659 w 148026"/>
                <a:gd name="connsiteY6" fmla="*/ 2342 h 207218"/>
                <a:gd name="connsiteX7" fmla="*/ 74178 w 148026"/>
                <a:gd name="connsiteY7" fmla="*/ 1198 h 207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8026" h="207218">
                  <a:moveTo>
                    <a:pt x="74178" y="1198"/>
                  </a:moveTo>
                  <a:cubicBezTo>
                    <a:pt x="114767" y="7079"/>
                    <a:pt x="132916" y="35012"/>
                    <a:pt x="140764" y="93819"/>
                  </a:cubicBezTo>
                  <a:cubicBezTo>
                    <a:pt x="142726" y="103620"/>
                    <a:pt x="144851" y="120936"/>
                    <a:pt x="147181" y="142335"/>
                  </a:cubicBezTo>
                  <a:lnTo>
                    <a:pt x="148026" y="150404"/>
                  </a:lnTo>
                  <a:lnTo>
                    <a:pt x="46732" y="207218"/>
                  </a:lnTo>
                  <a:lnTo>
                    <a:pt x="28469" y="154694"/>
                  </a:lnTo>
                  <a:cubicBezTo>
                    <a:pt x="-1932" y="70133"/>
                    <a:pt x="-15217" y="38279"/>
                    <a:pt x="25659" y="2342"/>
                  </a:cubicBezTo>
                  <a:cubicBezTo>
                    <a:pt x="44625" y="-272"/>
                    <a:pt x="60648" y="-762"/>
                    <a:pt x="74178" y="1198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任意多边形 134">
              <a:extLst>
                <a:ext uri="{FF2B5EF4-FFF2-40B4-BE49-F238E27FC236}">
                  <a16:creationId xmlns:a16="http://schemas.microsoft.com/office/drawing/2014/main" id="{6A0B0EC3-619F-4CDD-B40C-BA693C5856CF}"/>
                </a:ext>
              </a:extLst>
            </p:cNvPr>
            <p:cNvSpPr/>
            <p:nvPr/>
          </p:nvSpPr>
          <p:spPr bwMode="auto">
            <a:xfrm>
              <a:off x="5716588" y="3536950"/>
              <a:ext cx="128588" cy="184150"/>
            </a:xfrm>
            <a:custGeom>
              <a:avLst/>
              <a:gdLst>
                <a:gd name="T0" fmla="*/ 0 w 49"/>
                <a:gd name="T1" fmla="*/ 4 h 71"/>
                <a:gd name="T2" fmla="*/ 26 w 49"/>
                <a:gd name="T3" fmla="*/ 4 h 71"/>
                <a:gd name="T4" fmla="*/ 49 w 49"/>
                <a:gd name="T5" fmla="*/ 58 h 71"/>
                <a:gd name="T6" fmla="*/ 26 w 49"/>
                <a:gd name="T7" fmla="*/ 71 h 71"/>
                <a:gd name="T8" fmla="*/ 0 w 49"/>
                <a:gd name="T9" fmla="*/ 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71">
                  <a:moveTo>
                    <a:pt x="0" y="4"/>
                  </a:moveTo>
                  <a:cubicBezTo>
                    <a:pt x="0" y="4"/>
                    <a:pt x="15" y="0"/>
                    <a:pt x="26" y="4"/>
                  </a:cubicBezTo>
                  <a:cubicBezTo>
                    <a:pt x="37" y="9"/>
                    <a:pt x="46" y="15"/>
                    <a:pt x="49" y="58"/>
                  </a:cubicBezTo>
                  <a:cubicBezTo>
                    <a:pt x="26" y="71"/>
                    <a:pt x="26" y="71"/>
                    <a:pt x="26" y="71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任意多边形 135">
              <a:extLst>
                <a:ext uri="{FF2B5EF4-FFF2-40B4-BE49-F238E27FC236}">
                  <a16:creationId xmlns:a16="http://schemas.microsoft.com/office/drawing/2014/main" id="{5A8BFC77-FE63-4CDD-98A1-61E58C766B19}"/>
                </a:ext>
              </a:extLst>
            </p:cNvPr>
            <p:cNvSpPr/>
            <p:nvPr/>
          </p:nvSpPr>
          <p:spPr bwMode="auto">
            <a:xfrm>
              <a:off x="5462588" y="3348038"/>
              <a:ext cx="96838" cy="230188"/>
            </a:xfrm>
            <a:custGeom>
              <a:avLst/>
              <a:gdLst>
                <a:gd name="T0" fmla="*/ 0 w 37"/>
                <a:gd name="T1" fmla="*/ 88 h 88"/>
                <a:gd name="T2" fmla="*/ 37 w 37"/>
                <a:gd name="T3" fmla="*/ 51 h 88"/>
                <a:gd name="T4" fmla="*/ 37 w 37"/>
                <a:gd name="T5" fmla="*/ 0 h 88"/>
                <a:gd name="T6" fmla="*/ 0 w 37"/>
                <a:gd name="T7" fmla="*/ 37 h 88"/>
                <a:gd name="T8" fmla="*/ 0 w 37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88">
                  <a:moveTo>
                    <a:pt x="0" y="88"/>
                  </a:moveTo>
                  <a:cubicBezTo>
                    <a:pt x="20" y="88"/>
                    <a:pt x="37" y="72"/>
                    <a:pt x="37" y="51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88"/>
                    <a:pt x="0" y="88"/>
                    <a:pt x="0" y="88"/>
                  </a:cubicBezTo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任意多边形 136">
              <a:extLst>
                <a:ext uri="{FF2B5EF4-FFF2-40B4-BE49-F238E27FC236}">
                  <a16:creationId xmlns:a16="http://schemas.microsoft.com/office/drawing/2014/main" id="{B039DDFF-2F1C-4460-9D22-3D1B1C78D27A}"/>
                </a:ext>
              </a:extLst>
            </p:cNvPr>
            <p:cNvSpPr/>
            <p:nvPr/>
          </p:nvSpPr>
          <p:spPr bwMode="auto">
            <a:xfrm>
              <a:off x="5462588" y="3351213"/>
              <a:ext cx="96838" cy="227013"/>
            </a:xfrm>
            <a:custGeom>
              <a:avLst/>
              <a:gdLst>
                <a:gd name="T0" fmla="*/ 30 w 37"/>
                <a:gd name="T1" fmla="*/ 0 h 87"/>
                <a:gd name="T2" fmla="*/ 0 w 37"/>
                <a:gd name="T3" fmla="*/ 36 h 87"/>
                <a:gd name="T4" fmla="*/ 0 w 37"/>
                <a:gd name="T5" fmla="*/ 87 h 87"/>
                <a:gd name="T6" fmla="*/ 37 w 37"/>
                <a:gd name="T7" fmla="*/ 50 h 87"/>
                <a:gd name="T8" fmla="*/ 37 w 37"/>
                <a:gd name="T9" fmla="*/ 41 h 87"/>
                <a:gd name="T10" fmla="*/ 28 w 37"/>
                <a:gd name="T11" fmla="*/ 14 h 87"/>
                <a:gd name="T12" fmla="*/ 28 w 37"/>
                <a:gd name="T13" fmla="*/ 14 h 87"/>
                <a:gd name="T14" fmla="*/ 28 w 37"/>
                <a:gd name="T15" fmla="*/ 14 h 87"/>
                <a:gd name="T16" fmla="*/ 30 w 37"/>
                <a:gd name="T1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87">
                  <a:moveTo>
                    <a:pt x="30" y="0"/>
                  </a:moveTo>
                  <a:cubicBezTo>
                    <a:pt x="13" y="3"/>
                    <a:pt x="0" y="18"/>
                    <a:pt x="0" y="3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20" y="87"/>
                    <a:pt x="37" y="71"/>
                    <a:pt x="37" y="50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1" y="34"/>
                    <a:pt x="28" y="2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0"/>
                    <a:pt x="29" y="5"/>
                    <a:pt x="30" y="0"/>
                  </a:cubicBezTo>
                </a:path>
              </a:pathLst>
            </a:custGeom>
            <a:solidFill>
              <a:srgbClr val="178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任意多边形 137">
              <a:extLst>
                <a:ext uri="{FF2B5EF4-FFF2-40B4-BE49-F238E27FC236}">
                  <a16:creationId xmlns:a16="http://schemas.microsoft.com/office/drawing/2014/main" id="{79864847-7F4F-4D6B-8C7B-D3644C877E4C}"/>
                </a:ext>
              </a:extLst>
            </p:cNvPr>
            <p:cNvSpPr/>
            <p:nvPr/>
          </p:nvSpPr>
          <p:spPr bwMode="auto">
            <a:xfrm>
              <a:off x="5535613" y="3170238"/>
              <a:ext cx="287338" cy="360363"/>
            </a:xfrm>
            <a:custGeom>
              <a:avLst/>
              <a:gdLst>
                <a:gd name="T0" fmla="*/ 61 w 110"/>
                <a:gd name="T1" fmla="*/ 129 h 138"/>
                <a:gd name="T2" fmla="*/ 0 w 110"/>
                <a:gd name="T3" fmla="*/ 83 h 138"/>
                <a:gd name="T4" fmla="*/ 53 w 110"/>
                <a:gd name="T5" fmla="*/ 9 h 138"/>
                <a:gd name="T6" fmla="*/ 57 w 110"/>
                <a:gd name="T7" fmla="*/ 7 h 138"/>
                <a:gd name="T8" fmla="*/ 110 w 110"/>
                <a:gd name="T9" fmla="*/ 54 h 138"/>
                <a:gd name="T10" fmla="*/ 110 w 110"/>
                <a:gd name="T11" fmla="*/ 64 h 138"/>
                <a:gd name="T12" fmla="*/ 61 w 110"/>
                <a:gd name="T13" fmla="*/ 12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38">
                  <a:moveTo>
                    <a:pt x="61" y="129"/>
                  </a:moveTo>
                  <a:cubicBezTo>
                    <a:pt x="31" y="138"/>
                    <a:pt x="0" y="115"/>
                    <a:pt x="0" y="83"/>
                  </a:cubicBezTo>
                  <a:cubicBezTo>
                    <a:pt x="0" y="50"/>
                    <a:pt x="24" y="16"/>
                    <a:pt x="53" y="9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86" y="0"/>
                    <a:pt x="110" y="21"/>
                    <a:pt x="110" y="54"/>
                  </a:cubicBezTo>
                  <a:cubicBezTo>
                    <a:pt x="110" y="64"/>
                    <a:pt x="110" y="64"/>
                    <a:pt x="110" y="64"/>
                  </a:cubicBezTo>
                  <a:cubicBezTo>
                    <a:pt x="110" y="94"/>
                    <a:pt x="90" y="120"/>
                    <a:pt x="61" y="129"/>
                  </a:cubicBezTo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任意多边形 138">
              <a:extLst>
                <a:ext uri="{FF2B5EF4-FFF2-40B4-BE49-F238E27FC236}">
                  <a16:creationId xmlns:a16="http://schemas.microsoft.com/office/drawing/2014/main" id="{4E7690E9-AF8B-4BA9-8185-DAA0A34CD349}"/>
                </a:ext>
              </a:extLst>
            </p:cNvPr>
            <p:cNvSpPr/>
            <p:nvPr/>
          </p:nvSpPr>
          <p:spPr bwMode="auto">
            <a:xfrm>
              <a:off x="5535613" y="3186113"/>
              <a:ext cx="287338" cy="327025"/>
            </a:xfrm>
            <a:custGeom>
              <a:avLst/>
              <a:gdLst>
                <a:gd name="T0" fmla="*/ 69 w 110"/>
                <a:gd name="T1" fmla="*/ 0 h 125"/>
                <a:gd name="T2" fmla="*/ 57 w 110"/>
                <a:gd name="T3" fmla="*/ 1 h 125"/>
                <a:gd name="T4" fmla="*/ 53 w 110"/>
                <a:gd name="T5" fmla="*/ 3 h 125"/>
                <a:gd name="T6" fmla="*/ 20 w 110"/>
                <a:gd name="T7" fmla="*/ 25 h 125"/>
                <a:gd name="T8" fmla="*/ 18 w 110"/>
                <a:gd name="T9" fmla="*/ 29 h 125"/>
                <a:gd name="T10" fmla="*/ 19 w 110"/>
                <a:gd name="T11" fmla="*/ 30 h 125"/>
                <a:gd name="T12" fmla="*/ 19 w 110"/>
                <a:gd name="T13" fmla="*/ 30 h 125"/>
                <a:gd name="T14" fmla="*/ 19 w 110"/>
                <a:gd name="T15" fmla="*/ 30 h 125"/>
                <a:gd name="T16" fmla="*/ 15 w 110"/>
                <a:gd name="T17" fmla="*/ 32 h 125"/>
                <a:gd name="T18" fmla="*/ 0 w 110"/>
                <a:gd name="T19" fmla="*/ 77 h 125"/>
                <a:gd name="T20" fmla="*/ 48 w 110"/>
                <a:gd name="T21" fmla="*/ 125 h 125"/>
                <a:gd name="T22" fmla="*/ 61 w 110"/>
                <a:gd name="T23" fmla="*/ 123 h 125"/>
                <a:gd name="T24" fmla="*/ 110 w 110"/>
                <a:gd name="T25" fmla="*/ 58 h 125"/>
                <a:gd name="T26" fmla="*/ 110 w 110"/>
                <a:gd name="T27" fmla="*/ 48 h 125"/>
                <a:gd name="T28" fmla="*/ 69 w 110"/>
                <a:gd name="T2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125">
                  <a:moveTo>
                    <a:pt x="69" y="0"/>
                  </a:moveTo>
                  <a:cubicBezTo>
                    <a:pt x="65" y="0"/>
                    <a:pt x="61" y="0"/>
                    <a:pt x="57" y="1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41" y="6"/>
                    <a:pt x="29" y="14"/>
                    <a:pt x="20" y="25"/>
                  </a:cubicBezTo>
                  <a:cubicBezTo>
                    <a:pt x="20" y="26"/>
                    <a:pt x="19" y="27"/>
                    <a:pt x="18" y="29"/>
                  </a:cubicBezTo>
                  <a:cubicBezTo>
                    <a:pt x="18" y="29"/>
                    <a:pt x="19" y="29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6" y="45"/>
                    <a:pt x="0" y="61"/>
                    <a:pt x="0" y="77"/>
                  </a:cubicBezTo>
                  <a:cubicBezTo>
                    <a:pt x="0" y="104"/>
                    <a:pt x="22" y="125"/>
                    <a:pt x="48" y="125"/>
                  </a:cubicBezTo>
                  <a:cubicBezTo>
                    <a:pt x="52" y="125"/>
                    <a:pt x="57" y="124"/>
                    <a:pt x="61" y="123"/>
                  </a:cubicBezTo>
                  <a:cubicBezTo>
                    <a:pt x="90" y="114"/>
                    <a:pt x="110" y="88"/>
                    <a:pt x="110" y="5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19"/>
                    <a:pt x="92" y="0"/>
                    <a:pt x="69" y="0"/>
                  </a:cubicBezTo>
                </a:path>
              </a:pathLst>
            </a:custGeom>
            <a:solidFill>
              <a:srgbClr val="1B9B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任意多边形 139">
              <a:extLst>
                <a:ext uri="{FF2B5EF4-FFF2-40B4-BE49-F238E27FC236}">
                  <a16:creationId xmlns:a16="http://schemas.microsoft.com/office/drawing/2014/main" id="{68AB3064-12E8-4D79-B61D-7E38AF919738}"/>
                </a:ext>
              </a:extLst>
            </p:cNvPr>
            <p:cNvSpPr/>
            <p:nvPr/>
          </p:nvSpPr>
          <p:spPr bwMode="auto">
            <a:xfrm>
              <a:off x="5543550" y="3222625"/>
              <a:ext cx="47625" cy="60325"/>
            </a:xfrm>
            <a:custGeom>
              <a:avLst/>
              <a:gdLst>
                <a:gd name="T0" fmla="*/ 16 w 18"/>
                <a:gd name="T1" fmla="*/ 2 h 23"/>
                <a:gd name="T2" fmla="*/ 5 w 18"/>
                <a:gd name="T3" fmla="*/ 5 h 23"/>
                <a:gd name="T4" fmla="*/ 11 w 18"/>
                <a:gd name="T5" fmla="*/ 11 h 23"/>
                <a:gd name="T6" fmla="*/ 7 w 18"/>
                <a:gd name="T7" fmla="*/ 11 h 23"/>
                <a:gd name="T8" fmla="*/ 1 w 18"/>
                <a:gd name="T9" fmla="*/ 23 h 23"/>
                <a:gd name="T10" fmla="*/ 16 w 18"/>
                <a:gd name="T11" fmla="*/ 16 h 23"/>
                <a:gd name="T12" fmla="*/ 15 w 18"/>
                <a:gd name="T13" fmla="*/ 15 h 23"/>
                <a:gd name="T14" fmla="*/ 16 w 18"/>
                <a:gd name="T15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23">
                  <a:moveTo>
                    <a:pt x="16" y="2"/>
                  </a:moveTo>
                  <a:cubicBezTo>
                    <a:pt x="13" y="0"/>
                    <a:pt x="8" y="1"/>
                    <a:pt x="5" y="5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9" y="10"/>
                    <a:pt x="8" y="11"/>
                    <a:pt x="7" y="11"/>
                  </a:cubicBezTo>
                  <a:cubicBezTo>
                    <a:pt x="2" y="13"/>
                    <a:pt x="0" y="19"/>
                    <a:pt x="1" y="23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8" y="11"/>
                    <a:pt x="18" y="5"/>
                    <a:pt x="16" y="2"/>
                  </a:cubicBezTo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任意多边形 140">
              <a:extLst>
                <a:ext uri="{FF2B5EF4-FFF2-40B4-BE49-F238E27FC236}">
                  <a16:creationId xmlns:a16="http://schemas.microsoft.com/office/drawing/2014/main" id="{902D12C3-C714-47E1-8CB5-03EDD065A855}"/>
                </a:ext>
              </a:extLst>
            </p:cNvPr>
            <p:cNvSpPr/>
            <p:nvPr/>
          </p:nvSpPr>
          <p:spPr bwMode="auto">
            <a:xfrm>
              <a:off x="5543550" y="3225800"/>
              <a:ext cx="47625" cy="57150"/>
            </a:xfrm>
            <a:custGeom>
              <a:avLst/>
              <a:gdLst>
                <a:gd name="T0" fmla="*/ 12 w 18"/>
                <a:gd name="T1" fmla="*/ 0 h 22"/>
                <a:gd name="T2" fmla="*/ 5 w 18"/>
                <a:gd name="T3" fmla="*/ 4 h 22"/>
                <a:gd name="T4" fmla="*/ 11 w 18"/>
                <a:gd name="T5" fmla="*/ 10 h 22"/>
                <a:gd name="T6" fmla="*/ 11 w 18"/>
                <a:gd name="T7" fmla="*/ 10 h 22"/>
                <a:gd name="T8" fmla="*/ 10 w 18"/>
                <a:gd name="T9" fmla="*/ 9 h 22"/>
                <a:gd name="T10" fmla="*/ 7 w 18"/>
                <a:gd name="T11" fmla="*/ 10 h 22"/>
                <a:gd name="T12" fmla="*/ 0 w 18"/>
                <a:gd name="T13" fmla="*/ 21 h 22"/>
                <a:gd name="T14" fmla="*/ 1 w 18"/>
                <a:gd name="T15" fmla="*/ 22 h 22"/>
                <a:gd name="T16" fmla="*/ 16 w 18"/>
                <a:gd name="T17" fmla="*/ 15 h 22"/>
                <a:gd name="T18" fmla="*/ 15 w 18"/>
                <a:gd name="T19" fmla="*/ 14 h 22"/>
                <a:gd name="T20" fmla="*/ 15 w 18"/>
                <a:gd name="T21" fmla="*/ 14 h 22"/>
                <a:gd name="T22" fmla="*/ 15 w 18"/>
                <a:gd name="T23" fmla="*/ 14 h 22"/>
                <a:gd name="T24" fmla="*/ 18 w 18"/>
                <a:gd name="T25" fmla="*/ 7 h 22"/>
                <a:gd name="T26" fmla="*/ 16 w 18"/>
                <a:gd name="T27" fmla="*/ 1 h 22"/>
                <a:gd name="T28" fmla="*/ 12 w 18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2">
                  <a:moveTo>
                    <a:pt x="12" y="0"/>
                  </a:moveTo>
                  <a:cubicBezTo>
                    <a:pt x="9" y="0"/>
                    <a:pt x="7" y="1"/>
                    <a:pt x="5" y="4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8" y="10"/>
                    <a:pt x="7" y="10"/>
                  </a:cubicBezTo>
                  <a:cubicBezTo>
                    <a:pt x="3" y="12"/>
                    <a:pt x="0" y="17"/>
                    <a:pt x="0" y="21"/>
                  </a:cubicBezTo>
                  <a:cubicBezTo>
                    <a:pt x="0" y="21"/>
                    <a:pt x="1" y="22"/>
                    <a:pt x="1" y="22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12"/>
                    <a:pt x="18" y="9"/>
                    <a:pt x="18" y="7"/>
                  </a:cubicBezTo>
                  <a:cubicBezTo>
                    <a:pt x="18" y="5"/>
                    <a:pt x="17" y="3"/>
                    <a:pt x="16" y="1"/>
                  </a:cubicBezTo>
                  <a:cubicBezTo>
                    <a:pt x="14" y="0"/>
                    <a:pt x="13" y="0"/>
                    <a:pt x="12" y="0"/>
                  </a:cubicBezTo>
                </a:path>
              </a:pathLst>
            </a:custGeom>
            <a:solidFill>
              <a:srgbClr val="1B9B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任意多边形 264">
              <a:extLst>
                <a:ext uri="{FF2B5EF4-FFF2-40B4-BE49-F238E27FC236}">
                  <a16:creationId xmlns:a16="http://schemas.microsoft.com/office/drawing/2014/main" id="{B6E1AF53-2DBC-462E-8251-D4458EA98485}"/>
                </a:ext>
              </a:extLst>
            </p:cNvPr>
            <p:cNvSpPr/>
            <p:nvPr/>
          </p:nvSpPr>
          <p:spPr bwMode="auto">
            <a:xfrm>
              <a:off x="5529567" y="3546447"/>
              <a:ext cx="291636" cy="308420"/>
            </a:xfrm>
            <a:custGeom>
              <a:avLst/>
              <a:gdLst>
                <a:gd name="connsiteX0" fmla="*/ 183321 w 291636"/>
                <a:gd name="connsiteY0" fmla="*/ 492 h 308420"/>
                <a:gd name="connsiteX1" fmla="*/ 288076 w 291636"/>
                <a:gd name="connsiteY1" fmla="*/ 104995 h 308420"/>
                <a:gd name="connsiteX2" fmla="*/ 291636 w 291636"/>
                <a:gd name="connsiteY2" fmla="*/ 127529 h 308420"/>
                <a:gd name="connsiteX3" fmla="*/ 289153 w 291636"/>
                <a:gd name="connsiteY3" fmla="*/ 160546 h 308420"/>
                <a:gd name="connsiteX4" fmla="*/ 25504 w 291636"/>
                <a:gd name="connsiteY4" fmla="*/ 308420 h 308420"/>
                <a:gd name="connsiteX5" fmla="*/ 21713 w 291636"/>
                <a:gd name="connsiteY5" fmla="*/ 295330 h 308420"/>
                <a:gd name="connsiteX6" fmla="*/ 10475 w 291636"/>
                <a:gd name="connsiteY6" fmla="*/ 256524 h 308420"/>
                <a:gd name="connsiteX7" fmla="*/ 0 w 291636"/>
                <a:gd name="connsiteY7" fmla="*/ 55356 h 308420"/>
                <a:gd name="connsiteX8" fmla="*/ 94279 w 291636"/>
                <a:gd name="connsiteY8" fmla="*/ 29231 h 30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636" h="308420">
                  <a:moveTo>
                    <a:pt x="183321" y="492"/>
                  </a:moveTo>
                  <a:cubicBezTo>
                    <a:pt x="201653" y="-4733"/>
                    <a:pt x="269744" y="31843"/>
                    <a:pt x="288076" y="104995"/>
                  </a:cubicBezTo>
                  <a:cubicBezTo>
                    <a:pt x="290040" y="111527"/>
                    <a:pt x="291349" y="118548"/>
                    <a:pt x="291636" y="127529"/>
                  </a:cubicBezTo>
                  <a:lnTo>
                    <a:pt x="289153" y="160546"/>
                  </a:lnTo>
                  <a:lnTo>
                    <a:pt x="25504" y="308420"/>
                  </a:lnTo>
                  <a:lnTo>
                    <a:pt x="21713" y="295330"/>
                  </a:lnTo>
                  <a:cubicBezTo>
                    <a:pt x="18455" y="284079"/>
                    <a:pt x="14731" y="271220"/>
                    <a:pt x="10475" y="256524"/>
                  </a:cubicBezTo>
                  <a:cubicBezTo>
                    <a:pt x="10475" y="256524"/>
                    <a:pt x="60234" y="120671"/>
                    <a:pt x="0" y="55356"/>
                  </a:cubicBezTo>
                  <a:cubicBezTo>
                    <a:pt x="10475" y="47519"/>
                    <a:pt x="94279" y="29231"/>
                    <a:pt x="94279" y="2923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任意多边形 142">
              <a:extLst>
                <a:ext uri="{FF2B5EF4-FFF2-40B4-BE49-F238E27FC236}">
                  <a16:creationId xmlns:a16="http://schemas.microsoft.com/office/drawing/2014/main" id="{BEAFD7E0-DFC3-40D0-ADAA-440AAF5F3D4E}"/>
                </a:ext>
              </a:extLst>
            </p:cNvPr>
            <p:cNvSpPr/>
            <p:nvPr/>
          </p:nvSpPr>
          <p:spPr bwMode="auto">
            <a:xfrm>
              <a:off x="5568950" y="3238500"/>
              <a:ext cx="233363" cy="400050"/>
            </a:xfrm>
            <a:custGeom>
              <a:avLst/>
              <a:gdLst>
                <a:gd name="T0" fmla="*/ 76 w 89"/>
                <a:gd name="T1" fmla="*/ 0 h 153"/>
                <a:gd name="T2" fmla="*/ 88 w 89"/>
                <a:gd name="T3" fmla="*/ 53 h 153"/>
                <a:gd name="T4" fmla="*/ 75 w 89"/>
                <a:gd name="T5" fmla="*/ 96 h 153"/>
                <a:gd name="T6" fmla="*/ 55 w 89"/>
                <a:gd name="T7" fmla="*/ 100 h 153"/>
                <a:gd name="T8" fmla="*/ 55 w 89"/>
                <a:gd name="T9" fmla="*/ 118 h 153"/>
                <a:gd name="T10" fmla="*/ 65 w 89"/>
                <a:gd name="T11" fmla="*/ 138 h 153"/>
                <a:gd name="T12" fmla="*/ 39 w 89"/>
                <a:gd name="T13" fmla="*/ 147 h 153"/>
                <a:gd name="T14" fmla="*/ 21 w 89"/>
                <a:gd name="T15" fmla="*/ 129 h 153"/>
                <a:gd name="T16" fmla="*/ 21 w 89"/>
                <a:gd name="T17" fmla="*/ 88 h 153"/>
                <a:gd name="T18" fmla="*/ 8 w 89"/>
                <a:gd name="T19" fmla="*/ 88 h 153"/>
                <a:gd name="T20" fmla="*/ 5 w 89"/>
                <a:gd name="T21" fmla="*/ 66 h 153"/>
                <a:gd name="T22" fmla="*/ 23 w 89"/>
                <a:gd name="T23" fmla="*/ 65 h 153"/>
                <a:gd name="T24" fmla="*/ 45 w 89"/>
                <a:gd name="T25" fmla="*/ 38 h 153"/>
                <a:gd name="T26" fmla="*/ 76 w 89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" h="153">
                  <a:moveTo>
                    <a:pt x="76" y="0"/>
                  </a:moveTo>
                  <a:cubicBezTo>
                    <a:pt x="82" y="3"/>
                    <a:pt x="89" y="17"/>
                    <a:pt x="88" y="53"/>
                  </a:cubicBezTo>
                  <a:cubicBezTo>
                    <a:pt x="88" y="83"/>
                    <a:pt x="79" y="92"/>
                    <a:pt x="75" y="96"/>
                  </a:cubicBezTo>
                  <a:cubicBezTo>
                    <a:pt x="71" y="99"/>
                    <a:pt x="63" y="100"/>
                    <a:pt x="55" y="100"/>
                  </a:cubicBezTo>
                  <a:cubicBezTo>
                    <a:pt x="55" y="118"/>
                    <a:pt x="55" y="118"/>
                    <a:pt x="55" y="118"/>
                  </a:cubicBezTo>
                  <a:cubicBezTo>
                    <a:pt x="55" y="118"/>
                    <a:pt x="66" y="130"/>
                    <a:pt x="65" y="138"/>
                  </a:cubicBezTo>
                  <a:cubicBezTo>
                    <a:pt x="65" y="147"/>
                    <a:pt x="50" y="153"/>
                    <a:pt x="39" y="147"/>
                  </a:cubicBezTo>
                  <a:cubicBezTo>
                    <a:pt x="29" y="142"/>
                    <a:pt x="21" y="129"/>
                    <a:pt x="21" y="129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88"/>
                    <a:pt x="16" y="94"/>
                    <a:pt x="8" y="88"/>
                  </a:cubicBezTo>
                  <a:cubicBezTo>
                    <a:pt x="2" y="83"/>
                    <a:pt x="0" y="73"/>
                    <a:pt x="5" y="66"/>
                  </a:cubicBezTo>
                  <a:cubicBezTo>
                    <a:pt x="10" y="58"/>
                    <a:pt x="19" y="57"/>
                    <a:pt x="23" y="65"/>
                  </a:cubicBezTo>
                  <a:cubicBezTo>
                    <a:pt x="23" y="65"/>
                    <a:pt x="27" y="50"/>
                    <a:pt x="45" y="38"/>
                  </a:cubicBezTo>
                  <a:cubicBezTo>
                    <a:pt x="62" y="27"/>
                    <a:pt x="70" y="18"/>
                    <a:pt x="7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任意多边形 143">
              <a:extLst>
                <a:ext uri="{FF2B5EF4-FFF2-40B4-BE49-F238E27FC236}">
                  <a16:creationId xmlns:a16="http://schemas.microsoft.com/office/drawing/2014/main" id="{AF7B3098-CFA1-4D8A-A37B-AF509B2B4A1B}"/>
                </a:ext>
              </a:extLst>
            </p:cNvPr>
            <p:cNvSpPr/>
            <p:nvPr/>
          </p:nvSpPr>
          <p:spPr bwMode="auto">
            <a:xfrm>
              <a:off x="5708650" y="3368675"/>
              <a:ext cx="17463" cy="20638"/>
            </a:xfrm>
            <a:custGeom>
              <a:avLst/>
              <a:gdLst>
                <a:gd name="T0" fmla="*/ 7 w 7"/>
                <a:gd name="T1" fmla="*/ 3 h 8"/>
                <a:gd name="T2" fmla="*/ 4 w 7"/>
                <a:gd name="T3" fmla="*/ 8 h 8"/>
                <a:gd name="T4" fmla="*/ 0 w 7"/>
                <a:gd name="T5" fmla="*/ 5 h 8"/>
                <a:gd name="T6" fmla="*/ 3 w 7"/>
                <a:gd name="T7" fmla="*/ 0 h 8"/>
                <a:gd name="T8" fmla="*/ 7 w 7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3"/>
                  </a:moveTo>
                  <a:cubicBezTo>
                    <a:pt x="7" y="5"/>
                    <a:pt x="5" y="7"/>
                    <a:pt x="4" y="8"/>
                  </a:cubicBezTo>
                  <a:cubicBezTo>
                    <a:pt x="2" y="8"/>
                    <a:pt x="0" y="7"/>
                    <a:pt x="0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任意多边形 144">
              <a:extLst>
                <a:ext uri="{FF2B5EF4-FFF2-40B4-BE49-F238E27FC236}">
                  <a16:creationId xmlns:a16="http://schemas.microsoft.com/office/drawing/2014/main" id="{E6F55322-8076-45F6-AC9F-1416297289BF}"/>
                </a:ext>
              </a:extLst>
            </p:cNvPr>
            <p:cNvSpPr/>
            <p:nvPr/>
          </p:nvSpPr>
          <p:spPr bwMode="auto">
            <a:xfrm>
              <a:off x="5726113" y="3441700"/>
              <a:ext cx="22225" cy="12700"/>
            </a:xfrm>
            <a:custGeom>
              <a:avLst/>
              <a:gdLst>
                <a:gd name="T0" fmla="*/ 0 w 8"/>
                <a:gd name="T1" fmla="*/ 0 h 5"/>
                <a:gd name="T2" fmla="*/ 8 w 8"/>
                <a:gd name="T3" fmla="*/ 1 h 5"/>
                <a:gd name="T4" fmla="*/ 3 w 8"/>
                <a:gd name="T5" fmla="*/ 5 h 5"/>
                <a:gd name="T6" fmla="*/ 0 w 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7" y="3"/>
                    <a:pt x="5" y="5"/>
                    <a:pt x="3" y="5"/>
                  </a:cubicBezTo>
                  <a:cubicBezTo>
                    <a:pt x="1" y="5"/>
                    <a:pt x="0" y="3"/>
                    <a:pt x="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任意多边形 145">
              <a:extLst>
                <a:ext uri="{FF2B5EF4-FFF2-40B4-BE49-F238E27FC236}">
                  <a16:creationId xmlns:a16="http://schemas.microsoft.com/office/drawing/2014/main" id="{C9FBA392-B8FF-4EA0-8D77-031638478B20}"/>
                </a:ext>
              </a:extLst>
            </p:cNvPr>
            <p:cNvSpPr/>
            <p:nvPr/>
          </p:nvSpPr>
          <p:spPr bwMode="auto">
            <a:xfrm>
              <a:off x="5778500" y="3308350"/>
              <a:ext cx="19050" cy="19050"/>
            </a:xfrm>
            <a:custGeom>
              <a:avLst/>
              <a:gdLst>
                <a:gd name="T0" fmla="*/ 6 w 7"/>
                <a:gd name="T1" fmla="*/ 7 h 7"/>
                <a:gd name="T2" fmla="*/ 0 w 7"/>
                <a:gd name="T3" fmla="*/ 4 h 7"/>
                <a:gd name="T4" fmla="*/ 5 w 7"/>
                <a:gd name="T5" fmla="*/ 1 h 7"/>
                <a:gd name="T6" fmla="*/ 6 w 7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6" y="7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7" y="2"/>
                    <a:pt x="7" y="5"/>
                    <a:pt x="6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任意多边形 146">
              <a:extLst>
                <a:ext uri="{FF2B5EF4-FFF2-40B4-BE49-F238E27FC236}">
                  <a16:creationId xmlns:a16="http://schemas.microsoft.com/office/drawing/2014/main" id="{29F6769D-2C26-4F7C-8413-4A06D580E566}"/>
                </a:ext>
              </a:extLst>
            </p:cNvPr>
            <p:cNvSpPr/>
            <p:nvPr/>
          </p:nvSpPr>
          <p:spPr bwMode="auto">
            <a:xfrm>
              <a:off x="5697538" y="3336925"/>
              <a:ext cx="20638" cy="23813"/>
            </a:xfrm>
            <a:custGeom>
              <a:avLst/>
              <a:gdLst>
                <a:gd name="T0" fmla="*/ 1 w 8"/>
                <a:gd name="T1" fmla="*/ 9 h 9"/>
                <a:gd name="T2" fmla="*/ 8 w 8"/>
                <a:gd name="T3" fmla="*/ 2 h 9"/>
                <a:gd name="T4" fmla="*/ 2 w 8"/>
                <a:gd name="T5" fmla="*/ 2 h 9"/>
                <a:gd name="T6" fmla="*/ 1 w 8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9">
                  <a:moveTo>
                    <a:pt x="1" y="9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1" y="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任意多边形 147">
              <a:extLst>
                <a:ext uri="{FF2B5EF4-FFF2-40B4-BE49-F238E27FC236}">
                  <a16:creationId xmlns:a16="http://schemas.microsoft.com/office/drawing/2014/main" id="{7D7140EF-B6F7-43EE-A0BE-9DBA7D723EF3}"/>
                </a:ext>
              </a:extLst>
            </p:cNvPr>
            <p:cNvSpPr/>
            <p:nvPr/>
          </p:nvSpPr>
          <p:spPr bwMode="auto">
            <a:xfrm>
              <a:off x="5773738" y="3343275"/>
              <a:ext cx="19050" cy="22225"/>
            </a:xfrm>
            <a:custGeom>
              <a:avLst/>
              <a:gdLst>
                <a:gd name="T0" fmla="*/ 7 w 7"/>
                <a:gd name="T1" fmla="*/ 4 h 9"/>
                <a:gd name="T2" fmla="*/ 4 w 7"/>
                <a:gd name="T3" fmla="*/ 8 h 9"/>
                <a:gd name="T4" fmla="*/ 0 w 7"/>
                <a:gd name="T5" fmla="*/ 6 h 9"/>
                <a:gd name="T6" fmla="*/ 3 w 7"/>
                <a:gd name="T7" fmla="*/ 1 h 9"/>
                <a:gd name="T8" fmla="*/ 7 w 7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4"/>
                  </a:moveTo>
                  <a:cubicBezTo>
                    <a:pt x="7" y="6"/>
                    <a:pt x="5" y="8"/>
                    <a:pt x="4" y="8"/>
                  </a:cubicBezTo>
                  <a:cubicBezTo>
                    <a:pt x="2" y="9"/>
                    <a:pt x="0" y="8"/>
                    <a:pt x="0" y="6"/>
                  </a:cubicBezTo>
                  <a:cubicBezTo>
                    <a:pt x="0" y="4"/>
                    <a:pt x="1" y="1"/>
                    <a:pt x="3" y="1"/>
                  </a:cubicBezTo>
                  <a:cubicBezTo>
                    <a:pt x="5" y="0"/>
                    <a:pt x="7" y="1"/>
                    <a:pt x="7" y="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任意多边形 148">
              <a:extLst>
                <a:ext uri="{FF2B5EF4-FFF2-40B4-BE49-F238E27FC236}">
                  <a16:creationId xmlns:a16="http://schemas.microsoft.com/office/drawing/2014/main" id="{25DB6EBD-5928-43B9-AF88-97DF55E8FEF6}"/>
                </a:ext>
              </a:extLst>
            </p:cNvPr>
            <p:cNvSpPr/>
            <p:nvPr/>
          </p:nvSpPr>
          <p:spPr bwMode="auto">
            <a:xfrm>
              <a:off x="5749925" y="3359150"/>
              <a:ext cx="28575" cy="57150"/>
            </a:xfrm>
            <a:custGeom>
              <a:avLst/>
              <a:gdLst>
                <a:gd name="T0" fmla="*/ 0 w 18"/>
                <a:gd name="T1" fmla="*/ 0 h 36"/>
                <a:gd name="T2" fmla="*/ 2 w 18"/>
                <a:gd name="T3" fmla="*/ 36 h 36"/>
                <a:gd name="T4" fmla="*/ 18 w 18"/>
                <a:gd name="T5" fmla="*/ 24 h 36"/>
                <a:gd name="T6" fmla="*/ 0 w 18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6">
                  <a:moveTo>
                    <a:pt x="0" y="0"/>
                  </a:moveTo>
                  <a:lnTo>
                    <a:pt x="2" y="36"/>
                  </a:lnTo>
                  <a:lnTo>
                    <a:pt x="18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任意多边形 149">
              <a:extLst>
                <a:ext uri="{FF2B5EF4-FFF2-40B4-BE49-F238E27FC236}">
                  <a16:creationId xmlns:a16="http://schemas.microsoft.com/office/drawing/2014/main" id="{23D7F6DE-8AB1-4B25-8467-EF752681732A}"/>
                </a:ext>
              </a:extLst>
            </p:cNvPr>
            <p:cNvSpPr/>
            <p:nvPr/>
          </p:nvSpPr>
          <p:spPr bwMode="auto">
            <a:xfrm>
              <a:off x="5640388" y="3481388"/>
              <a:ext cx="73025" cy="33338"/>
            </a:xfrm>
            <a:custGeom>
              <a:avLst/>
              <a:gdLst>
                <a:gd name="T0" fmla="*/ 28 w 28"/>
                <a:gd name="T1" fmla="*/ 7 h 13"/>
                <a:gd name="T2" fmla="*/ 0 w 28"/>
                <a:gd name="T3" fmla="*/ 0 h 13"/>
                <a:gd name="T4" fmla="*/ 6 w 28"/>
                <a:gd name="T5" fmla="*/ 8 h 13"/>
                <a:gd name="T6" fmla="*/ 28 w 28"/>
                <a:gd name="T7" fmla="*/ 13 h 13"/>
                <a:gd name="T8" fmla="*/ 28 w 28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3">
                  <a:moveTo>
                    <a:pt x="28" y="7"/>
                  </a:moveTo>
                  <a:cubicBezTo>
                    <a:pt x="20" y="8"/>
                    <a:pt x="3" y="7"/>
                    <a:pt x="0" y="0"/>
                  </a:cubicBezTo>
                  <a:cubicBezTo>
                    <a:pt x="0" y="0"/>
                    <a:pt x="1" y="5"/>
                    <a:pt x="6" y="8"/>
                  </a:cubicBezTo>
                  <a:cubicBezTo>
                    <a:pt x="11" y="12"/>
                    <a:pt x="28" y="13"/>
                    <a:pt x="28" y="13"/>
                  </a:cubicBezTo>
                  <a:lnTo>
                    <a:pt x="28" y="7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任意多边形 262">
              <a:extLst>
                <a:ext uri="{FF2B5EF4-FFF2-40B4-BE49-F238E27FC236}">
                  <a16:creationId xmlns:a16="http://schemas.microsoft.com/office/drawing/2014/main" id="{3ECAF881-9F8A-43AD-88C1-B86B08D6294E}"/>
                </a:ext>
              </a:extLst>
            </p:cNvPr>
            <p:cNvSpPr/>
            <p:nvPr/>
          </p:nvSpPr>
          <p:spPr bwMode="auto">
            <a:xfrm>
              <a:off x="5403063" y="3602039"/>
              <a:ext cx="168521" cy="338085"/>
            </a:xfrm>
            <a:custGeom>
              <a:avLst/>
              <a:gdLst>
                <a:gd name="connsiteX0" fmla="*/ 127592 w 168521"/>
                <a:gd name="connsiteY0" fmla="*/ 0 h 338085"/>
                <a:gd name="connsiteX1" fmla="*/ 166986 w 168521"/>
                <a:gd name="connsiteY1" fmla="*/ 62724 h 338085"/>
                <a:gd name="connsiteX2" fmla="*/ 138097 w 168521"/>
                <a:gd name="connsiteY2" fmla="*/ 201240 h 338085"/>
                <a:gd name="connsiteX3" fmla="*/ 115107 w 168521"/>
                <a:gd name="connsiteY3" fmla="*/ 259539 h 338085"/>
                <a:gd name="connsiteX4" fmla="*/ 108472 w 168521"/>
                <a:gd name="connsiteY4" fmla="*/ 277246 h 338085"/>
                <a:gd name="connsiteX5" fmla="*/ 0 w 168521"/>
                <a:gd name="connsiteY5" fmla="*/ 338085 h 338085"/>
                <a:gd name="connsiteX6" fmla="*/ 2066 w 168521"/>
                <a:gd name="connsiteY6" fmla="*/ 328265 h 338085"/>
                <a:gd name="connsiteX7" fmla="*/ 127592 w 168521"/>
                <a:gd name="connsiteY7" fmla="*/ 0 h 338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8521" h="338085">
                  <a:moveTo>
                    <a:pt x="127592" y="0"/>
                  </a:moveTo>
                  <a:cubicBezTo>
                    <a:pt x="156481" y="2614"/>
                    <a:pt x="164360" y="41816"/>
                    <a:pt x="166986" y="62724"/>
                  </a:cubicBezTo>
                  <a:cubicBezTo>
                    <a:pt x="172238" y="101927"/>
                    <a:pt x="164360" y="154197"/>
                    <a:pt x="138097" y="201240"/>
                  </a:cubicBezTo>
                  <a:cubicBezTo>
                    <a:pt x="138097" y="201240"/>
                    <a:pt x="128126" y="225497"/>
                    <a:pt x="115107" y="259539"/>
                  </a:cubicBezTo>
                  <a:lnTo>
                    <a:pt x="108472" y="277246"/>
                  </a:lnTo>
                  <a:lnTo>
                    <a:pt x="0" y="338085"/>
                  </a:lnTo>
                  <a:lnTo>
                    <a:pt x="2066" y="328265"/>
                  </a:lnTo>
                  <a:cubicBezTo>
                    <a:pt x="44579" y="132635"/>
                    <a:pt x="77037" y="34302"/>
                    <a:pt x="12759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任意多边形 151">
              <a:extLst>
                <a:ext uri="{FF2B5EF4-FFF2-40B4-BE49-F238E27FC236}">
                  <a16:creationId xmlns:a16="http://schemas.microsoft.com/office/drawing/2014/main" id="{9696C4D4-DD67-4E95-8B3E-6DBFCB206C0E}"/>
                </a:ext>
              </a:extLst>
            </p:cNvPr>
            <p:cNvSpPr/>
            <p:nvPr/>
          </p:nvSpPr>
          <p:spPr bwMode="auto">
            <a:xfrm>
              <a:off x="5426075" y="3598863"/>
              <a:ext cx="161925" cy="279400"/>
            </a:xfrm>
            <a:custGeom>
              <a:avLst/>
              <a:gdLst>
                <a:gd name="T0" fmla="*/ 43 w 62"/>
                <a:gd name="T1" fmla="*/ 0 h 107"/>
                <a:gd name="T2" fmla="*/ 18 w 62"/>
                <a:gd name="T3" fmla="*/ 30 h 107"/>
                <a:gd name="T4" fmla="*/ 0 w 62"/>
                <a:gd name="T5" fmla="*/ 89 h 107"/>
                <a:gd name="T6" fmla="*/ 36 w 62"/>
                <a:gd name="T7" fmla="*/ 102 h 107"/>
                <a:gd name="T8" fmla="*/ 55 w 62"/>
                <a:gd name="T9" fmla="*/ 54 h 107"/>
                <a:gd name="T10" fmla="*/ 43 w 62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107">
                  <a:moveTo>
                    <a:pt x="43" y="0"/>
                  </a:moveTo>
                  <a:cubicBezTo>
                    <a:pt x="35" y="3"/>
                    <a:pt x="26" y="12"/>
                    <a:pt x="18" y="30"/>
                  </a:cubicBezTo>
                  <a:cubicBezTo>
                    <a:pt x="10" y="49"/>
                    <a:pt x="0" y="89"/>
                    <a:pt x="0" y="89"/>
                  </a:cubicBezTo>
                  <a:cubicBezTo>
                    <a:pt x="0" y="89"/>
                    <a:pt x="17" y="107"/>
                    <a:pt x="36" y="102"/>
                  </a:cubicBezTo>
                  <a:cubicBezTo>
                    <a:pt x="36" y="102"/>
                    <a:pt x="51" y="71"/>
                    <a:pt x="55" y="54"/>
                  </a:cubicBezTo>
                  <a:cubicBezTo>
                    <a:pt x="59" y="38"/>
                    <a:pt x="62" y="9"/>
                    <a:pt x="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任意多边形 152">
              <a:extLst>
                <a:ext uri="{FF2B5EF4-FFF2-40B4-BE49-F238E27FC236}">
                  <a16:creationId xmlns:a16="http://schemas.microsoft.com/office/drawing/2014/main" id="{904A4373-F4BF-4257-8C0A-FF8B50B57D26}"/>
                </a:ext>
              </a:extLst>
            </p:cNvPr>
            <p:cNvSpPr/>
            <p:nvPr/>
          </p:nvSpPr>
          <p:spPr bwMode="auto">
            <a:xfrm>
              <a:off x="5329238" y="3721100"/>
              <a:ext cx="569913" cy="508000"/>
            </a:xfrm>
            <a:custGeom>
              <a:avLst/>
              <a:gdLst>
                <a:gd name="T0" fmla="*/ 218 w 218"/>
                <a:gd name="T1" fmla="*/ 20 h 194"/>
                <a:gd name="T2" fmla="*/ 218 w 218"/>
                <a:gd name="T3" fmla="*/ 9 h 194"/>
                <a:gd name="T4" fmla="*/ 204 w 218"/>
                <a:gd name="T5" fmla="*/ 1 h 194"/>
                <a:gd name="T6" fmla="*/ 204 w 218"/>
                <a:gd name="T7" fmla="*/ 1 h 194"/>
                <a:gd name="T8" fmla="*/ 204 w 218"/>
                <a:gd name="T9" fmla="*/ 1 h 194"/>
                <a:gd name="T10" fmla="*/ 204 w 218"/>
                <a:gd name="T11" fmla="*/ 1 h 194"/>
                <a:gd name="T12" fmla="*/ 200 w 218"/>
                <a:gd name="T13" fmla="*/ 1 h 194"/>
                <a:gd name="T14" fmla="*/ 6 w 218"/>
                <a:gd name="T15" fmla="*/ 113 h 194"/>
                <a:gd name="T16" fmla="*/ 0 w 218"/>
                <a:gd name="T17" fmla="*/ 124 h 194"/>
                <a:gd name="T18" fmla="*/ 0 w 218"/>
                <a:gd name="T19" fmla="*/ 182 h 194"/>
                <a:gd name="T20" fmla="*/ 1 w 218"/>
                <a:gd name="T21" fmla="*/ 186 h 194"/>
                <a:gd name="T22" fmla="*/ 1 w 218"/>
                <a:gd name="T23" fmla="*/ 186 h 194"/>
                <a:gd name="T24" fmla="*/ 1 w 218"/>
                <a:gd name="T25" fmla="*/ 186 h 194"/>
                <a:gd name="T26" fmla="*/ 1 w 218"/>
                <a:gd name="T27" fmla="*/ 186 h 194"/>
                <a:gd name="T28" fmla="*/ 15 w 218"/>
                <a:gd name="T29" fmla="*/ 194 h 194"/>
                <a:gd name="T30" fmla="*/ 15 w 218"/>
                <a:gd name="T31" fmla="*/ 180 h 194"/>
                <a:gd name="T32" fmla="*/ 200 w 218"/>
                <a:gd name="T33" fmla="*/ 74 h 194"/>
                <a:gd name="T34" fmla="*/ 206 w 218"/>
                <a:gd name="T35" fmla="*/ 63 h 194"/>
                <a:gd name="T36" fmla="*/ 206 w 218"/>
                <a:gd name="T37" fmla="*/ 20 h 194"/>
                <a:gd name="T38" fmla="*/ 218 w 218"/>
                <a:gd name="T39" fmla="*/ 2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194">
                  <a:moveTo>
                    <a:pt x="218" y="20"/>
                  </a:moveTo>
                  <a:cubicBezTo>
                    <a:pt x="218" y="9"/>
                    <a:pt x="218" y="9"/>
                    <a:pt x="218" y="9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3" y="0"/>
                    <a:pt x="202" y="0"/>
                    <a:pt x="200" y="1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2" y="115"/>
                    <a:pt x="0" y="120"/>
                    <a:pt x="0" y="12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4"/>
                    <a:pt x="0" y="185"/>
                    <a:pt x="1" y="186"/>
                  </a:cubicBezTo>
                  <a:cubicBezTo>
                    <a:pt x="1" y="186"/>
                    <a:pt x="1" y="186"/>
                    <a:pt x="1" y="186"/>
                  </a:cubicBezTo>
                  <a:cubicBezTo>
                    <a:pt x="1" y="186"/>
                    <a:pt x="1" y="186"/>
                    <a:pt x="1" y="186"/>
                  </a:cubicBezTo>
                  <a:cubicBezTo>
                    <a:pt x="1" y="186"/>
                    <a:pt x="1" y="186"/>
                    <a:pt x="1" y="186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80"/>
                    <a:pt x="15" y="180"/>
                    <a:pt x="15" y="180"/>
                  </a:cubicBezTo>
                  <a:cubicBezTo>
                    <a:pt x="200" y="74"/>
                    <a:pt x="200" y="74"/>
                    <a:pt x="200" y="74"/>
                  </a:cubicBezTo>
                  <a:cubicBezTo>
                    <a:pt x="203" y="72"/>
                    <a:pt x="206" y="67"/>
                    <a:pt x="206" y="63"/>
                  </a:cubicBezTo>
                  <a:cubicBezTo>
                    <a:pt x="206" y="20"/>
                    <a:pt x="206" y="20"/>
                    <a:pt x="206" y="20"/>
                  </a:cubicBezTo>
                  <a:lnTo>
                    <a:pt x="218" y="2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任意多边形 153">
              <a:extLst>
                <a:ext uri="{FF2B5EF4-FFF2-40B4-BE49-F238E27FC236}">
                  <a16:creationId xmlns:a16="http://schemas.microsoft.com/office/drawing/2014/main" id="{D7345314-66CD-4B6D-8853-F168159C0773}"/>
                </a:ext>
              </a:extLst>
            </p:cNvPr>
            <p:cNvSpPr/>
            <p:nvPr/>
          </p:nvSpPr>
          <p:spPr bwMode="auto">
            <a:xfrm>
              <a:off x="5334000" y="3721100"/>
              <a:ext cx="565150" cy="338138"/>
            </a:xfrm>
            <a:custGeom>
              <a:avLst/>
              <a:gdLst>
                <a:gd name="T0" fmla="*/ 216 w 216"/>
                <a:gd name="T1" fmla="*/ 9 h 129"/>
                <a:gd name="T2" fmla="*/ 202 w 216"/>
                <a:gd name="T3" fmla="*/ 1 h 129"/>
                <a:gd name="T4" fmla="*/ 202 w 216"/>
                <a:gd name="T5" fmla="*/ 1 h 129"/>
                <a:gd name="T6" fmla="*/ 202 w 216"/>
                <a:gd name="T7" fmla="*/ 1 h 129"/>
                <a:gd name="T8" fmla="*/ 202 w 216"/>
                <a:gd name="T9" fmla="*/ 1 h 129"/>
                <a:gd name="T10" fmla="*/ 198 w 216"/>
                <a:gd name="T11" fmla="*/ 1 h 129"/>
                <a:gd name="T12" fmla="*/ 4 w 216"/>
                <a:gd name="T13" fmla="*/ 113 h 129"/>
                <a:gd name="T14" fmla="*/ 0 w 216"/>
                <a:gd name="T15" fmla="*/ 117 h 129"/>
                <a:gd name="T16" fmla="*/ 20 w 216"/>
                <a:gd name="T17" fmla="*/ 129 h 129"/>
                <a:gd name="T18" fmla="*/ 204 w 216"/>
                <a:gd name="T19" fmla="*/ 24 h 129"/>
                <a:gd name="T20" fmla="*/ 216 w 216"/>
                <a:gd name="T21" fmla="*/ 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129">
                  <a:moveTo>
                    <a:pt x="216" y="9"/>
                  </a:move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1" y="0"/>
                    <a:pt x="200" y="0"/>
                    <a:pt x="198" y="1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2" y="114"/>
                    <a:pt x="1" y="116"/>
                    <a:pt x="0" y="117"/>
                  </a:cubicBezTo>
                  <a:cubicBezTo>
                    <a:pt x="20" y="129"/>
                    <a:pt x="20" y="129"/>
                    <a:pt x="20" y="129"/>
                  </a:cubicBezTo>
                  <a:cubicBezTo>
                    <a:pt x="204" y="24"/>
                    <a:pt x="204" y="24"/>
                    <a:pt x="204" y="24"/>
                  </a:cubicBezTo>
                  <a:lnTo>
                    <a:pt x="216" y="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任意多边形 154">
              <a:extLst>
                <a:ext uri="{FF2B5EF4-FFF2-40B4-BE49-F238E27FC236}">
                  <a16:creationId xmlns:a16="http://schemas.microsoft.com/office/drawing/2014/main" id="{1542142E-E91B-4449-BC51-D4C04EB2D01D}"/>
                </a:ext>
              </a:extLst>
            </p:cNvPr>
            <p:cNvSpPr/>
            <p:nvPr/>
          </p:nvSpPr>
          <p:spPr bwMode="auto">
            <a:xfrm>
              <a:off x="5365750" y="3740150"/>
              <a:ext cx="539750" cy="492125"/>
            </a:xfrm>
            <a:custGeom>
              <a:avLst/>
              <a:gdLst>
                <a:gd name="T0" fmla="*/ 6 w 206"/>
                <a:gd name="T1" fmla="*/ 114 h 188"/>
                <a:gd name="T2" fmla="*/ 200 w 206"/>
                <a:gd name="T3" fmla="*/ 2 h 188"/>
                <a:gd name="T4" fmla="*/ 206 w 206"/>
                <a:gd name="T5" fmla="*/ 6 h 188"/>
                <a:gd name="T6" fmla="*/ 206 w 206"/>
                <a:gd name="T7" fmla="*/ 64 h 188"/>
                <a:gd name="T8" fmla="*/ 200 w 206"/>
                <a:gd name="T9" fmla="*/ 75 h 188"/>
                <a:gd name="T10" fmla="*/ 6 w 206"/>
                <a:gd name="T11" fmla="*/ 186 h 188"/>
                <a:gd name="T12" fmla="*/ 0 w 206"/>
                <a:gd name="T13" fmla="*/ 183 h 188"/>
                <a:gd name="T14" fmla="*/ 0 w 206"/>
                <a:gd name="T15" fmla="*/ 125 h 188"/>
                <a:gd name="T16" fmla="*/ 6 w 206"/>
                <a:gd name="T17" fmla="*/ 11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" h="188">
                  <a:moveTo>
                    <a:pt x="6" y="114"/>
                  </a:moveTo>
                  <a:cubicBezTo>
                    <a:pt x="200" y="2"/>
                    <a:pt x="200" y="2"/>
                    <a:pt x="200" y="2"/>
                  </a:cubicBezTo>
                  <a:cubicBezTo>
                    <a:pt x="203" y="0"/>
                    <a:pt x="206" y="2"/>
                    <a:pt x="206" y="6"/>
                  </a:cubicBezTo>
                  <a:cubicBezTo>
                    <a:pt x="206" y="64"/>
                    <a:pt x="206" y="64"/>
                    <a:pt x="206" y="64"/>
                  </a:cubicBezTo>
                  <a:cubicBezTo>
                    <a:pt x="206" y="68"/>
                    <a:pt x="203" y="73"/>
                    <a:pt x="200" y="75"/>
                  </a:cubicBezTo>
                  <a:cubicBezTo>
                    <a:pt x="6" y="186"/>
                    <a:pt x="6" y="186"/>
                    <a:pt x="6" y="186"/>
                  </a:cubicBezTo>
                  <a:cubicBezTo>
                    <a:pt x="2" y="188"/>
                    <a:pt x="0" y="187"/>
                    <a:pt x="0" y="183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1"/>
                    <a:pt x="2" y="116"/>
                    <a:pt x="6" y="114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任意多边形 155">
              <a:extLst>
                <a:ext uri="{FF2B5EF4-FFF2-40B4-BE49-F238E27FC236}">
                  <a16:creationId xmlns:a16="http://schemas.microsoft.com/office/drawing/2014/main" id="{BAF6B912-281D-45DF-93C2-A436434C1AE5}"/>
                </a:ext>
              </a:extLst>
            </p:cNvPr>
            <p:cNvSpPr/>
            <p:nvPr/>
          </p:nvSpPr>
          <p:spPr bwMode="auto">
            <a:xfrm>
              <a:off x="5383213" y="4048125"/>
              <a:ext cx="84138" cy="120650"/>
            </a:xfrm>
            <a:custGeom>
              <a:avLst/>
              <a:gdLst>
                <a:gd name="T0" fmla="*/ 17 w 32"/>
                <a:gd name="T1" fmla="*/ 2 h 46"/>
                <a:gd name="T2" fmla="*/ 21 w 32"/>
                <a:gd name="T3" fmla="*/ 9 h 46"/>
                <a:gd name="T4" fmla="*/ 22 w 32"/>
                <a:gd name="T5" fmla="*/ 10 h 46"/>
                <a:gd name="T6" fmla="*/ 30 w 32"/>
                <a:gd name="T7" fmla="*/ 6 h 46"/>
                <a:gd name="T8" fmla="*/ 31 w 32"/>
                <a:gd name="T9" fmla="*/ 9 h 46"/>
                <a:gd name="T10" fmla="*/ 25 w 32"/>
                <a:gd name="T11" fmla="*/ 20 h 46"/>
                <a:gd name="T12" fmla="*/ 25 w 32"/>
                <a:gd name="T13" fmla="*/ 22 h 46"/>
                <a:gd name="T14" fmla="*/ 26 w 32"/>
                <a:gd name="T15" fmla="*/ 32 h 46"/>
                <a:gd name="T16" fmla="*/ 24 w 32"/>
                <a:gd name="T17" fmla="*/ 35 h 46"/>
                <a:gd name="T18" fmla="*/ 17 w 32"/>
                <a:gd name="T19" fmla="*/ 34 h 46"/>
                <a:gd name="T20" fmla="*/ 15 w 32"/>
                <a:gd name="T21" fmla="*/ 35 h 46"/>
                <a:gd name="T22" fmla="*/ 8 w 32"/>
                <a:gd name="T23" fmla="*/ 44 h 46"/>
                <a:gd name="T24" fmla="*/ 6 w 32"/>
                <a:gd name="T25" fmla="*/ 43 h 46"/>
                <a:gd name="T26" fmla="*/ 7 w 32"/>
                <a:gd name="T27" fmla="*/ 32 h 46"/>
                <a:gd name="T28" fmla="*/ 7 w 32"/>
                <a:gd name="T29" fmla="*/ 31 h 46"/>
                <a:gd name="T30" fmla="*/ 1 w 32"/>
                <a:gd name="T31" fmla="*/ 27 h 46"/>
                <a:gd name="T32" fmla="*/ 2 w 32"/>
                <a:gd name="T33" fmla="*/ 23 h 46"/>
                <a:gd name="T34" fmla="*/ 10 w 32"/>
                <a:gd name="T35" fmla="*/ 16 h 46"/>
                <a:gd name="T36" fmla="*/ 11 w 32"/>
                <a:gd name="T37" fmla="*/ 15 h 46"/>
                <a:gd name="T38" fmla="*/ 15 w 32"/>
                <a:gd name="T39" fmla="*/ 3 h 46"/>
                <a:gd name="T40" fmla="*/ 17 w 32"/>
                <a:gd name="T41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6">
                  <a:moveTo>
                    <a:pt x="17" y="2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1" y="10"/>
                    <a:pt x="22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2" y="8"/>
                    <a:pt x="31" y="9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1"/>
                    <a:pt x="24" y="22"/>
                    <a:pt x="25" y="2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5" y="36"/>
                    <a:pt x="24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6" y="34"/>
                    <a:pt x="16" y="35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6"/>
                    <a:pt x="6" y="45"/>
                    <a:pt x="6" y="4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6"/>
                    <a:pt x="1" y="24"/>
                    <a:pt x="2" y="23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1" y="15"/>
                    <a:pt x="11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1"/>
                    <a:pt x="17" y="0"/>
                    <a:pt x="17" y="2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任意多边形 156">
              <a:extLst>
                <a:ext uri="{FF2B5EF4-FFF2-40B4-BE49-F238E27FC236}">
                  <a16:creationId xmlns:a16="http://schemas.microsoft.com/office/drawing/2014/main" id="{BB1318F0-06CE-49B7-AF7B-7F6CA4A95FA8}"/>
                </a:ext>
              </a:extLst>
            </p:cNvPr>
            <p:cNvSpPr/>
            <p:nvPr/>
          </p:nvSpPr>
          <p:spPr bwMode="auto">
            <a:xfrm>
              <a:off x="5487988" y="3990975"/>
              <a:ext cx="84138" cy="117475"/>
            </a:xfrm>
            <a:custGeom>
              <a:avLst/>
              <a:gdLst>
                <a:gd name="T0" fmla="*/ 17 w 32"/>
                <a:gd name="T1" fmla="*/ 1 h 45"/>
                <a:gd name="T2" fmla="*/ 21 w 32"/>
                <a:gd name="T3" fmla="*/ 8 h 45"/>
                <a:gd name="T4" fmla="*/ 22 w 32"/>
                <a:gd name="T5" fmla="*/ 9 h 45"/>
                <a:gd name="T6" fmla="*/ 30 w 32"/>
                <a:gd name="T7" fmla="*/ 6 h 45"/>
                <a:gd name="T8" fmla="*/ 31 w 32"/>
                <a:gd name="T9" fmla="*/ 9 h 45"/>
                <a:gd name="T10" fmla="*/ 25 w 32"/>
                <a:gd name="T11" fmla="*/ 19 h 45"/>
                <a:gd name="T12" fmla="*/ 24 w 32"/>
                <a:gd name="T13" fmla="*/ 21 h 45"/>
                <a:gd name="T14" fmla="*/ 26 w 32"/>
                <a:gd name="T15" fmla="*/ 31 h 45"/>
                <a:gd name="T16" fmla="*/ 24 w 32"/>
                <a:gd name="T17" fmla="*/ 34 h 45"/>
                <a:gd name="T18" fmla="*/ 17 w 32"/>
                <a:gd name="T19" fmla="*/ 34 h 45"/>
                <a:gd name="T20" fmla="*/ 15 w 32"/>
                <a:gd name="T21" fmla="*/ 34 h 45"/>
                <a:gd name="T22" fmla="*/ 8 w 32"/>
                <a:gd name="T23" fmla="*/ 43 h 45"/>
                <a:gd name="T24" fmla="*/ 6 w 32"/>
                <a:gd name="T25" fmla="*/ 43 h 45"/>
                <a:gd name="T26" fmla="*/ 7 w 32"/>
                <a:gd name="T27" fmla="*/ 31 h 45"/>
                <a:gd name="T28" fmla="*/ 7 w 32"/>
                <a:gd name="T29" fmla="*/ 30 h 45"/>
                <a:gd name="T30" fmla="*/ 1 w 32"/>
                <a:gd name="T31" fmla="*/ 26 h 45"/>
                <a:gd name="T32" fmla="*/ 2 w 32"/>
                <a:gd name="T33" fmla="*/ 22 h 45"/>
                <a:gd name="T34" fmla="*/ 10 w 32"/>
                <a:gd name="T35" fmla="*/ 16 h 45"/>
                <a:gd name="T36" fmla="*/ 11 w 32"/>
                <a:gd name="T37" fmla="*/ 14 h 45"/>
                <a:gd name="T38" fmla="*/ 14 w 32"/>
                <a:gd name="T39" fmla="*/ 2 h 45"/>
                <a:gd name="T40" fmla="*/ 17 w 32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5">
                  <a:moveTo>
                    <a:pt x="17" y="1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1" y="9"/>
                    <a:pt x="21" y="9"/>
                    <a:pt x="22" y="9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5"/>
                    <a:pt x="32" y="7"/>
                    <a:pt x="31" y="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4" y="21"/>
                    <a:pt x="24" y="2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3"/>
                    <a:pt x="25" y="35"/>
                    <a:pt x="24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6" y="34"/>
                    <a:pt x="16" y="34"/>
                    <a:pt x="15" y="3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" y="45"/>
                    <a:pt x="6" y="44"/>
                    <a:pt x="6" y="4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0"/>
                    <a:pt x="7" y="3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1" y="23"/>
                    <a:pt x="2" y="22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1" y="15"/>
                    <a:pt x="11" y="14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0"/>
                    <a:pt x="17" y="0"/>
                    <a:pt x="17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任意多边形 157">
              <a:extLst>
                <a:ext uri="{FF2B5EF4-FFF2-40B4-BE49-F238E27FC236}">
                  <a16:creationId xmlns:a16="http://schemas.microsoft.com/office/drawing/2014/main" id="{F7EA3F4E-B31B-498E-83DD-6311407116EC}"/>
                </a:ext>
              </a:extLst>
            </p:cNvPr>
            <p:cNvSpPr/>
            <p:nvPr/>
          </p:nvSpPr>
          <p:spPr bwMode="auto">
            <a:xfrm>
              <a:off x="5592763" y="3930650"/>
              <a:ext cx="80963" cy="117475"/>
            </a:xfrm>
            <a:custGeom>
              <a:avLst/>
              <a:gdLst>
                <a:gd name="T0" fmla="*/ 17 w 31"/>
                <a:gd name="T1" fmla="*/ 1 h 45"/>
                <a:gd name="T2" fmla="*/ 21 w 31"/>
                <a:gd name="T3" fmla="*/ 8 h 45"/>
                <a:gd name="T4" fmla="*/ 22 w 31"/>
                <a:gd name="T5" fmla="*/ 9 h 45"/>
                <a:gd name="T6" fmla="*/ 30 w 31"/>
                <a:gd name="T7" fmla="*/ 6 h 45"/>
                <a:gd name="T8" fmla="*/ 31 w 31"/>
                <a:gd name="T9" fmla="*/ 9 h 45"/>
                <a:gd name="T10" fmla="*/ 25 w 31"/>
                <a:gd name="T11" fmla="*/ 19 h 45"/>
                <a:gd name="T12" fmla="*/ 24 w 31"/>
                <a:gd name="T13" fmla="*/ 22 h 45"/>
                <a:gd name="T14" fmla="*/ 26 w 31"/>
                <a:gd name="T15" fmla="*/ 31 h 45"/>
                <a:gd name="T16" fmla="*/ 24 w 31"/>
                <a:gd name="T17" fmla="*/ 35 h 45"/>
                <a:gd name="T18" fmla="*/ 16 w 31"/>
                <a:gd name="T19" fmla="*/ 34 h 45"/>
                <a:gd name="T20" fmla="*/ 15 w 31"/>
                <a:gd name="T21" fmla="*/ 35 h 45"/>
                <a:gd name="T22" fmla="*/ 8 w 31"/>
                <a:gd name="T23" fmla="*/ 44 h 45"/>
                <a:gd name="T24" fmla="*/ 6 w 31"/>
                <a:gd name="T25" fmla="*/ 43 h 45"/>
                <a:gd name="T26" fmla="*/ 7 w 31"/>
                <a:gd name="T27" fmla="*/ 31 h 45"/>
                <a:gd name="T28" fmla="*/ 7 w 31"/>
                <a:gd name="T29" fmla="*/ 30 h 45"/>
                <a:gd name="T30" fmla="*/ 1 w 31"/>
                <a:gd name="T31" fmla="*/ 26 h 45"/>
                <a:gd name="T32" fmla="*/ 2 w 31"/>
                <a:gd name="T33" fmla="*/ 22 h 45"/>
                <a:gd name="T34" fmla="*/ 10 w 31"/>
                <a:gd name="T35" fmla="*/ 16 h 45"/>
                <a:gd name="T36" fmla="*/ 11 w 31"/>
                <a:gd name="T37" fmla="*/ 14 h 45"/>
                <a:gd name="T38" fmla="*/ 14 w 31"/>
                <a:gd name="T39" fmla="*/ 2 h 45"/>
                <a:gd name="T40" fmla="*/ 17 w 31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45">
                  <a:moveTo>
                    <a:pt x="17" y="1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1" y="9"/>
                    <a:pt x="21" y="9"/>
                    <a:pt x="22" y="9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5"/>
                    <a:pt x="31" y="7"/>
                    <a:pt x="31" y="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4" y="20"/>
                    <a:pt x="24" y="21"/>
                    <a:pt x="24" y="2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3"/>
                    <a:pt x="25" y="35"/>
                    <a:pt x="24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6" y="34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5"/>
                    <a:pt x="6" y="45"/>
                    <a:pt x="6" y="4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0"/>
                    <a:pt x="7" y="3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1" y="23"/>
                    <a:pt x="2" y="22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1" y="15"/>
                    <a:pt x="11" y="14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1"/>
                    <a:pt x="17" y="0"/>
                    <a:pt x="17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任意多边形 158">
              <a:extLst>
                <a:ext uri="{FF2B5EF4-FFF2-40B4-BE49-F238E27FC236}">
                  <a16:creationId xmlns:a16="http://schemas.microsoft.com/office/drawing/2014/main" id="{6DCE7D43-0EB8-414E-8179-5278E78221D8}"/>
                </a:ext>
              </a:extLst>
            </p:cNvPr>
            <p:cNvSpPr/>
            <p:nvPr/>
          </p:nvSpPr>
          <p:spPr bwMode="auto">
            <a:xfrm>
              <a:off x="5697538" y="3870325"/>
              <a:ext cx="80963" cy="117475"/>
            </a:xfrm>
            <a:custGeom>
              <a:avLst/>
              <a:gdLst>
                <a:gd name="T0" fmla="*/ 17 w 31"/>
                <a:gd name="T1" fmla="*/ 1 h 45"/>
                <a:gd name="T2" fmla="*/ 21 w 31"/>
                <a:gd name="T3" fmla="*/ 8 h 45"/>
                <a:gd name="T4" fmla="*/ 22 w 31"/>
                <a:gd name="T5" fmla="*/ 9 h 45"/>
                <a:gd name="T6" fmla="*/ 30 w 31"/>
                <a:gd name="T7" fmla="*/ 6 h 45"/>
                <a:gd name="T8" fmla="*/ 31 w 31"/>
                <a:gd name="T9" fmla="*/ 9 h 45"/>
                <a:gd name="T10" fmla="*/ 25 w 31"/>
                <a:gd name="T11" fmla="*/ 20 h 45"/>
                <a:gd name="T12" fmla="*/ 24 w 31"/>
                <a:gd name="T13" fmla="*/ 22 h 45"/>
                <a:gd name="T14" fmla="*/ 26 w 31"/>
                <a:gd name="T15" fmla="*/ 31 h 45"/>
                <a:gd name="T16" fmla="*/ 23 w 31"/>
                <a:gd name="T17" fmla="*/ 35 h 45"/>
                <a:gd name="T18" fmla="*/ 16 w 31"/>
                <a:gd name="T19" fmla="*/ 34 h 45"/>
                <a:gd name="T20" fmla="*/ 15 w 31"/>
                <a:gd name="T21" fmla="*/ 35 h 45"/>
                <a:gd name="T22" fmla="*/ 8 w 31"/>
                <a:gd name="T23" fmla="*/ 44 h 45"/>
                <a:gd name="T24" fmla="*/ 6 w 31"/>
                <a:gd name="T25" fmla="*/ 43 h 45"/>
                <a:gd name="T26" fmla="*/ 7 w 31"/>
                <a:gd name="T27" fmla="*/ 32 h 45"/>
                <a:gd name="T28" fmla="*/ 7 w 31"/>
                <a:gd name="T29" fmla="*/ 30 h 45"/>
                <a:gd name="T30" fmla="*/ 1 w 31"/>
                <a:gd name="T31" fmla="*/ 26 h 45"/>
                <a:gd name="T32" fmla="*/ 2 w 31"/>
                <a:gd name="T33" fmla="*/ 22 h 45"/>
                <a:gd name="T34" fmla="*/ 10 w 31"/>
                <a:gd name="T35" fmla="*/ 16 h 45"/>
                <a:gd name="T36" fmla="*/ 11 w 31"/>
                <a:gd name="T37" fmla="*/ 14 h 45"/>
                <a:gd name="T38" fmla="*/ 14 w 31"/>
                <a:gd name="T39" fmla="*/ 3 h 45"/>
                <a:gd name="T40" fmla="*/ 17 w 31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45">
                  <a:moveTo>
                    <a:pt x="17" y="1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1" y="9"/>
                    <a:pt x="21" y="9"/>
                    <a:pt x="22" y="9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5"/>
                    <a:pt x="31" y="7"/>
                    <a:pt x="31" y="9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4" y="21"/>
                    <a:pt x="24" y="2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3"/>
                    <a:pt x="25" y="35"/>
                    <a:pt x="23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5" y="34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5"/>
                    <a:pt x="6" y="45"/>
                    <a:pt x="6" y="4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0"/>
                    <a:pt x="7" y="3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1" y="23"/>
                    <a:pt x="2" y="22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1" y="15"/>
                    <a:pt x="11" y="1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1"/>
                    <a:pt x="17" y="0"/>
                    <a:pt x="17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任意多边形 159">
              <a:extLst>
                <a:ext uri="{FF2B5EF4-FFF2-40B4-BE49-F238E27FC236}">
                  <a16:creationId xmlns:a16="http://schemas.microsoft.com/office/drawing/2014/main" id="{AF122FD4-BBBE-4FE6-B81E-8691E19F56BA}"/>
                </a:ext>
              </a:extLst>
            </p:cNvPr>
            <p:cNvSpPr/>
            <p:nvPr/>
          </p:nvSpPr>
          <p:spPr bwMode="auto">
            <a:xfrm>
              <a:off x="5740400" y="3870325"/>
              <a:ext cx="38100" cy="92075"/>
            </a:xfrm>
            <a:custGeom>
              <a:avLst/>
              <a:gdLst>
                <a:gd name="T0" fmla="*/ 0 w 15"/>
                <a:gd name="T1" fmla="*/ 34 h 35"/>
                <a:gd name="T2" fmla="*/ 7 w 15"/>
                <a:gd name="T3" fmla="*/ 35 h 35"/>
                <a:gd name="T4" fmla="*/ 10 w 15"/>
                <a:gd name="T5" fmla="*/ 31 h 35"/>
                <a:gd name="T6" fmla="*/ 8 w 15"/>
                <a:gd name="T7" fmla="*/ 22 h 35"/>
                <a:gd name="T8" fmla="*/ 9 w 15"/>
                <a:gd name="T9" fmla="*/ 20 h 35"/>
                <a:gd name="T10" fmla="*/ 15 w 15"/>
                <a:gd name="T11" fmla="*/ 9 h 35"/>
                <a:gd name="T12" fmla="*/ 14 w 15"/>
                <a:gd name="T13" fmla="*/ 6 h 35"/>
                <a:gd name="T14" fmla="*/ 6 w 15"/>
                <a:gd name="T15" fmla="*/ 9 h 35"/>
                <a:gd name="T16" fmla="*/ 5 w 15"/>
                <a:gd name="T17" fmla="*/ 8 h 35"/>
                <a:gd name="T18" fmla="*/ 1 w 15"/>
                <a:gd name="T19" fmla="*/ 1 h 35"/>
                <a:gd name="T20" fmla="*/ 0 w 15"/>
                <a:gd name="T21" fmla="*/ 1 h 35"/>
                <a:gd name="T22" fmla="*/ 0 w 15"/>
                <a:gd name="T23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35">
                  <a:moveTo>
                    <a:pt x="0" y="34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9" y="35"/>
                    <a:pt x="10" y="33"/>
                    <a:pt x="10" y="3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8" y="20"/>
                    <a:pt x="9" y="20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5" y="5"/>
                    <a:pt x="14" y="6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9"/>
                    <a:pt x="5" y="9"/>
                    <a:pt x="5" y="8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4"/>
                    <a:pt x="0" y="34"/>
                    <a:pt x="0" y="34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任意多边形 160">
              <a:extLst>
                <a:ext uri="{FF2B5EF4-FFF2-40B4-BE49-F238E27FC236}">
                  <a16:creationId xmlns:a16="http://schemas.microsoft.com/office/drawing/2014/main" id="{719206B7-FED4-4BF2-8FDC-12A647BD8DEE}"/>
                </a:ext>
              </a:extLst>
            </p:cNvPr>
            <p:cNvSpPr/>
            <p:nvPr/>
          </p:nvSpPr>
          <p:spPr bwMode="auto">
            <a:xfrm>
              <a:off x="5802313" y="3810000"/>
              <a:ext cx="80963" cy="119063"/>
            </a:xfrm>
            <a:custGeom>
              <a:avLst/>
              <a:gdLst>
                <a:gd name="T0" fmla="*/ 17 w 31"/>
                <a:gd name="T1" fmla="*/ 1 h 45"/>
                <a:gd name="T2" fmla="*/ 21 w 31"/>
                <a:gd name="T3" fmla="*/ 9 h 45"/>
                <a:gd name="T4" fmla="*/ 22 w 31"/>
                <a:gd name="T5" fmla="*/ 9 h 45"/>
                <a:gd name="T6" fmla="*/ 30 w 31"/>
                <a:gd name="T7" fmla="*/ 6 h 45"/>
                <a:gd name="T8" fmla="*/ 30 w 31"/>
                <a:gd name="T9" fmla="*/ 9 h 45"/>
                <a:gd name="T10" fmla="*/ 25 w 31"/>
                <a:gd name="T11" fmla="*/ 20 h 45"/>
                <a:gd name="T12" fmla="*/ 24 w 31"/>
                <a:gd name="T13" fmla="*/ 22 h 45"/>
                <a:gd name="T14" fmla="*/ 26 w 31"/>
                <a:gd name="T15" fmla="*/ 31 h 45"/>
                <a:gd name="T16" fmla="*/ 23 w 31"/>
                <a:gd name="T17" fmla="*/ 35 h 45"/>
                <a:gd name="T18" fmla="*/ 16 w 31"/>
                <a:gd name="T19" fmla="*/ 34 h 45"/>
                <a:gd name="T20" fmla="*/ 15 w 31"/>
                <a:gd name="T21" fmla="*/ 35 h 45"/>
                <a:gd name="T22" fmla="*/ 8 w 31"/>
                <a:gd name="T23" fmla="*/ 44 h 45"/>
                <a:gd name="T24" fmla="*/ 6 w 31"/>
                <a:gd name="T25" fmla="*/ 43 h 45"/>
                <a:gd name="T26" fmla="*/ 7 w 31"/>
                <a:gd name="T27" fmla="*/ 32 h 45"/>
                <a:gd name="T28" fmla="*/ 7 w 31"/>
                <a:gd name="T29" fmla="*/ 30 h 45"/>
                <a:gd name="T30" fmla="*/ 1 w 31"/>
                <a:gd name="T31" fmla="*/ 26 h 45"/>
                <a:gd name="T32" fmla="*/ 2 w 31"/>
                <a:gd name="T33" fmla="*/ 22 h 45"/>
                <a:gd name="T34" fmla="*/ 10 w 31"/>
                <a:gd name="T35" fmla="*/ 16 h 45"/>
                <a:gd name="T36" fmla="*/ 11 w 31"/>
                <a:gd name="T37" fmla="*/ 14 h 45"/>
                <a:gd name="T38" fmla="*/ 14 w 31"/>
                <a:gd name="T39" fmla="*/ 3 h 45"/>
                <a:gd name="T40" fmla="*/ 17 w 31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45">
                  <a:moveTo>
                    <a:pt x="17" y="1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2" y="9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7"/>
                    <a:pt x="30" y="9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4" y="21"/>
                    <a:pt x="24" y="2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3"/>
                    <a:pt x="25" y="35"/>
                    <a:pt x="23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5" y="34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5"/>
                    <a:pt x="5" y="45"/>
                    <a:pt x="6" y="4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0"/>
                    <a:pt x="7" y="3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3"/>
                    <a:pt x="2" y="22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1" y="15"/>
                    <a:pt x="11" y="1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1"/>
                    <a:pt x="16" y="0"/>
                    <a:pt x="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任意多边形 161">
              <a:extLst>
                <a:ext uri="{FF2B5EF4-FFF2-40B4-BE49-F238E27FC236}">
                  <a16:creationId xmlns:a16="http://schemas.microsoft.com/office/drawing/2014/main" id="{C721DAFB-3C5A-4FBD-B98C-29BD37E23F3F}"/>
                </a:ext>
              </a:extLst>
            </p:cNvPr>
            <p:cNvSpPr/>
            <p:nvPr/>
          </p:nvSpPr>
          <p:spPr bwMode="auto">
            <a:xfrm>
              <a:off x="5329238" y="1855788"/>
              <a:ext cx="569913" cy="1000125"/>
            </a:xfrm>
            <a:custGeom>
              <a:avLst/>
              <a:gdLst>
                <a:gd name="T0" fmla="*/ 218 w 218"/>
                <a:gd name="T1" fmla="*/ 21 h 383"/>
                <a:gd name="T2" fmla="*/ 218 w 218"/>
                <a:gd name="T3" fmla="*/ 9 h 383"/>
                <a:gd name="T4" fmla="*/ 204 w 218"/>
                <a:gd name="T5" fmla="*/ 1 h 383"/>
                <a:gd name="T6" fmla="*/ 204 w 218"/>
                <a:gd name="T7" fmla="*/ 1 h 383"/>
                <a:gd name="T8" fmla="*/ 204 w 218"/>
                <a:gd name="T9" fmla="*/ 1 h 383"/>
                <a:gd name="T10" fmla="*/ 204 w 218"/>
                <a:gd name="T11" fmla="*/ 1 h 383"/>
                <a:gd name="T12" fmla="*/ 200 w 218"/>
                <a:gd name="T13" fmla="*/ 1 h 383"/>
                <a:gd name="T14" fmla="*/ 6 w 218"/>
                <a:gd name="T15" fmla="*/ 113 h 383"/>
                <a:gd name="T16" fmla="*/ 0 w 218"/>
                <a:gd name="T17" fmla="*/ 124 h 383"/>
                <a:gd name="T18" fmla="*/ 0 w 218"/>
                <a:gd name="T19" fmla="*/ 371 h 383"/>
                <a:gd name="T20" fmla="*/ 1 w 218"/>
                <a:gd name="T21" fmla="*/ 375 h 383"/>
                <a:gd name="T22" fmla="*/ 1 w 218"/>
                <a:gd name="T23" fmla="*/ 375 h 383"/>
                <a:gd name="T24" fmla="*/ 1 w 218"/>
                <a:gd name="T25" fmla="*/ 375 h 383"/>
                <a:gd name="T26" fmla="*/ 1 w 218"/>
                <a:gd name="T27" fmla="*/ 375 h 383"/>
                <a:gd name="T28" fmla="*/ 15 w 218"/>
                <a:gd name="T29" fmla="*/ 383 h 383"/>
                <a:gd name="T30" fmla="*/ 15 w 218"/>
                <a:gd name="T31" fmla="*/ 369 h 383"/>
                <a:gd name="T32" fmla="*/ 200 w 218"/>
                <a:gd name="T33" fmla="*/ 263 h 383"/>
                <a:gd name="T34" fmla="*/ 206 w 218"/>
                <a:gd name="T35" fmla="*/ 252 h 383"/>
                <a:gd name="T36" fmla="*/ 206 w 218"/>
                <a:gd name="T37" fmla="*/ 21 h 383"/>
                <a:gd name="T38" fmla="*/ 218 w 218"/>
                <a:gd name="T39" fmla="*/ 21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383">
                  <a:moveTo>
                    <a:pt x="218" y="21"/>
                  </a:moveTo>
                  <a:cubicBezTo>
                    <a:pt x="218" y="9"/>
                    <a:pt x="218" y="9"/>
                    <a:pt x="218" y="9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3" y="0"/>
                    <a:pt x="202" y="0"/>
                    <a:pt x="200" y="1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2" y="115"/>
                    <a:pt x="0" y="120"/>
                    <a:pt x="0" y="124"/>
                  </a:cubicBezTo>
                  <a:cubicBezTo>
                    <a:pt x="0" y="371"/>
                    <a:pt x="0" y="371"/>
                    <a:pt x="0" y="371"/>
                  </a:cubicBezTo>
                  <a:cubicBezTo>
                    <a:pt x="0" y="373"/>
                    <a:pt x="0" y="374"/>
                    <a:pt x="1" y="375"/>
                  </a:cubicBezTo>
                  <a:cubicBezTo>
                    <a:pt x="1" y="375"/>
                    <a:pt x="1" y="375"/>
                    <a:pt x="1" y="375"/>
                  </a:cubicBezTo>
                  <a:cubicBezTo>
                    <a:pt x="1" y="375"/>
                    <a:pt x="1" y="375"/>
                    <a:pt x="1" y="375"/>
                  </a:cubicBezTo>
                  <a:cubicBezTo>
                    <a:pt x="1" y="375"/>
                    <a:pt x="1" y="375"/>
                    <a:pt x="1" y="375"/>
                  </a:cubicBezTo>
                  <a:cubicBezTo>
                    <a:pt x="15" y="383"/>
                    <a:pt x="15" y="383"/>
                    <a:pt x="15" y="383"/>
                  </a:cubicBezTo>
                  <a:cubicBezTo>
                    <a:pt x="15" y="369"/>
                    <a:pt x="15" y="369"/>
                    <a:pt x="15" y="369"/>
                  </a:cubicBezTo>
                  <a:cubicBezTo>
                    <a:pt x="200" y="263"/>
                    <a:pt x="200" y="263"/>
                    <a:pt x="200" y="263"/>
                  </a:cubicBezTo>
                  <a:cubicBezTo>
                    <a:pt x="203" y="261"/>
                    <a:pt x="206" y="256"/>
                    <a:pt x="206" y="252"/>
                  </a:cubicBezTo>
                  <a:cubicBezTo>
                    <a:pt x="206" y="21"/>
                    <a:pt x="206" y="21"/>
                    <a:pt x="206" y="21"/>
                  </a:cubicBezTo>
                  <a:cubicBezTo>
                    <a:pt x="218" y="21"/>
                    <a:pt x="218" y="21"/>
                    <a:pt x="218" y="21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任意多边形 162">
              <a:extLst>
                <a:ext uri="{FF2B5EF4-FFF2-40B4-BE49-F238E27FC236}">
                  <a16:creationId xmlns:a16="http://schemas.microsoft.com/office/drawing/2014/main" id="{F2B98B36-576D-4A1F-9517-67D70FA6BA19}"/>
                </a:ext>
              </a:extLst>
            </p:cNvPr>
            <p:cNvSpPr/>
            <p:nvPr/>
          </p:nvSpPr>
          <p:spPr bwMode="auto">
            <a:xfrm>
              <a:off x="5334000" y="1855788"/>
              <a:ext cx="565150" cy="336550"/>
            </a:xfrm>
            <a:custGeom>
              <a:avLst/>
              <a:gdLst>
                <a:gd name="T0" fmla="*/ 216 w 216"/>
                <a:gd name="T1" fmla="*/ 9 h 129"/>
                <a:gd name="T2" fmla="*/ 202 w 216"/>
                <a:gd name="T3" fmla="*/ 1 h 129"/>
                <a:gd name="T4" fmla="*/ 202 w 216"/>
                <a:gd name="T5" fmla="*/ 1 h 129"/>
                <a:gd name="T6" fmla="*/ 202 w 216"/>
                <a:gd name="T7" fmla="*/ 1 h 129"/>
                <a:gd name="T8" fmla="*/ 202 w 216"/>
                <a:gd name="T9" fmla="*/ 1 h 129"/>
                <a:gd name="T10" fmla="*/ 198 w 216"/>
                <a:gd name="T11" fmla="*/ 1 h 129"/>
                <a:gd name="T12" fmla="*/ 4 w 216"/>
                <a:gd name="T13" fmla="*/ 113 h 129"/>
                <a:gd name="T14" fmla="*/ 0 w 216"/>
                <a:gd name="T15" fmla="*/ 117 h 129"/>
                <a:gd name="T16" fmla="*/ 20 w 216"/>
                <a:gd name="T17" fmla="*/ 129 h 129"/>
                <a:gd name="T18" fmla="*/ 204 w 216"/>
                <a:gd name="T19" fmla="*/ 24 h 129"/>
                <a:gd name="T20" fmla="*/ 216 w 216"/>
                <a:gd name="T21" fmla="*/ 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129">
                  <a:moveTo>
                    <a:pt x="216" y="9"/>
                  </a:move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1" y="0"/>
                    <a:pt x="200" y="0"/>
                    <a:pt x="198" y="1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2" y="114"/>
                    <a:pt x="1" y="116"/>
                    <a:pt x="0" y="117"/>
                  </a:cubicBezTo>
                  <a:cubicBezTo>
                    <a:pt x="20" y="129"/>
                    <a:pt x="20" y="129"/>
                    <a:pt x="20" y="129"/>
                  </a:cubicBezTo>
                  <a:cubicBezTo>
                    <a:pt x="204" y="24"/>
                    <a:pt x="204" y="24"/>
                    <a:pt x="204" y="24"/>
                  </a:cubicBezTo>
                  <a:lnTo>
                    <a:pt x="216" y="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任意多边形 163">
              <a:extLst>
                <a:ext uri="{FF2B5EF4-FFF2-40B4-BE49-F238E27FC236}">
                  <a16:creationId xmlns:a16="http://schemas.microsoft.com/office/drawing/2014/main" id="{E604C5E3-D587-49DA-943F-324DBA5C68FD}"/>
                </a:ext>
              </a:extLst>
            </p:cNvPr>
            <p:cNvSpPr/>
            <p:nvPr/>
          </p:nvSpPr>
          <p:spPr bwMode="auto">
            <a:xfrm>
              <a:off x="5365750" y="1873250"/>
              <a:ext cx="539750" cy="985838"/>
            </a:xfrm>
            <a:custGeom>
              <a:avLst/>
              <a:gdLst>
                <a:gd name="T0" fmla="*/ 6 w 206"/>
                <a:gd name="T1" fmla="*/ 114 h 377"/>
                <a:gd name="T2" fmla="*/ 200 w 206"/>
                <a:gd name="T3" fmla="*/ 2 h 377"/>
                <a:gd name="T4" fmla="*/ 206 w 206"/>
                <a:gd name="T5" fmla="*/ 6 h 377"/>
                <a:gd name="T6" fmla="*/ 206 w 206"/>
                <a:gd name="T7" fmla="*/ 253 h 377"/>
                <a:gd name="T8" fmla="*/ 200 w 206"/>
                <a:gd name="T9" fmla="*/ 264 h 377"/>
                <a:gd name="T10" fmla="*/ 6 w 206"/>
                <a:gd name="T11" fmla="*/ 375 h 377"/>
                <a:gd name="T12" fmla="*/ 0 w 206"/>
                <a:gd name="T13" fmla="*/ 372 h 377"/>
                <a:gd name="T14" fmla="*/ 0 w 206"/>
                <a:gd name="T15" fmla="*/ 125 h 377"/>
                <a:gd name="T16" fmla="*/ 6 w 206"/>
                <a:gd name="T17" fmla="*/ 114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" h="377">
                  <a:moveTo>
                    <a:pt x="6" y="114"/>
                  </a:moveTo>
                  <a:cubicBezTo>
                    <a:pt x="200" y="2"/>
                    <a:pt x="200" y="2"/>
                    <a:pt x="200" y="2"/>
                  </a:cubicBezTo>
                  <a:cubicBezTo>
                    <a:pt x="203" y="0"/>
                    <a:pt x="206" y="2"/>
                    <a:pt x="206" y="6"/>
                  </a:cubicBezTo>
                  <a:cubicBezTo>
                    <a:pt x="206" y="253"/>
                    <a:pt x="206" y="253"/>
                    <a:pt x="206" y="253"/>
                  </a:cubicBezTo>
                  <a:cubicBezTo>
                    <a:pt x="206" y="257"/>
                    <a:pt x="203" y="262"/>
                    <a:pt x="200" y="264"/>
                  </a:cubicBezTo>
                  <a:cubicBezTo>
                    <a:pt x="6" y="375"/>
                    <a:pt x="6" y="375"/>
                    <a:pt x="6" y="375"/>
                  </a:cubicBezTo>
                  <a:cubicBezTo>
                    <a:pt x="2" y="377"/>
                    <a:pt x="0" y="376"/>
                    <a:pt x="0" y="37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1"/>
                    <a:pt x="2" y="116"/>
                    <a:pt x="6" y="114"/>
                  </a:cubicBezTo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任意多边形 306">
              <a:extLst>
                <a:ext uri="{FF2B5EF4-FFF2-40B4-BE49-F238E27FC236}">
                  <a16:creationId xmlns:a16="http://schemas.microsoft.com/office/drawing/2014/main" id="{E1877936-A3A0-41B7-930B-A3672BFB5241}"/>
                </a:ext>
              </a:extLst>
            </p:cNvPr>
            <p:cNvSpPr/>
            <p:nvPr/>
          </p:nvSpPr>
          <p:spPr bwMode="auto">
            <a:xfrm>
              <a:off x="5720514" y="2445222"/>
              <a:ext cx="140122" cy="180305"/>
            </a:xfrm>
            <a:custGeom>
              <a:avLst/>
              <a:gdLst>
                <a:gd name="connsiteX0" fmla="*/ 21785 w 140122"/>
                <a:gd name="connsiteY0" fmla="*/ 227 h 180305"/>
                <a:gd name="connsiteX1" fmla="*/ 87982 w 140122"/>
                <a:gd name="connsiteY1" fmla="*/ 40544 h 180305"/>
                <a:gd name="connsiteX2" fmla="*/ 113848 w 140122"/>
                <a:gd name="connsiteY2" fmla="*/ 81309 h 180305"/>
                <a:gd name="connsiteX3" fmla="*/ 140122 w 140122"/>
                <a:gd name="connsiteY3" fmla="*/ 125140 h 180305"/>
                <a:gd name="connsiteX4" fmla="*/ 47882 w 140122"/>
                <a:gd name="connsiteY4" fmla="*/ 180305 h 180305"/>
                <a:gd name="connsiteX5" fmla="*/ 31306 w 140122"/>
                <a:gd name="connsiteY5" fmla="*/ 156730 h 180305"/>
                <a:gd name="connsiteX6" fmla="*/ 12141 w 140122"/>
                <a:gd name="connsiteY6" fmla="*/ 129160 h 180305"/>
                <a:gd name="connsiteX7" fmla="*/ 14757 w 140122"/>
                <a:gd name="connsiteY7" fmla="*/ 1449 h 180305"/>
                <a:gd name="connsiteX8" fmla="*/ 21785 w 140122"/>
                <a:gd name="connsiteY8" fmla="*/ 227 h 180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22" h="180305">
                  <a:moveTo>
                    <a:pt x="21785" y="227"/>
                  </a:moveTo>
                  <a:cubicBezTo>
                    <a:pt x="35024" y="-995"/>
                    <a:pt x="64445" y="1449"/>
                    <a:pt x="87982" y="40544"/>
                  </a:cubicBezTo>
                  <a:cubicBezTo>
                    <a:pt x="93867" y="49015"/>
                    <a:pt x="103183" y="63838"/>
                    <a:pt x="113848" y="81309"/>
                  </a:cubicBezTo>
                  <a:lnTo>
                    <a:pt x="140122" y="125140"/>
                  </a:lnTo>
                  <a:lnTo>
                    <a:pt x="47882" y="180305"/>
                  </a:lnTo>
                  <a:lnTo>
                    <a:pt x="31306" y="156730"/>
                  </a:lnTo>
                  <a:cubicBezTo>
                    <a:pt x="19660" y="140074"/>
                    <a:pt x="12141" y="129160"/>
                    <a:pt x="12141" y="129160"/>
                  </a:cubicBezTo>
                  <a:cubicBezTo>
                    <a:pt x="-16626" y="50969"/>
                    <a:pt x="14757" y="1449"/>
                    <a:pt x="14757" y="1449"/>
                  </a:cubicBezTo>
                  <a:cubicBezTo>
                    <a:pt x="14757" y="1449"/>
                    <a:pt x="17372" y="634"/>
                    <a:pt x="21785" y="227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任意多边形 165">
              <a:extLst>
                <a:ext uri="{FF2B5EF4-FFF2-40B4-BE49-F238E27FC236}">
                  <a16:creationId xmlns:a16="http://schemas.microsoft.com/office/drawing/2014/main" id="{810C3525-BE90-4BE3-8876-EF8990077414}"/>
                </a:ext>
              </a:extLst>
            </p:cNvPr>
            <p:cNvSpPr/>
            <p:nvPr/>
          </p:nvSpPr>
          <p:spPr bwMode="auto">
            <a:xfrm>
              <a:off x="5659438" y="2429667"/>
              <a:ext cx="217488" cy="265113"/>
            </a:xfrm>
            <a:custGeom>
              <a:avLst/>
              <a:gdLst>
                <a:gd name="T0" fmla="*/ 0 w 83"/>
                <a:gd name="T1" fmla="*/ 7 h 101"/>
                <a:gd name="T2" fmla="*/ 27 w 83"/>
                <a:gd name="T3" fmla="*/ 1 h 101"/>
                <a:gd name="T4" fmla="*/ 54 w 83"/>
                <a:gd name="T5" fmla="*/ 18 h 101"/>
                <a:gd name="T6" fmla="*/ 83 w 83"/>
                <a:gd name="T7" fmla="*/ 64 h 101"/>
                <a:gd name="T8" fmla="*/ 48 w 83"/>
                <a:gd name="T9" fmla="*/ 101 h 101"/>
                <a:gd name="T10" fmla="*/ 16 w 83"/>
                <a:gd name="T11" fmla="*/ 52 h 101"/>
                <a:gd name="T12" fmla="*/ 0 w 83"/>
                <a:gd name="T13" fmla="*/ 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01">
                  <a:moveTo>
                    <a:pt x="0" y="7"/>
                  </a:moveTo>
                  <a:cubicBezTo>
                    <a:pt x="0" y="7"/>
                    <a:pt x="16" y="0"/>
                    <a:pt x="27" y="1"/>
                  </a:cubicBezTo>
                  <a:cubicBezTo>
                    <a:pt x="38" y="2"/>
                    <a:pt x="46" y="5"/>
                    <a:pt x="54" y="18"/>
                  </a:cubicBezTo>
                  <a:cubicBezTo>
                    <a:pt x="65" y="35"/>
                    <a:pt x="83" y="64"/>
                    <a:pt x="83" y="64"/>
                  </a:cubicBezTo>
                  <a:cubicBezTo>
                    <a:pt x="83" y="64"/>
                    <a:pt x="72" y="88"/>
                    <a:pt x="48" y="101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0" y="7"/>
                    <a:pt x="0" y="7"/>
                    <a:pt x="0" y="7"/>
                  </a:cubicBezTo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任意多边形 299">
              <a:extLst>
                <a:ext uri="{FF2B5EF4-FFF2-40B4-BE49-F238E27FC236}">
                  <a16:creationId xmlns:a16="http://schemas.microsoft.com/office/drawing/2014/main" id="{C8704D50-6713-499F-97AB-41BA9827DA53}"/>
                </a:ext>
              </a:extLst>
            </p:cNvPr>
            <p:cNvSpPr/>
            <p:nvPr/>
          </p:nvSpPr>
          <p:spPr bwMode="auto">
            <a:xfrm>
              <a:off x="5690693" y="2427265"/>
              <a:ext cx="171250" cy="184173"/>
            </a:xfrm>
            <a:custGeom>
              <a:avLst/>
              <a:gdLst>
                <a:gd name="connsiteX0" fmla="*/ 41702 w 171250"/>
                <a:gd name="connsiteY0" fmla="*/ 0 h 184173"/>
                <a:gd name="connsiteX1" fmla="*/ 44308 w 171250"/>
                <a:gd name="connsiteY1" fmla="*/ 0 h 184173"/>
                <a:gd name="connsiteX2" fmla="*/ 114679 w 171250"/>
                <a:gd name="connsiteY2" fmla="*/ 44363 h 184173"/>
                <a:gd name="connsiteX3" fmla="*/ 145630 w 171250"/>
                <a:gd name="connsiteY3" fmla="*/ 94924 h 184173"/>
                <a:gd name="connsiteX4" fmla="*/ 171250 w 171250"/>
                <a:gd name="connsiteY4" fmla="*/ 137870 h 184173"/>
                <a:gd name="connsiteX5" fmla="*/ 93829 w 171250"/>
                <a:gd name="connsiteY5" fmla="*/ 184173 h 184173"/>
                <a:gd name="connsiteX6" fmla="*/ 93829 w 171250"/>
                <a:gd name="connsiteY6" fmla="*/ 141244 h 184173"/>
                <a:gd name="connsiteX7" fmla="*/ 93829 w 171250"/>
                <a:gd name="connsiteY7" fmla="*/ 109603 h 184173"/>
                <a:gd name="connsiteX8" fmla="*/ 93829 w 171250"/>
                <a:gd name="connsiteY8" fmla="*/ 101774 h 184173"/>
                <a:gd name="connsiteX9" fmla="*/ 5213 w 171250"/>
                <a:gd name="connsiteY9" fmla="*/ 7829 h 184173"/>
                <a:gd name="connsiteX10" fmla="*/ 0 w 171250"/>
                <a:gd name="connsiteY10" fmla="*/ 7829 h 184173"/>
                <a:gd name="connsiteX11" fmla="*/ 41702 w 171250"/>
                <a:gd name="connsiteY11" fmla="*/ 0 h 18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1250" h="184173">
                  <a:moveTo>
                    <a:pt x="41702" y="0"/>
                  </a:moveTo>
                  <a:cubicBezTo>
                    <a:pt x="41702" y="0"/>
                    <a:pt x="44308" y="0"/>
                    <a:pt x="44308" y="0"/>
                  </a:cubicBezTo>
                  <a:cubicBezTo>
                    <a:pt x="72978" y="2610"/>
                    <a:pt x="93829" y="10438"/>
                    <a:pt x="114679" y="44363"/>
                  </a:cubicBezTo>
                  <a:cubicBezTo>
                    <a:pt x="123802" y="58716"/>
                    <a:pt x="134879" y="76983"/>
                    <a:pt x="145630" y="94924"/>
                  </a:cubicBezTo>
                  <a:lnTo>
                    <a:pt x="171250" y="137870"/>
                  </a:lnTo>
                  <a:lnTo>
                    <a:pt x="93829" y="184173"/>
                  </a:lnTo>
                  <a:lnTo>
                    <a:pt x="93829" y="141244"/>
                  </a:lnTo>
                  <a:cubicBezTo>
                    <a:pt x="93829" y="127218"/>
                    <a:pt x="93829" y="116127"/>
                    <a:pt x="93829" y="109603"/>
                  </a:cubicBezTo>
                  <a:cubicBezTo>
                    <a:pt x="93829" y="106993"/>
                    <a:pt x="93829" y="104384"/>
                    <a:pt x="93829" y="101774"/>
                  </a:cubicBezTo>
                  <a:cubicBezTo>
                    <a:pt x="91222" y="41754"/>
                    <a:pt x="52127" y="7829"/>
                    <a:pt x="5213" y="7829"/>
                  </a:cubicBezTo>
                  <a:cubicBezTo>
                    <a:pt x="2607" y="7829"/>
                    <a:pt x="0" y="7829"/>
                    <a:pt x="0" y="7829"/>
                  </a:cubicBezTo>
                  <a:cubicBezTo>
                    <a:pt x="10426" y="2610"/>
                    <a:pt x="28670" y="0"/>
                    <a:pt x="41702" y="0"/>
                  </a:cubicBezTo>
                  <a:close/>
                </a:path>
              </a:pathLst>
            </a:custGeom>
            <a:solidFill>
              <a:srgbClr val="1DA6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任意多边形 294">
              <a:extLst>
                <a:ext uri="{FF2B5EF4-FFF2-40B4-BE49-F238E27FC236}">
                  <a16:creationId xmlns:a16="http://schemas.microsoft.com/office/drawing/2014/main" id="{FBE685B2-04F7-4AEA-9DF9-232809DBEADE}"/>
                </a:ext>
              </a:extLst>
            </p:cNvPr>
            <p:cNvSpPr/>
            <p:nvPr/>
          </p:nvSpPr>
          <p:spPr bwMode="auto">
            <a:xfrm>
              <a:off x="5485739" y="2436331"/>
              <a:ext cx="302449" cy="358240"/>
            </a:xfrm>
            <a:custGeom>
              <a:avLst/>
              <a:gdLst>
                <a:gd name="connsiteX0" fmla="*/ 209573 w 302449"/>
                <a:gd name="connsiteY0" fmla="*/ 150 h 358240"/>
                <a:gd name="connsiteX1" fmla="*/ 301802 w 302449"/>
                <a:gd name="connsiteY1" fmla="*/ 95475 h 358240"/>
                <a:gd name="connsiteX2" fmla="*/ 301802 w 302449"/>
                <a:gd name="connsiteY2" fmla="*/ 103326 h 358240"/>
                <a:gd name="connsiteX3" fmla="*/ 302028 w 302449"/>
                <a:gd name="connsiteY3" fmla="*/ 138378 h 358240"/>
                <a:gd name="connsiteX4" fmla="*/ 302449 w 302449"/>
                <a:gd name="connsiteY4" fmla="*/ 177357 h 358240"/>
                <a:gd name="connsiteX5" fmla="*/ 0 w 302449"/>
                <a:gd name="connsiteY5" fmla="*/ 358240 h 358240"/>
                <a:gd name="connsiteX6" fmla="*/ 110 w 302449"/>
                <a:gd name="connsiteY6" fmla="*/ 346729 h 358240"/>
                <a:gd name="connsiteX7" fmla="*/ 110 w 302449"/>
                <a:gd name="connsiteY7" fmla="*/ 200164 h 358240"/>
                <a:gd name="connsiteX8" fmla="*/ 7980 w 302449"/>
                <a:gd name="connsiteY8" fmla="*/ 132116 h 358240"/>
                <a:gd name="connsiteX9" fmla="*/ 39461 w 302449"/>
                <a:gd name="connsiteY9" fmla="*/ 87623 h 358240"/>
                <a:gd name="connsiteX10" fmla="*/ 99799 w 302449"/>
                <a:gd name="connsiteY10" fmla="*/ 48365 h 358240"/>
                <a:gd name="connsiteX11" fmla="*/ 157515 w 302449"/>
                <a:gd name="connsiteY11" fmla="*/ 16958 h 358240"/>
                <a:gd name="connsiteX12" fmla="*/ 209573 w 302449"/>
                <a:gd name="connsiteY12" fmla="*/ 150 h 35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2449" h="358240">
                  <a:moveTo>
                    <a:pt x="209573" y="150"/>
                  </a:moveTo>
                  <a:cubicBezTo>
                    <a:pt x="259500" y="-2671"/>
                    <a:pt x="299835" y="34624"/>
                    <a:pt x="301802" y="95475"/>
                  </a:cubicBezTo>
                  <a:cubicBezTo>
                    <a:pt x="301802" y="98092"/>
                    <a:pt x="301802" y="100709"/>
                    <a:pt x="301802" y="103326"/>
                  </a:cubicBezTo>
                  <a:cubicBezTo>
                    <a:pt x="301802" y="110851"/>
                    <a:pt x="301884" y="122956"/>
                    <a:pt x="302028" y="138378"/>
                  </a:cubicBezTo>
                  <a:lnTo>
                    <a:pt x="302449" y="177357"/>
                  </a:lnTo>
                  <a:lnTo>
                    <a:pt x="0" y="358240"/>
                  </a:lnTo>
                  <a:lnTo>
                    <a:pt x="110" y="346729"/>
                  </a:lnTo>
                  <a:cubicBezTo>
                    <a:pt x="110" y="346729"/>
                    <a:pt x="110" y="346729"/>
                    <a:pt x="110" y="200164"/>
                  </a:cubicBezTo>
                  <a:cubicBezTo>
                    <a:pt x="110" y="171375"/>
                    <a:pt x="2733" y="147819"/>
                    <a:pt x="7980" y="132116"/>
                  </a:cubicBezTo>
                  <a:cubicBezTo>
                    <a:pt x="15850" y="113795"/>
                    <a:pt x="26344" y="98092"/>
                    <a:pt x="39461" y="87623"/>
                  </a:cubicBezTo>
                  <a:cubicBezTo>
                    <a:pt x="39461" y="87623"/>
                    <a:pt x="39461" y="87623"/>
                    <a:pt x="99799" y="48365"/>
                  </a:cubicBezTo>
                  <a:cubicBezTo>
                    <a:pt x="99799" y="48365"/>
                    <a:pt x="99799" y="48365"/>
                    <a:pt x="157515" y="16958"/>
                  </a:cubicBezTo>
                  <a:cubicBezTo>
                    <a:pt x="175223" y="6489"/>
                    <a:pt x="192931" y="1091"/>
                    <a:pt x="209573" y="15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任意多边形 168">
              <a:extLst>
                <a:ext uri="{FF2B5EF4-FFF2-40B4-BE49-F238E27FC236}">
                  <a16:creationId xmlns:a16="http://schemas.microsoft.com/office/drawing/2014/main" id="{B5AF3C56-AF8A-4436-B7BD-8379A1A0FB53}"/>
                </a:ext>
              </a:extLst>
            </p:cNvPr>
            <p:cNvSpPr/>
            <p:nvPr/>
          </p:nvSpPr>
          <p:spPr bwMode="auto">
            <a:xfrm>
              <a:off x="5588000" y="2108200"/>
              <a:ext cx="196850" cy="214313"/>
            </a:xfrm>
            <a:custGeom>
              <a:avLst/>
              <a:gdLst>
                <a:gd name="T0" fmla="*/ 0 w 75"/>
                <a:gd name="T1" fmla="*/ 44 h 82"/>
                <a:gd name="T2" fmla="*/ 38 w 75"/>
                <a:gd name="T3" fmla="*/ 77 h 82"/>
                <a:gd name="T4" fmla="*/ 75 w 75"/>
                <a:gd name="T5" fmla="*/ 24 h 82"/>
                <a:gd name="T6" fmla="*/ 37 w 75"/>
                <a:gd name="T7" fmla="*/ 6 h 82"/>
                <a:gd name="T8" fmla="*/ 0 w 75"/>
                <a:gd name="T9" fmla="*/ 4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82">
                  <a:moveTo>
                    <a:pt x="0" y="44"/>
                  </a:moveTo>
                  <a:cubicBezTo>
                    <a:pt x="0" y="68"/>
                    <a:pt x="17" y="82"/>
                    <a:pt x="38" y="77"/>
                  </a:cubicBezTo>
                  <a:cubicBezTo>
                    <a:pt x="58" y="71"/>
                    <a:pt x="75" y="48"/>
                    <a:pt x="75" y="24"/>
                  </a:cubicBezTo>
                  <a:cubicBezTo>
                    <a:pt x="75" y="0"/>
                    <a:pt x="57" y="0"/>
                    <a:pt x="37" y="6"/>
                  </a:cubicBezTo>
                  <a:cubicBezTo>
                    <a:pt x="16" y="11"/>
                    <a:pt x="0" y="20"/>
                    <a:pt x="0" y="4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任意多边形 169">
              <a:extLst>
                <a:ext uri="{FF2B5EF4-FFF2-40B4-BE49-F238E27FC236}">
                  <a16:creationId xmlns:a16="http://schemas.microsoft.com/office/drawing/2014/main" id="{FB18E9B3-52E3-4606-A4C4-2DC50026BE6D}"/>
                </a:ext>
              </a:extLst>
            </p:cNvPr>
            <p:cNvSpPr/>
            <p:nvPr/>
          </p:nvSpPr>
          <p:spPr bwMode="auto">
            <a:xfrm>
              <a:off x="5538788" y="2322513"/>
              <a:ext cx="36513" cy="96838"/>
            </a:xfrm>
            <a:custGeom>
              <a:avLst/>
              <a:gdLst>
                <a:gd name="T0" fmla="*/ 0 w 14"/>
                <a:gd name="T1" fmla="*/ 0 h 37"/>
                <a:gd name="T2" fmla="*/ 8 w 14"/>
                <a:gd name="T3" fmla="*/ 32 h 37"/>
                <a:gd name="T4" fmla="*/ 14 w 14"/>
                <a:gd name="T5" fmla="*/ 37 h 37"/>
                <a:gd name="T6" fmla="*/ 14 w 14"/>
                <a:gd name="T7" fmla="*/ 16 h 37"/>
                <a:gd name="T8" fmla="*/ 0 w 14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7">
                  <a:moveTo>
                    <a:pt x="0" y="0"/>
                  </a:moveTo>
                  <a:cubicBezTo>
                    <a:pt x="0" y="0"/>
                    <a:pt x="6" y="28"/>
                    <a:pt x="8" y="32"/>
                  </a:cubicBezTo>
                  <a:cubicBezTo>
                    <a:pt x="10" y="37"/>
                    <a:pt x="14" y="37"/>
                    <a:pt x="14" y="37"/>
                  </a:cubicBezTo>
                  <a:cubicBezTo>
                    <a:pt x="14" y="16"/>
                    <a:pt x="14" y="16"/>
                    <a:pt x="14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任意多边形 170">
              <a:extLst>
                <a:ext uri="{FF2B5EF4-FFF2-40B4-BE49-F238E27FC236}">
                  <a16:creationId xmlns:a16="http://schemas.microsoft.com/office/drawing/2014/main" id="{D132E2D4-B2F1-4D8B-99AF-3AAA448E349F}"/>
                </a:ext>
              </a:extLst>
            </p:cNvPr>
            <p:cNvSpPr/>
            <p:nvPr/>
          </p:nvSpPr>
          <p:spPr bwMode="auto">
            <a:xfrm>
              <a:off x="5516563" y="2205038"/>
              <a:ext cx="47625" cy="117475"/>
            </a:xfrm>
            <a:custGeom>
              <a:avLst/>
              <a:gdLst>
                <a:gd name="T0" fmla="*/ 15 w 18"/>
                <a:gd name="T1" fmla="*/ 0 h 45"/>
                <a:gd name="T2" fmla="*/ 4 w 18"/>
                <a:gd name="T3" fmla="*/ 7 h 45"/>
                <a:gd name="T4" fmla="*/ 8 w 18"/>
                <a:gd name="T5" fmla="*/ 45 h 45"/>
                <a:gd name="T6" fmla="*/ 18 w 18"/>
                <a:gd name="T7" fmla="*/ 43 h 45"/>
                <a:gd name="T8" fmla="*/ 15 w 18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5">
                  <a:moveTo>
                    <a:pt x="15" y="0"/>
                  </a:moveTo>
                  <a:cubicBezTo>
                    <a:pt x="15" y="0"/>
                    <a:pt x="9" y="0"/>
                    <a:pt x="4" y="7"/>
                  </a:cubicBezTo>
                  <a:cubicBezTo>
                    <a:pt x="0" y="14"/>
                    <a:pt x="2" y="30"/>
                    <a:pt x="8" y="45"/>
                  </a:cubicBezTo>
                  <a:cubicBezTo>
                    <a:pt x="18" y="43"/>
                    <a:pt x="18" y="43"/>
                    <a:pt x="18" y="43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任意多边形 171">
              <a:extLst>
                <a:ext uri="{FF2B5EF4-FFF2-40B4-BE49-F238E27FC236}">
                  <a16:creationId xmlns:a16="http://schemas.microsoft.com/office/drawing/2014/main" id="{FE8C4648-ACC1-4CD2-8C77-C51A23BFD427}"/>
                </a:ext>
              </a:extLst>
            </p:cNvPr>
            <p:cNvSpPr/>
            <p:nvPr/>
          </p:nvSpPr>
          <p:spPr bwMode="auto">
            <a:xfrm>
              <a:off x="5503863" y="2090738"/>
              <a:ext cx="266700" cy="452438"/>
            </a:xfrm>
            <a:custGeom>
              <a:avLst/>
              <a:gdLst>
                <a:gd name="T0" fmla="*/ 26 w 102"/>
                <a:gd name="T1" fmla="*/ 86 h 173"/>
                <a:gd name="T2" fmla="*/ 19 w 102"/>
                <a:gd name="T3" fmla="*/ 82 h 173"/>
                <a:gd name="T4" fmla="*/ 4 w 102"/>
                <a:gd name="T5" fmla="*/ 89 h 173"/>
                <a:gd name="T6" fmla="*/ 14 w 102"/>
                <a:gd name="T7" fmla="*/ 113 h 173"/>
                <a:gd name="T8" fmla="*/ 27 w 102"/>
                <a:gd name="T9" fmla="*/ 105 h 173"/>
                <a:gd name="T10" fmla="*/ 27 w 102"/>
                <a:gd name="T11" fmla="*/ 153 h 173"/>
                <a:gd name="T12" fmla="*/ 65 w 102"/>
                <a:gd name="T13" fmla="*/ 141 h 173"/>
                <a:gd name="T14" fmla="*/ 65 w 102"/>
                <a:gd name="T15" fmla="*/ 126 h 173"/>
                <a:gd name="T16" fmla="*/ 80 w 102"/>
                <a:gd name="T17" fmla="*/ 123 h 173"/>
                <a:gd name="T18" fmla="*/ 96 w 102"/>
                <a:gd name="T19" fmla="*/ 99 h 173"/>
                <a:gd name="T20" fmla="*/ 98 w 102"/>
                <a:gd name="T21" fmla="*/ 35 h 173"/>
                <a:gd name="T22" fmla="*/ 39 w 102"/>
                <a:gd name="T23" fmla="*/ 29 h 173"/>
                <a:gd name="T24" fmla="*/ 26 w 102"/>
                <a:gd name="T25" fmla="*/ 8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73">
                  <a:moveTo>
                    <a:pt x="26" y="86"/>
                  </a:moveTo>
                  <a:cubicBezTo>
                    <a:pt x="24" y="88"/>
                    <a:pt x="21" y="84"/>
                    <a:pt x="19" y="82"/>
                  </a:cubicBezTo>
                  <a:cubicBezTo>
                    <a:pt x="16" y="80"/>
                    <a:pt x="8" y="78"/>
                    <a:pt x="4" y="89"/>
                  </a:cubicBezTo>
                  <a:cubicBezTo>
                    <a:pt x="0" y="100"/>
                    <a:pt x="7" y="112"/>
                    <a:pt x="14" y="113"/>
                  </a:cubicBezTo>
                  <a:cubicBezTo>
                    <a:pt x="25" y="114"/>
                    <a:pt x="27" y="105"/>
                    <a:pt x="27" y="105"/>
                  </a:cubicBezTo>
                  <a:cubicBezTo>
                    <a:pt x="27" y="153"/>
                    <a:pt x="27" y="153"/>
                    <a:pt x="27" y="153"/>
                  </a:cubicBezTo>
                  <a:cubicBezTo>
                    <a:pt x="47" y="173"/>
                    <a:pt x="80" y="150"/>
                    <a:pt x="65" y="141"/>
                  </a:cubicBezTo>
                  <a:cubicBezTo>
                    <a:pt x="65" y="126"/>
                    <a:pt x="65" y="126"/>
                    <a:pt x="65" y="126"/>
                  </a:cubicBezTo>
                  <a:cubicBezTo>
                    <a:pt x="65" y="126"/>
                    <a:pt x="75" y="125"/>
                    <a:pt x="80" y="123"/>
                  </a:cubicBezTo>
                  <a:cubicBezTo>
                    <a:pt x="88" y="119"/>
                    <a:pt x="94" y="110"/>
                    <a:pt x="96" y="99"/>
                  </a:cubicBezTo>
                  <a:cubicBezTo>
                    <a:pt x="100" y="81"/>
                    <a:pt x="102" y="68"/>
                    <a:pt x="98" y="35"/>
                  </a:cubicBezTo>
                  <a:cubicBezTo>
                    <a:pt x="95" y="0"/>
                    <a:pt x="58" y="10"/>
                    <a:pt x="39" y="29"/>
                  </a:cubicBezTo>
                  <a:cubicBezTo>
                    <a:pt x="19" y="49"/>
                    <a:pt x="26" y="86"/>
                    <a:pt x="26" y="86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任意多边形 172">
              <a:extLst>
                <a:ext uri="{FF2B5EF4-FFF2-40B4-BE49-F238E27FC236}">
                  <a16:creationId xmlns:a16="http://schemas.microsoft.com/office/drawing/2014/main" id="{D802DACB-94AA-4CDF-B7CF-8CC004EC78FB}"/>
                </a:ext>
              </a:extLst>
            </p:cNvPr>
            <p:cNvSpPr/>
            <p:nvPr/>
          </p:nvSpPr>
          <p:spPr bwMode="auto">
            <a:xfrm>
              <a:off x="5543550" y="2078038"/>
              <a:ext cx="242888" cy="250825"/>
            </a:xfrm>
            <a:custGeom>
              <a:avLst/>
              <a:gdLst>
                <a:gd name="T0" fmla="*/ 11 w 93"/>
                <a:gd name="T1" fmla="*/ 95 h 96"/>
                <a:gd name="T2" fmla="*/ 4 w 93"/>
                <a:gd name="T3" fmla="*/ 87 h 96"/>
                <a:gd name="T4" fmla="*/ 5 w 93"/>
                <a:gd name="T5" fmla="*/ 49 h 96"/>
                <a:gd name="T6" fmla="*/ 16 w 93"/>
                <a:gd name="T7" fmla="*/ 20 h 96"/>
                <a:gd name="T8" fmla="*/ 35 w 93"/>
                <a:gd name="T9" fmla="*/ 14 h 96"/>
                <a:gd name="T10" fmla="*/ 52 w 93"/>
                <a:gd name="T11" fmla="*/ 11 h 96"/>
                <a:gd name="T12" fmla="*/ 73 w 93"/>
                <a:gd name="T13" fmla="*/ 9 h 96"/>
                <a:gd name="T14" fmla="*/ 90 w 93"/>
                <a:gd name="T15" fmla="*/ 2 h 96"/>
                <a:gd name="T16" fmla="*/ 92 w 93"/>
                <a:gd name="T17" fmla="*/ 4 h 96"/>
                <a:gd name="T18" fmla="*/ 90 w 93"/>
                <a:gd name="T19" fmla="*/ 9 h 96"/>
                <a:gd name="T20" fmla="*/ 85 w 93"/>
                <a:gd name="T21" fmla="*/ 19 h 96"/>
                <a:gd name="T22" fmla="*/ 77 w 93"/>
                <a:gd name="T23" fmla="*/ 28 h 96"/>
                <a:gd name="T24" fmla="*/ 25 w 93"/>
                <a:gd name="T25" fmla="*/ 48 h 96"/>
                <a:gd name="T26" fmla="*/ 18 w 93"/>
                <a:gd name="T27" fmla="*/ 66 h 96"/>
                <a:gd name="T28" fmla="*/ 11 w 93"/>
                <a:gd name="T29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" h="96">
                  <a:moveTo>
                    <a:pt x="11" y="95"/>
                  </a:moveTo>
                  <a:cubicBezTo>
                    <a:pt x="10" y="96"/>
                    <a:pt x="6" y="89"/>
                    <a:pt x="4" y="87"/>
                  </a:cubicBezTo>
                  <a:cubicBezTo>
                    <a:pt x="0" y="84"/>
                    <a:pt x="5" y="49"/>
                    <a:pt x="5" y="49"/>
                  </a:cubicBezTo>
                  <a:cubicBezTo>
                    <a:pt x="1" y="40"/>
                    <a:pt x="8" y="26"/>
                    <a:pt x="16" y="20"/>
                  </a:cubicBezTo>
                  <a:cubicBezTo>
                    <a:pt x="22" y="16"/>
                    <a:pt x="29" y="15"/>
                    <a:pt x="35" y="14"/>
                  </a:cubicBezTo>
                  <a:cubicBezTo>
                    <a:pt x="41" y="12"/>
                    <a:pt x="47" y="12"/>
                    <a:pt x="52" y="11"/>
                  </a:cubicBezTo>
                  <a:cubicBezTo>
                    <a:pt x="59" y="11"/>
                    <a:pt x="66" y="10"/>
                    <a:pt x="73" y="9"/>
                  </a:cubicBezTo>
                  <a:cubicBezTo>
                    <a:pt x="79" y="7"/>
                    <a:pt x="84" y="5"/>
                    <a:pt x="90" y="2"/>
                  </a:cubicBezTo>
                  <a:cubicBezTo>
                    <a:pt x="91" y="0"/>
                    <a:pt x="93" y="2"/>
                    <a:pt x="92" y="4"/>
                  </a:cubicBezTo>
                  <a:cubicBezTo>
                    <a:pt x="92" y="6"/>
                    <a:pt x="91" y="7"/>
                    <a:pt x="90" y="9"/>
                  </a:cubicBezTo>
                  <a:cubicBezTo>
                    <a:pt x="89" y="13"/>
                    <a:pt x="87" y="16"/>
                    <a:pt x="85" y="19"/>
                  </a:cubicBezTo>
                  <a:cubicBezTo>
                    <a:pt x="82" y="22"/>
                    <a:pt x="80" y="25"/>
                    <a:pt x="77" y="28"/>
                  </a:cubicBezTo>
                  <a:cubicBezTo>
                    <a:pt x="62" y="42"/>
                    <a:pt x="42" y="46"/>
                    <a:pt x="25" y="48"/>
                  </a:cubicBezTo>
                  <a:cubicBezTo>
                    <a:pt x="21" y="49"/>
                    <a:pt x="20" y="53"/>
                    <a:pt x="18" y="66"/>
                  </a:cubicBezTo>
                  <a:cubicBezTo>
                    <a:pt x="16" y="76"/>
                    <a:pt x="15" y="94"/>
                    <a:pt x="11" y="9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任意多边形 173">
              <a:extLst>
                <a:ext uri="{FF2B5EF4-FFF2-40B4-BE49-F238E27FC236}">
                  <a16:creationId xmlns:a16="http://schemas.microsoft.com/office/drawing/2014/main" id="{996C5A39-47D6-4072-A616-A2C7E0597041}"/>
                </a:ext>
              </a:extLst>
            </p:cNvPr>
            <p:cNvSpPr/>
            <p:nvPr/>
          </p:nvSpPr>
          <p:spPr bwMode="auto">
            <a:xfrm>
              <a:off x="5522913" y="2181225"/>
              <a:ext cx="38100" cy="31750"/>
            </a:xfrm>
            <a:custGeom>
              <a:avLst/>
              <a:gdLst>
                <a:gd name="T0" fmla="*/ 13 w 15"/>
                <a:gd name="T1" fmla="*/ 12 h 12"/>
                <a:gd name="T2" fmla="*/ 0 w 15"/>
                <a:gd name="T3" fmla="*/ 7 h 12"/>
                <a:gd name="T4" fmla="*/ 10 w 15"/>
                <a:gd name="T5" fmla="*/ 1 h 12"/>
                <a:gd name="T6" fmla="*/ 13 w 15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13" y="12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2" y="3"/>
                    <a:pt x="6" y="0"/>
                    <a:pt x="10" y="1"/>
                  </a:cubicBezTo>
                  <a:cubicBezTo>
                    <a:pt x="13" y="2"/>
                    <a:pt x="15" y="7"/>
                    <a:pt x="13" y="1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任意多边形 174">
              <a:extLst>
                <a:ext uri="{FF2B5EF4-FFF2-40B4-BE49-F238E27FC236}">
                  <a16:creationId xmlns:a16="http://schemas.microsoft.com/office/drawing/2014/main" id="{54803223-2333-41B6-9EFE-C0D3F77ABF7E}"/>
                </a:ext>
              </a:extLst>
            </p:cNvPr>
            <p:cNvSpPr/>
            <p:nvPr/>
          </p:nvSpPr>
          <p:spPr bwMode="auto">
            <a:xfrm>
              <a:off x="5584825" y="2395538"/>
              <a:ext cx="88900" cy="42863"/>
            </a:xfrm>
            <a:custGeom>
              <a:avLst/>
              <a:gdLst>
                <a:gd name="T0" fmla="*/ 34 w 34"/>
                <a:gd name="T1" fmla="*/ 9 h 16"/>
                <a:gd name="T2" fmla="*/ 9 w 34"/>
                <a:gd name="T3" fmla="*/ 8 h 16"/>
                <a:gd name="T4" fmla="*/ 0 w 34"/>
                <a:gd name="T5" fmla="*/ 0 h 16"/>
                <a:gd name="T6" fmla="*/ 5 w 34"/>
                <a:gd name="T7" fmla="*/ 11 h 16"/>
                <a:gd name="T8" fmla="*/ 34 w 34"/>
                <a:gd name="T9" fmla="*/ 15 h 16"/>
                <a:gd name="T10" fmla="*/ 34 w 34"/>
                <a:gd name="T11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6">
                  <a:moveTo>
                    <a:pt x="34" y="9"/>
                  </a:moveTo>
                  <a:cubicBezTo>
                    <a:pt x="34" y="9"/>
                    <a:pt x="15" y="10"/>
                    <a:pt x="9" y="8"/>
                  </a:cubicBezTo>
                  <a:cubicBezTo>
                    <a:pt x="4" y="6"/>
                    <a:pt x="1" y="3"/>
                    <a:pt x="0" y="0"/>
                  </a:cubicBezTo>
                  <a:cubicBezTo>
                    <a:pt x="0" y="0"/>
                    <a:pt x="1" y="6"/>
                    <a:pt x="5" y="11"/>
                  </a:cubicBezTo>
                  <a:cubicBezTo>
                    <a:pt x="10" y="16"/>
                    <a:pt x="34" y="15"/>
                    <a:pt x="34" y="15"/>
                  </a:cubicBezTo>
                  <a:lnTo>
                    <a:pt x="34" y="9"/>
                  </a:lnTo>
                  <a:close/>
                </a:path>
              </a:pathLst>
            </a:custGeom>
            <a:solidFill>
              <a:srgbClr val="F29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任意多边形 175">
              <a:extLst>
                <a:ext uri="{FF2B5EF4-FFF2-40B4-BE49-F238E27FC236}">
                  <a16:creationId xmlns:a16="http://schemas.microsoft.com/office/drawing/2014/main" id="{A6493111-FDB1-403F-8A45-40D035B6CC94}"/>
                </a:ext>
              </a:extLst>
            </p:cNvPr>
            <p:cNvSpPr/>
            <p:nvPr/>
          </p:nvSpPr>
          <p:spPr bwMode="auto">
            <a:xfrm>
              <a:off x="5643563" y="2268538"/>
              <a:ext cx="17463" cy="25400"/>
            </a:xfrm>
            <a:custGeom>
              <a:avLst/>
              <a:gdLst>
                <a:gd name="T0" fmla="*/ 7 w 7"/>
                <a:gd name="T1" fmla="*/ 4 h 10"/>
                <a:gd name="T2" fmla="*/ 4 w 7"/>
                <a:gd name="T3" fmla="*/ 9 h 10"/>
                <a:gd name="T4" fmla="*/ 0 w 7"/>
                <a:gd name="T5" fmla="*/ 6 h 10"/>
                <a:gd name="T6" fmla="*/ 4 w 7"/>
                <a:gd name="T7" fmla="*/ 0 h 10"/>
                <a:gd name="T8" fmla="*/ 7 w 7"/>
                <a:gd name="T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7" y="4"/>
                  </a:moveTo>
                  <a:cubicBezTo>
                    <a:pt x="7" y="6"/>
                    <a:pt x="6" y="9"/>
                    <a:pt x="4" y="9"/>
                  </a:cubicBezTo>
                  <a:cubicBezTo>
                    <a:pt x="2" y="10"/>
                    <a:pt x="0" y="8"/>
                    <a:pt x="0" y="6"/>
                  </a:cubicBezTo>
                  <a:cubicBezTo>
                    <a:pt x="0" y="3"/>
                    <a:pt x="2" y="1"/>
                    <a:pt x="4" y="0"/>
                  </a:cubicBezTo>
                  <a:cubicBezTo>
                    <a:pt x="6" y="0"/>
                    <a:pt x="7" y="1"/>
                    <a:pt x="7" y="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任意多边形 176">
              <a:extLst>
                <a:ext uri="{FF2B5EF4-FFF2-40B4-BE49-F238E27FC236}">
                  <a16:creationId xmlns:a16="http://schemas.microsoft.com/office/drawing/2014/main" id="{A28DE521-9403-4A1D-8634-82226465D445}"/>
                </a:ext>
              </a:extLst>
            </p:cNvPr>
            <p:cNvSpPr/>
            <p:nvPr/>
          </p:nvSpPr>
          <p:spPr bwMode="auto">
            <a:xfrm>
              <a:off x="5621338" y="2228850"/>
              <a:ext cx="23813" cy="26988"/>
            </a:xfrm>
            <a:custGeom>
              <a:avLst/>
              <a:gdLst>
                <a:gd name="T0" fmla="*/ 9 w 9"/>
                <a:gd name="T1" fmla="*/ 3 h 10"/>
                <a:gd name="T2" fmla="*/ 1 w 9"/>
                <a:gd name="T3" fmla="*/ 10 h 10"/>
                <a:gd name="T4" fmla="*/ 3 w 9"/>
                <a:gd name="T5" fmla="*/ 2 h 10"/>
                <a:gd name="T6" fmla="*/ 9 w 9"/>
                <a:gd name="T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0">
                  <a:moveTo>
                    <a:pt x="9" y="3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0" y="8"/>
                    <a:pt x="1" y="4"/>
                    <a:pt x="3" y="2"/>
                  </a:cubicBezTo>
                  <a:cubicBezTo>
                    <a:pt x="5" y="0"/>
                    <a:pt x="8" y="0"/>
                    <a:pt x="9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任意多边形 177">
              <a:extLst>
                <a:ext uri="{FF2B5EF4-FFF2-40B4-BE49-F238E27FC236}">
                  <a16:creationId xmlns:a16="http://schemas.microsoft.com/office/drawing/2014/main" id="{0300AF54-8268-42EA-90F5-19F055C03A9C}"/>
                </a:ext>
              </a:extLst>
            </p:cNvPr>
            <p:cNvSpPr/>
            <p:nvPr/>
          </p:nvSpPr>
          <p:spPr bwMode="auto">
            <a:xfrm>
              <a:off x="5665788" y="2354263"/>
              <a:ext cx="26988" cy="15875"/>
            </a:xfrm>
            <a:custGeom>
              <a:avLst/>
              <a:gdLst>
                <a:gd name="T0" fmla="*/ 1 w 10"/>
                <a:gd name="T1" fmla="*/ 0 h 6"/>
                <a:gd name="T2" fmla="*/ 10 w 10"/>
                <a:gd name="T3" fmla="*/ 1 h 6"/>
                <a:gd name="T4" fmla="*/ 4 w 10"/>
                <a:gd name="T5" fmla="*/ 6 h 6"/>
                <a:gd name="T6" fmla="*/ 1 w 10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6">
                  <a:moveTo>
                    <a:pt x="1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4"/>
                    <a:pt x="6" y="6"/>
                    <a:pt x="4" y="6"/>
                  </a:cubicBezTo>
                  <a:cubicBezTo>
                    <a:pt x="2" y="6"/>
                    <a:pt x="0" y="3"/>
                    <a:pt x="1" y="0"/>
                  </a:cubicBezTo>
                  <a:close/>
                </a:path>
              </a:pathLst>
            </a:custGeom>
            <a:solidFill>
              <a:srgbClr val="F29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任意多边形 178">
              <a:extLst>
                <a:ext uri="{FF2B5EF4-FFF2-40B4-BE49-F238E27FC236}">
                  <a16:creationId xmlns:a16="http://schemas.microsoft.com/office/drawing/2014/main" id="{2D3D1422-0FC1-4E8B-A047-BF135C5CDAFE}"/>
                </a:ext>
              </a:extLst>
            </p:cNvPr>
            <p:cNvSpPr/>
            <p:nvPr/>
          </p:nvSpPr>
          <p:spPr bwMode="auto">
            <a:xfrm>
              <a:off x="5732463" y="2195513"/>
              <a:ext cx="23813" cy="23813"/>
            </a:xfrm>
            <a:custGeom>
              <a:avLst/>
              <a:gdLst>
                <a:gd name="T0" fmla="*/ 8 w 9"/>
                <a:gd name="T1" fmla="*/ 9 h 9"/>
                <a:gd name="T2" fmla="*/ 0 w 9"/>
                <a:gd name="T3" fmla="*/ 4 h 9"/>
                <a:gd name="T4" fmla="*/ 7 w 9"/>
                <a:gd name="T5" fmla="*/ 1 h 9"/>
                <a:gd name="T6" fmla="*/ 8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8" y="9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9" y="3"/>
                    <a:pt x="9" y="6"/>
                    <a:pt x="8" y="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任意多边形 179">
              <a:extLst>
                <a:ext uri="{FF2B5EF4-FFF2-40B4-BE49-F238E27FC236}">
                  <a16:creationId xmlns:a16="http://schemas.microsoft.com/office/drawing/2014/main" id="{98979F15-9A2F-4F19-ACF9-625176BA32E4}"/>
                </a:ext>
              </a:extLst>
            </p:cNvPr>
            <p:cNvSpPr/>
            <p:nvPr/>
          </p:nvSpPr>
          <p:spPr bwMode="auto">
            <a:xfrm>
              <a:off x="5724525" y="2241550"/>
              <a:ext cx="17463" cy="26988"/>
            </a:xfrm>
            <a:custGeom>
              <a:avLst/>
              <a:gdLst>
                <a:gd name="T0" fmla="*/ 7 w 7"/>
                <a:gd name="T1" fmla="*/ 4 h 10"/>
                <a:gd name="T2" fmla="*/ 4 w 7"/>
                <a:gd name="T3" fmla="*/ 10 h 10"/>
                <a:gd name="T4" fmla="*/ 0 w 7"/>
                <a:gd name="T5" fmla="*/ 6 h 10"/>
                <a:gd name="T6" fmla="*/ 4 w 7"/>
                <a:gd name="T7" fmla="*/ 1 h 10"/>
                <a:gd name="T8" fmla="*/ 7 w 7"/>
                <a:gd name="T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7" y="4"/>
                  </a:moveTo>
                  <a:cubicBezTo>
                    <a:pt x="7" y="7"/>
                    <a:pt x="6" y="9"/>
                    <a:pt x="4" y="10"/>
                  </a:cubicBezTo>
                  <a:cubicBezTo>
                    <a:pt x="2" y="10"/>
                    <a:pt x="0" y="9"/>
                    <a:pt x="0" y="6"/>
                  </a:cubicBezTo>
                  <a:cubicBezTo>
                    <a:pt x="0" y="4"/>
                    <a:pt x="2" y="1"/>
                    <a:pt x="4" y="1"/>
                  </a:cubicBezTo>
                  <a:cubicBezTo>
                    <a:pt x="6" y="0"/>
                    <a:pt x="7" y="2"/>
                    <a:pt x="7" y="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任意多边形 180">
              <a:extLst>
                <a:ext uri="{FF2B5EF4-FFF2-40B4-BE49-F238E27FC236}">
                  <a16:creationId xmlns:a16="http://schemas.microsoft.com/office/drawing/2014/main" id="{0F4EEA7D-B990-453B-B384-87D2C2EB566B}"/>
                </a:ext>
              </a:extLst>
            </p:cNvPr>
            <p:cNvSpPr/>
            <p:nvPr/>
          </p:nvSpPr>
          <p:spPr bwMode="auto">
            <a:xfrm>
              <a:off x="5695950" y="2257425"/>
              <a:ext cx="36513" cy="68263"/>
            </a:xfrm>
            <a:custGeom>
              <a:avLst/>
              <a:gdLst>
                <a:gd name="T0" fmla="*/ 0 w 23"/>
                <a:gd name="T1" fmla="*/ 0 h 43"/>
                <a:gd name="T2" fmla="*/ 0 w 23"/>
                <a:gd name="T3" fmla="*/ 43 h 43"/>
                <a:gd name="T4" fmla="*/ 23 w 23"/>
                <a:gd name="T5" fmla="*/ 32 h 43"/>
                <a:gd name="T6" fmla="*/ 0 w 23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43">
                  <a:moveTo>
                    <a:pt x="0" y="0"/>
                  </a:moveTo>
                  <a:lnTo>
                    <a:pt x="0" y="43"/>
                  </a:lnTo>
                  <a:lnTo>
                    <a:pt x="23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9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任意多边形 296">
              <a:extLst>
                <a:ext uri="{FF2B5EF4-FFF2-40B4-BE49-F238E27FC236}">
                  <a16:creationId xmlns:a16="http://schemas.microsoft.com/office/drawing/2014/main" id="{0D831A26-2F89-4A0B-83FD-7F04847B56EF}"/>
                </a:ext>
              </a:extLst>
            </p:cNvPr>
            <p:cNvSpPr/>
            <p:nvPr/>
          </p:nvSpPr>
          <p:spPr bwMode="auto">
            <a:xfrm>
              <a:off x="5396008" y="2528888"/>
              <a:ext cx="143576" cy="319348"/>
            </a:xfrm>
            <a:custGeom>
              <a:avLst/>
              <a:gdLst>
                <a:gd name="connsiteX0" fmla="*/ 123478 w 143576"/>
                <a:gd name="connsiteY0" fmla="*/ 0 h 319348"/>
                <a:gd name="connsiteX1" fmla="*/ 126099 w 143576"/>
                <a:gd name="connsiteY1" fmla="*/ 162250 h 319348"/>
                <a:gd name="connsiteX2" fmla="*/ 109377 w 143576"/>
                <a:gd name="connsiteY2" fmla="*/ 225180 h 319348"/>
                <a:gd name="connsiteX3" fmla="*/ 100895 w 143576"/>
                <a:gd name="connsiteY3" fmla="*/ 259006 h 319348"/>
                <a:gd name="connsiteX4" fmla="*/ 86327 w 143576"/>
                <a:gd name="connsiteY4" fmla="*/ 267719 h 319348"/>
                <a:gd name="connsiteX5" fmla="*/ 0 w 143576"/>
                <a:gd name="connsiteY5" fmla="*/ 319348 h 319348"/>
                <a:gd name="connsiteX6" fmla="*/ 442 w 143576"/>
                <a:gd name="connsiteY6" fmla="*/ 313992 h 319348"/>
                <a:gd name="connsiteX7" fmla="*/ 123478 w 143576"/>
                <a:gd name="connsiteY7" fmla="*/ 0 h 31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576" h="319348">
                  <a:moveTo>
                    <a:pt x="123478" y="0"/>
                  </a:moveTo>
                  <a:cubicBezTo>
                    <a:pt x="147064" y="18319"/>
                    <a:pt x="152305" y="99444"/>
                    <a:pt x="126099" y="162250"/>
                  </a:cubicBezTo>
                  <a:cubicBezTo>
                    <a:pt x="126099" y="162250"/>
                    <a:pt x="118728" y="188747"/>
                    <a:pt x="109377" y="225180"/>
                  </a:cubicBezTo>
                  <a:lnTo>
                    <a:pt x="100895" y="259006"/>
                  </a:lnTo>
                  <a:lnTo>
                    <a:pt x="86327" y="267719"/>
                  </a:lnTo>
                  <a:lnTo>
                    <a:pt x="0" y="319348"/>
                  </a:lnTo>
                  <a:lnTo>
                    <a:pt x="442" y="313992"/>
                  </a:lnTo>
                  <a:cubicBezTo>
                    <a:pt x="21724" y="106477"/>
                    <a:pt x="61566" y="25188"/>
                    <a:pt x="123478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任意多边形 182">
              <a:extLst>
                <a:ext uri="{FF2B5EF4-FFF2-40B4-BE49-F238E27FC236}">
                  <a16:creationId xmlns:a16="http://schemas.microsoft.com/office/drawing/2014/main" id="{16DB781D-C82E-4944-9182-6D1F4458C3A4}"/>
                </a:ext>
              </a:extLst>
            </p:cNvPr>
            <p:cNvSpPr/>
            <p:nvPr/>
          </p:nvSpPr>
          <p:spPr bwMode="auto">
            <a:xfrm>
              <a:off x="5397500" y="2516188"/>
              <a:ext cx="155575" cy="323850"/>
            </a:xfrm>
            <a:custGeom>
              <a:avLst/>
              <a:gdLst>
                <a:gd name="T0" fmla="*/ 54 w 60"/>
                <a:gd name="T1" fmla="*/ 0 h 124"/>
                <a:gd name="T2" fmla="*/ 25 w 60"/>
                <a:gd name="T3" fmla="*/ 22 h 124"/>
                <a:gd name="T4" fmla="*/ 0 w 60"/>
                <a:gd name="T5" fmla="*/ 107 h 124"/>
                <a:gd name="T6" fmla="*/ 44 w 60"/>
                <a:gd name="T7" fmla="*/ 110 h 124"/>
                <a:gd name="T8" fmla="*/ 59 w 60"/>
                <a:gd name="T9" fmla="*/ 31 h 124"/>
                <a:gd name="T10" fmla="*/ 54 w 60"/>
                <a:gd name="T1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124">
                  <a:moveTo>
                    <a:pt x="54" y="0"/>
                  </a:moveTo>
                  <a:cubicBezTo>
                    <a:pt x="54" y="0"/>
                    <a:pt x="35" y="6"/>
                    <a:pt x="25" y="22"/>
                  </a:cubicBezTo>
                  <a:cubicBezTo>
                    <a:pt x="16" y="38"/>
                    <a:pt x="6" y="63"/>
                    <a:pt x="0" y="107"/>
                  </a:cubicBezTo>
                  <a:cubicBezTo>
                    <a:pt x="0" y="107"/>
                    <a:pt x="12" y="124"/>
                    <a:pt x="44" y="110"/>
                  </a:cubicBezTo>
                  <a:cubicBezTo>
                    <a:pt x="44" y="110"/>
                    <a:pt x="57" y="53"/>
                    <a:pt x="59" y="31"/>
                  </a:cubicBezTo>
                  <a:cubicBezTo>
                    <a:pt x="60" y="6"/>
                    <a:pt x="54" y="0"/>
                    <a:pt x="54" y="0"/>
                  </a:cubicBezTo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任意多边形 183">
              <a:extLst>
                <a:ext uri="{FF2B5EF4-FFF2-40B4-BE49-F238E27FC236}">
                  <a16:creationId xmlns:a16="http://schemas.microsoft.com/office/drawing/2014/main" id="{74F1DEC4-C6AE-4F0E-84AD-5C89C24B5631}"/>
                </a:ext>
              </a:extLst>
            </p:cNvPr>
            <p:cNvSpPr/>
            <p:nvPr/>
          </p:nvSpPr>
          <p:spPr bwMode="auto">
            <a:xfrm>
              <a:off x="5397500" y="2516188"/>
              <a:ext cx="153988" cy="301625"/>
            </a:xfrm>
            <a:custGeom>
              <a:avLst/>
              <a:gdLst>
                <a:gd name="T0" fmla="*/ 54 w 59"/>
                <a:gd name="T1" fmla="*/ 0 h 115"/>
                <a:gd name="T2" fmla="*/ 25 w 59"/>
                <a:gd name="T3" fmla="*/ 22 h 115"/>
                <a:gd name="T4" fmla="*/ 0 w 59"/>
                <a:gd name="T5" fmla="*/ 107 h 115"/>
                <a:gd name="T6" fmla="*/ 18 w 59"/>
                <a:gd name="T7" fmla="*/ 115 h 115"/>
                <a:gd name="T8" fmla="*/ 46 w 59"/>
                <a:gd name="T9" fmla="*/ 99 h 115"/>
                <a:gd name="T10" fmla="*/ 59 w 59"/>
                <a:gd name="T11" fmla="*/ 31 h 115"/>
                <a:gd name="T12" fmla="*/ 59 w 59"/>
                <a:gd name="T13" fmla="*/ 24 h 115"/>
                <a:gd name="T14" fmla="*/ 54 w 59"/>
                <a:gd name="T1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15">
                  <a:moveTo>
                    <a:pt x="54" y="0"/>
                  </a:moveTo>
                  <a:cubicBezTo>
                    <a:pt x="54" y="0"/>
                    <a:pt x="35" y="6"/>
                    <a:pt x="25" y="22"/>
                  </a:cubicBezTo>
                  <a:cubicBezTo>
                    <a:pt x="16" y="38"/>
                    <a:pt x="6" y="63"/>
                    <a:pt x="0" y="107"/>
                  </a:cubicBezTo>
                  <a:cubicBezTo>
                    <a:pt x="0" y="107"/>
                    <a:pt x="5" y="115"/>
                    <a:pt x="18" y="115"/>
                  </a:cubicBezTo>
                  <a:cubicBezTo>
                    <a:pt x="46" y="99"/>
                    <a:pt x="46" y="99"/>
                    <a:pt x="46" y="99"/>
                  </a:cubicBezTo>
                  <a:cubicBezTo>
                    <a:pt x="50" y="82"/>
                    <a:pt x="58" y="47"/>
                    <a:pt x="59" y="31"/>
                  </a:cubicBezTo>
                  <a:cubicBezTo>
                    <a:pt x="59" y="28"/>
                    <a:pt x="59" y="26"/>
                    <a:pt x="59" y="24"/>
                  </a:cubicBezTo>
                  <a:cubicBezTo>
                    <a:pt x="59" y="5"/>
                    <a:pt x="54" y="0"/>
                    <a:pt x="54" y="0"/>
                  </a:cubicBezTo>
                </a:path>
              </a:pathLst>
            </a:custGeom>
            <a:solidFill>
              <a:srgbClr val="21B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任意多边形 184">
              <a:extLst>
                <a:ext uri="{FF2B5EF4-FFF2-40B4-BE49-F238E27FC236}">
                  <a16:creationId xmlns:a16="http://schemas.microsoft.com/office/drawing/2014/main" id="{29E94AC5-6872-4DF6-98A6-C830FFFF3D8A}"/>
                </a:ext>
              </a:extLst>
            </p:cNvPr>
            <p:cNvSpPr/>
            <p:nvPr/>
          </p:nvSpPr>
          <p:spPr bwMode="auto">
            <a:xfrm>
              <a:off x="5329238" y="2620963"/>
              <a:ext cx="569913" cy="508000"/>
            </a:xfrm>
            <a:custGeom>
              <a:avLst/>
              <a:gdLst>
                <a:gd name="T0" fmla="*/ 218 w 218"/>
                <a:gd name="T1" fmla="*/ 21 h 194"/>
                <a:gd name="T2" fmla="*/ 218 w 218"/>
                <a:gd name="T3" fmla="*/ 9 h 194"/>
                <a:gd name="T4" fmla="*/ 204 w 218"/>
                <a:gd name="T5" fmla="*/ 1 h 194"/>
                <a:gd name="T6" fmla="*/ 204 w 218"/>
                <a:gd name="T7" fmla="*/ 1 h 194"/>
                <a:gd name="T8" fmla="*/ 204 w 218"/>
                <a:gd name="T9" fmla="*/ 1 h 194"/>
                <a:gd name="T10" fmla="*/ 204 w 218"/>
                <a:gd name="T11" fmla="*/ 1 h 194"/>
                <a:gd name="T12" fmla="*/ 200 w 218"/>
                <a:gd name="T13" fmla="*/ 1 h 194"/>
                <a:gd name="T14" fmla="*/ 6 w 218"/>
                <a:gd name="T15" fmla="*/ 113 h 194"/>
                <a:gd name="T16" fmla="*/ 0 w 218"/>
                <a:gd name="T17" fmla="*/ 124 h 194"/>
                <a:gd name="T18" fmla="*/ 0 w 218"/>
                <a:gd name="T19" fmla="*/ 182 h 194"/>
                <a:gd name="T20" fmla="*/ 1 w 218"/>
                <a:gd name="T21" fmla="*/ 186 h 194"/>
                <a:gd name="T22" fmla="*/ 1 w 218"/>
                <a:gd name="T23" fmla="*/ 186 h 194"/>
                <a:gd name="T24" fmla="*/ 1 w 218"/>
                <a:gd name="T25" fmla="*/ 186 h 194"/>
                <a:gd name="T26" fmla="*/ 1 w 218"/>
                <a:gd name="T27" fmla="*/ 186 h 194"/>
                <a:gd name="T28" fmla="*/ 15 w 218"/>
                <a:gd name="T29" fmla="*/ 194 h 194"/>
                <a:gd name="T30" fmla="*/ 15 w 218"/>
                <a:gd name="T31" fmla="*/ 180 h 194"/>
                <a:gd name="T32" fmla="*/ 200 w 218"/>
                <a:gd name="T33" fmla="*/ 74 h 194"/>
                <a:gd name="T34" fmla="*/ 206 w 218"/>
                <a:gd name="T35" fmla="*/ 63 h 194"/>
                <a:gd name="T36" fmla="*/ 206 w 218"/>
                <a:gd name="T37" fmla="*/ 21 h 194"/>
                <a:gd name="T38" fmla="*/ 218 w 218"/>
                <a:gd name="T39" fmla="*/ 21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194">
                  <a:moveTo>
                    <a:pt x="218" y="21"/>
                  </a:moveTo>
                  <a:cubicBezTo>
                    <a:pt x="218" y="9"/>
                    <a:pt x="218" y="9"/>
                    <a:pt x="218" y="9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3" y="0"/>
                    <a:pt x="202" y="0"/>
                    <a:pt x="200" y="1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2" y="115"/>
                    <a:pt x="0" y="120"/>
                    <a:pt x="0" y="12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4"/>
                    <a:pt x="0" y="185"/>
                    <a:pt x="1" y="186"/>
                  </a:cubicBezTo>
                  <a:cubicBezTo>
                    <a:pt x="1" y="186"/>
                    <a:pt x="1" y="186"/>
                    <a:pt x="1" y="186"/>
                  </a:cubicBezTo>
                  <a:cubicBezTo>
                    <a:pt x="1" y="186"/>
                    <a:pt x="1" y="186"/>
                    <a:pt x="1" y="186"/>
                  </a:cubicBezTo>
                  <a:cubicBezTo>
                    <a:pt x="1" y="186"/>
                    <a:pt x="1" y="186"/>
                    <a:pt x="1" y="186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80"/>
                    <a:pt x="15" y="180"/>
                    <a:pt x="15" y="180"/>
                  </a:cubicBezTo>
                  <a:cubicBezTo>
                    <a:pt x="200" y="74"/>
                    <a:pt x="200" y="74"/>
                    <a:pt x="200" y="74"/>
                  </a:cubicBezTo>
                  <a:cubicBezTo>
                    <a:pt x="203" y="72"/>
                    <a:pt x="206" y="67"/>
                    <a:pt x="206" y="63"/>
                  </a:cubicBezTo>
                  <a:cubicBezTo>
                    <a:pt x="206" y="21"/>
                    <a:pt x="206" y="21"/>
                    <a:pt x="206" y="21"/>
                  </a:cubicBezTo>
                  <a:lnTo>
                    <a:pt x="218" y="2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任意多边形 185">
              <a:extLst>
                <a:ext uri="{FF2B5EF4-FFF2-40B4-BE49-F238E27FC236}">
                  <a16:creationId xmlns:a16="http://schemas.microsoft.com/office/drawing/2014/main" id="{9FEEADD0-EA85-4E22-AE98-FDE9DD4DF1BA}"/>
                </a:ext>
              </a:extLst>
            </p:cNvPr>
            <p:cNvSpPr/>
            <p:nvPr/>
          </p:nvSpPr>
          <p:spPr bwMode="auto">
            <a:xfrm>
              <a:off x="5334000" y="2620963"/>
              <a:ext cx="565150" cy="338138"/>
            </a:xfrm>
            <a:custGeom>
              <a:avLst/>
              <a:gdLst>
                <a:gd name="T0" fmla="*/ 216 w 216"/>
                <a:gd name="T1" fmla="*/ 9 h 129"/>
                <a:gd name="T2" fmla="*/ 202 w 216"/>
                <a:gd name="T3" fmla="*/ 1 h 129"/>
                <a:gd name="T4" fmla="*/ 202 w 216"/>
                <a:gd name="T5" fmla="*/ 1 h 129"/>
                <a:gd name="T6" fmla="*/ 202 w 216"/>
                <a:gd name="T7" fmla="*/ 1 h 129"/>
                <a:gd name="T8" fmla="*/ 202 w 216"/>
                <a:gd name="T9" fmla="*/ 1 h 129"/>
                <a:gd name="T10" fmla="*/ 198 w 216"/>
                <a:gd name="T11" fmla="*/ 1 h 129"/>
                <a:gd name="T12" fmla="*/ 4 w 216"/>
                <a:gd name="T13" fmla="*/ 113 h 129"/>
                <a:gd name="T14" fmla="*/ 0 w 216"/>
                <a:gd name="T15" fmla="*/ 117 h 129"/>
                <a:gd name="T16" fmla="*/ 20 w 216"/>
                <a:gd name="T17" fmla="*/ 129 h 129"/>
                <a:gd name="T18" fmla="*/ 204 w 216"/>
                <a:gd name="T19" fmla="*/ 24 h 129"/>
                <a:gd name="T20" fmla="*/ 216 w 216"/>
                <a:gd name="T21" fmla="*/ 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129">
                  <a:moveTo>
                    <a:pt x="216" y="9"/>
                  </a:move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1" y="0"/>
                    <a:pt x="200" y="0"/>
                    <a:pt x="198" y="1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2" y="114"/>
                    <a:pt x="1" y="116"/>
                    <a:pt x="0" y="117"/>
                  </a:cubicBezTo>
                  <a:cubicBezTo>
                    <a:pt x="20" y="129"/>
                    <a:pt x="20" y="129"/>
                    <a:pt x="20" y="129"/>
                  </a:cubicBezTo>
                  <a:cubicBezTo>
                    <a:pt x="204" y="24"/>
                    <a:pt x="204" y="24"/>
                    <a:pt x="204" y="24"/>
                  </a:cubicBezTo>
                  <a:lnTo>
                    <a:pt x="216" y="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任意多边形 186">
              <a:extLst>
                <a:ext uri="{FF2B5EF4-FFF2-40B4-BE49-F238E27FC236}">
                  <a16:creationId xmlns:a16="http://schemas.microsoft.com/office/drawing/2014/main" id="{D22D50B4-006E-44E0-9D97-3A4997D2C890}"/>
                </a:ext>
              </a:extLst>
            </p:cNvPr>
            <p:cNvSpPr/>
            <p:nvPr/>
          </p:nvSpPr>
          <p:spPr bwMode="auto">
            <a:xfrm>
              <a:off x="5365750" y="2640013"/>
              <a:ext cx="539750" cy="493713"/>
            </a:xfrm>
            <a:custGeom>
              <a:avLst/>
              <a:gdLst>
                <a:gd name="T0" fmla="*/ 6 w 206"/>
                <a:gd name="T1" fmla="*/ 114 h 189"/>
                <a:gd name="T2" fmla="*/ 200 w 206"/>
                <a:gd name="T3" fmla="*/ 2 h 189"/>
                <a:gd name="T4" fmla="*/ 206 w 206"/>
                <a:gd name="T5" fmla="*/ 6 h 189"/>
                <a:gd name="T6" fmla="*/ 206 w 206"/>
                <a:gd name="T7" fmla="*/ 64 h 189"/>
                <a:gd name="T8" fmla="*/ 200 w 206"/>
                <a:gd name="T9" fmla="*/ 75 h 189"/>
                <a:gd name="T10" fmla="*/ 6 w 206"/>
                <a:gd name="T11" fmla="*/ 187 h 189"/>
                <a:gd name="T12" fmla="*/ 0 w 206"/>
                <a:gd name="T13" fmla="*/ 183 h 189"/>
                <a:gd name="T14" fmla="*/ 0 w 206"/>
                <a:gd name="T15" fmla="*/ 125 h 189"/>
                <a:gd name="T16" fmla="*/ 6 w 206"/>
                <a:gd name="T17" fmla="*/ 11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" h="189">
                  <a:moveTo>
                    <a:pt x="6" y="114"/>
                  </a:moveTo>
                  <a:cubicBezTo>
                    <a:pt x="200" y="2"/>
                    <a:pt x="200" y="2"/>
                    <a:pt x="200" y="2"/>
                  </a:cubicBezTo>
                  <a:cubicBezTo>
                    <a:pt x="203" y="0"/>
                    <a:pt x="206" y="2"/>
                    <a:pt x="206" y="6"/>
                  </a:cubicBezTo>
                  <a:cubicBezTo>
                    <a:pt x="206" y="64"/>
                    <a:pt x="206" y="64"/>
                    <a:pt x="206" y="64"/>
                  </a:cubicBezTo>
                  <a:cubicBezTo>
                    <a:pt x="206" y="68"/>
                    <a:pt x="203" y="73"/>
                    <a:pt x="200" y="75"/>
                  </a:cubicBezTo>
                  <a:cubicBezTo>
                    <a:pt x="6" y="187"/>
                    <a:pt x="6" y="187"/>
                    <a:pt x="6" y="187"/>
                  </a:cubicBezTo>
                  <a:cubicBezTo>
                    <a:pt x="2" y="189"/>
                    <a:pt x="0" y="187"/>
                    <a:pt x="0" y="183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1"/>
                    <a:pt x="2" y="116"/>
                    <a:pt x="6" y="114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任意多边形 187">
              <a:extLst>
                <a:ext uri="{FF2B5EF4-FFF2-40B4-BE49-F238E27FC236}">
                  <a16:creationId xmlns:a16="http://schemas.microsoft.com/office/drawing/2014/main" id="{49CAEFB5-6845-40B6-8710-7F6B7C11731F}"/>
                </a:ext>
              </a:extLst>
            </p:cNvPr>
            <p:cNvSpPr/>
            <p:nvPr/>
          </p:nvSpPr>
          <p:spPr bwMode="auto">
            <a:xfrm>
              <a:off x="5383213" y="2947988"/>
              <a:ext cx="84138" cy="120650"/>
            </a:xfrm>
            <a:custGeom>
              <a:avLst/>
              <a:gdLst>
                <a:gd name="T0" fmla="*/ 17 w 32"/>
                <a:gd name="T1" fmla="*/ 2 h 46"/>
                <a:gd name="T2" fmla="*/ 21 w 32"/>
                <a:gd name="T3" fmla="*/ 9 h 46"/>
                <a:gd name="T4" fmla="*/ 22 w 32"/>
                <a:gd name="T5" fmla="*/ 10 h 46"/>
                <a:gd name="T6" fmla="*/ 30 w 32"/>
                <a:gd name="T7" fmla="*/ 7 h 46"/>
                <a:gd name="T8" fmla="*/ 31 w 32"/>
                <a:gd name="T9" fmla="*/ 10 h 46"/>
                <a:gd name="T10" fmla="*/ 25 w 32"/>
                <a:gd name="T11" fmla="*/ 20 h 46"/>
                <a:gd name="T12" fmla="*/ 25 w 32"/>
                <a:gd name="T13" fmla="*/ 22 h 46"/>
                <a:gd name="T14" fmla="*/ 26 w 32"/>
                <a:gd name="T15" fmla="*/ 32 h 46"/>
                <a:gd name="T16" fmla="*/ 24 w 32"/>
                <a:gd name="T17" fmla="*/ 35 h 46"/>
                <a:gd name="T18" fmla="*/ 17 w 32"/>
                <a:gd name="T19" fmla="*/ 35 h 46"/>
                <a:gd name="T20" fmla="*/ 15 w 32"/>
                <a:gd name="T21" fmla="*/ 35 h 46"/>
                <a:gd name="T22" fmla="*/ 8 w 32"/>
                <a:gd name="T23" fmla="*/ 44 h 46"/>
                <a:gd name="T24" fmla="*/ 6 w 32"/>
                <a:gd name="T25" fmla="*/ 44 h 46"/>
                <a:gd name="T26" fmla="*/ 7 w 32"/>
                <a:gd name="T27" fmla="*/ 32 h 46"/>
                <a:gd name="T28" fmla="*/ 7 w 32"/>
                <a:gd name="T29" fmla="*/ 31 h 46"/>
                <a:gd name="T30" fmla="*/ 1 w 32"/>
                <a:gd name="T31" fmla="*/ 27 h 46"/>
                <a:gd name="T32" fmla="*/ 2 w 32"/>
                <a:gd name="T33" fmla="*/ 23 h 46"/>
                <a:gd name="T34" fmla="*/ 10 w 32"/>
                <a:gd name="T35" fmla="*/ 17 h 46"/>
                <a:gd name="T36" fmla="*/ 11 w 32"/>
                <a:gd name="T37" fmla="*/ 15 h 46"/>
                <a:gd name="T38" fmla="*/ 15 w 32"/>
                <a:gd name="T39" fmla="*/ 3 h 46"/>
                <a:gd name="T40" fmla="*/ 17 w 32"/>
                <a:gd name="T41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6">
                  <a:moveTo>
                    <a:pt x="17" y="2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1" y="10"/>
                    <a:pt x="22" y="10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1" y="6"/>
                    <a:pt x="32" y="8"/>
                    <a:pt x="31" y="1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1"/>
                    <a:pt x="24" y="22"/>
                    <a:pt x="25" y="2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4"/>
                    <a:pt x="25" y="36"/>
                    <a:pt x="2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5"/>
                    <a:pt x="16" y="35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6"/>
                    <a:pt x="6" y="45"/>
                    <a:pt x="6" y="44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1"/>
                    <a:pt x="7" y="31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6"/>
                    <a:pt x="1" y="24"/>
                    <a:pt x="2" y="23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6"/>
                    <a:pt x="11" y="16"/>
                    <a:pt x="11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1"/>
                    <a:pt x="17" y="0"/>
                    <a:pt x="17" y="2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任意多边形 188">
              <a:extLst>
                <a:ext uri="{FF2B5EF4-FFF2-40B4-BE49-F238E27FC236}">
                  <a16:creationId xmlns:a16="http://schemas.microsoft.com/office/drawing/2014/main" id="{E4520DD6-FEC0-411D-BC8B-6056487D19B6}"/>
                </a:ext>
              </a:extLst>
            </p:cNvPr>
            <p:cNvSpPr/>
            <p:nvPr/>
          </p:nvSpPr>
          <p:spPr bwMode="auto">
            <a:xfrm>
              <a:off x="5487988" y="2890838"/>
              <a:ext cx="84138" cy="117475"/>
            </a:xfrm>
            <a:custGeom>
              <a:avLst/>
              <a:gdLst>
                <a:gd name="T0" fmla="*/ 17 w 32"/>
                <a:gd name="T1" fmla="*/ 1 h 45"/>
                <a:gd name="T2" fmla="*/ 21 w 32"/>
                <a:gd name="T3" fmla="*/ 8 h 45"/>
                <a:gd name="T4" fmla="*/ 22 w 32"/>
                <a:gd name="T5" fmla="*/ 9 h 45"/>
                <a:gd name="T6" fmla="*/ 30 w 32"/>
                <a:gd name="T7" fmla="*/ 6 h 45"/>
                <a:gd name="T8" fmla="*/ 31 w 32"/>
                <a:gd name="T9" fmla="*/ 9 h 45"/>
                <a:gd name="T10" fmla="*/ 25 w 32"/>
                <a:gd name="T11" fmla="*/ 19 h 45"/>
                <a:gd name="T12" fmla="*/ 24 w 32"/>
                <a:gd name="T13" fmla="*/ 21 h 45"/>
                <a:gd name="T14" fmla="*/ 26 w 32"/>
                <a:gd name="T15" fmla="*/ 31 h 45"/>
                <a:gd name="T16" fmla="*/ 24 w 32"/>
                <a:gd name="T17" fmla="*/ 35 h 45"/>
                <a:gd name="T18" fmla="*/ 17 w 32"/>
                <a:gd name="T19" fmla="*/ 34 h 45"/>
                <a:gd name="T20" fmla="*/ 15 w 32"/>
                <a:gd name="T21" fmla="*/ 35 h 45"/>
                <a:gd name="T22" fmla="*/ 8 w 32"/>
                <a:gd name="T23" fmla="*/ 44 h 45"/>
                <a:gd name="T24" fmla="*/ 6 w 32"/>
                <a:gd name="T25" fmla="*/ 43 h 45"/>
                <a:gd name="T26" fmla="*/ 7 w 32"/>
                <a:gd name="T27" fmla="*/ 31 h 45"/>
                <a:gd name="T28" fmla="*/ 7 w 32"/>
                <a:gd name="T29" fmla="*/ 30 h 45"/>
                <a:gd name="T30" fmla="*/ 1 w 32"/>
                <a:gd name="T31" fmla="*/ 26 h 45"/>
                <a:gd name="T32" fmla="*/ 2 w 32"/>
                <a:gd name="T33" fmla="*/ 22 h 45"/>
                <a:gd name="T34" fmla="*/ 10 w 32"/>
                <a:gd name="T35" fmla="*/ 16 h 45"/>
                <a:gd name="T36" fmla="*/ 11 w 32"/>
                <a:gd name="T37" fmla="*/ 14 h 45"/>
                <a:gd name="T38" fmla="*/ 14 w 32"/>
                <a:gd name="T39" fmla="*/ 2 h 45"/>
                <a:gd name="T40" fmla="*/ 17 w 32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5">
                  <a:moveTo>
                    <a:pt x="17" y="1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1" y="9"/>
                    <a:pt x="21" y="9"/>
                    <a:pt x="22" y="9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5"/>
                    <a:pt x="32" y="7"/>
                    <a:pt x="31" y="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4" y="21"/>
                    <a:pt x="24" y="2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3"/>
                    <a:pt x="25" y="35"/>
                    <a:pt x="24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6" y="34"/>
                    <a:pt x="16" y="34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5"/>
                    <a:pt x="6" y="44"/>
                    <a:pt x="6" y="4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0"/>
                    <a:pt x="7" y="3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1" y="23"/>
                    <a:pt x="2" y="22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1" y="15"/>
                    <a:pt x="11" y="14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1"/>
                    <a:pt x="17" y="0"/>
                    <a:pt x="17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任意多边形 189">
              <a:extLst>
                <a:ext uri="{FF2B5EF4-FFF2-40B4-BE49-F238E27FC236}">
                  <a16:creationId xmlns:a16="http://schemas.microsoft.com/office/drawing/2014/main" id="{7BE91581-98DD-420D-8BC8-E160659AB3A0}"/>
                </a:ext>
              </a:extLst>
            </p:cNvPr>
            <p:cNvSpPr/>
            <p:nvPr/>
          </p:nvSpPr>
          <p:spPr bwMode="auto">
            <a:xfrm>
              <a:off x="5592763" y="2830513"/>
              <a:ext cx="80963" cy="117475"/>
            </a:xfrm>
            <a:custGeom>
              <a:avLst/>
              <a:gdLst>
                <a:gd name="T0" fmla="*/ 17 w 31"/>
                <a:gd name="T1" fmla="*/ 1 h 45"/>
                <a:gd name="T2" fmla="*/ 21 w 31"/>
                <a:gd name="T3" fmla="*/ 8 h 45"/>
                <a:gd name="T4" fmla="*/ 22 w 31"/>
                <a:gd name="T5" fmla="*/ 9 h 45"/>
                <a:gd name="T6" fmla="*/ 30 w 31"/>
                <a:gd name="T7" fmla="*/ 6 h 45"/>
                <a:gd name="T8" fmla="*/ 31 w 31"/>
                <a:gd name="T9" fmla="*/ 9 h 45"/>
                <a:gd name="T10" fmla="*/ 25 w 31"/>
                <a:gd name="T11" fmla="*/ 20 h 45"/>
                <a:gd name="T12" fmla="*/ 24 w 31"/>
                <a:gd name="T13" fmla="*/ 22 h 45"/>
                <a:gd name="T14" fmla="*/ 26 w 31"/>
                <a:gd name="T15" fmla="*/ 31 h 45"/>
                <a:gd name="T16" fmla="*/ 24 w 31"/>
                <a:gd name="T17" fmla="*/ 35 h 45"/>
                <a:gd name="T18" fmla="*/ 16 w 31"/>
                <a:gd name="T19" fmla="*/ 34 h 45"/>
                <a:gd name="T20" fmla="*/ 15 w 31"/>
                <a:gd name="T21" fmla="*/ 35 h 45"/>
                <a:gd name="T22" fmla="*/ 8 w 31"/>
                <a:gd name="T23" fmla="*/ 44 h 45"/>
                <a:gd name="T24" fmla="*/ 6 w 31"/>
                <a:gd name="T25" fmla="*/ 43 h 45"/>
                <a:gd name="T26" fmla="*/ 7 w 31"/>
                <a:gd name="T27" fmla="*/ 32 h 45"/>
                <a:gd name="T28" fmla="*/ 7 w 31"/>
                <a:gd name="T29" fmla="*/ 30 h 45"/>
                <a:gd name="T30" fmla="*/ 1 w 31"/>
                <a:gd name="T31" fmla="*/ 26 h 45"/>
                <a:gd name="T32" fmla="*/ 2 w 31"/>
                <a:gd name="T33" fmla="*/ 22 h 45"/>
                <a:gd name="T34" fmla="*/ 10 w 31"/>
                <a:gd name="T35" fmla="*/ 16 h 45"/>
                <a:gd name="T36" fmla="*/ 11 w 31"/>
                <a:gd name="T37" fmla="*/ 14 h 45"/>
                <a:gd name="T38" fmla="*/ 14 w 31"/>
                <a:gd name="T39" fmla="*/ 3 h 45"/>
                <a:gd name="T40" fmla="*/ 17 w 31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45">
                  <a:moveTo>
                    <a:pt x="17" y="1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1" y="9"/>
                    <a:pt x="21" y="9"/>
                    <a:pt x="22" y="9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5"/>
                    <a:pt x="31" y="7"/>
                    <a:pt x="31" y="9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4" y="21"/>
                    <a:pt x="24" y="2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3"/>
                    <a:pt x="25" y="35"/>
                    <a:pt x="24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6" y="34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5"/>
                    <a:pt x="6" y="45"/>
                    <a:pt x="6" y="4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0"/>
                    <a:pt x="7" y="3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1" y="23"/>
                    <a:pt x="2" y="22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1" y="15"/>
                    <a:pt x="11" y="1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1"/>
                    <a:pt x="17" y="0"/>
                    <a:pt x="17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任意多边形 190">
              <a:extLst>
                <a:ext uri="{FF2B5EF4-FFF2-40B4-BE49-F238E27FC236}">
                  <a16:creationId xmlns:a16="http://schemas.microsoft.com/office/drawing/2014/main" id="{78046AE8-3310-4EF4-9C04-4A9E61FB2999}"/>
                </a:ext>
              </a:extLst>
            </p:cNvPr>
            <p:cNvSpPr/>
            <p:nvPr/>
          </p:nvSpPr>
          <p:spPr bwMode="auto">
            <a:xfrm>
              <a:off x="5697538" y="2770188"/>
              <a:ext cx="80963" cy="117475"/>
            </a:xfrm>
            <a:custGeom>
              <a:avLst/>
              <a:gdLst>
                <a:gd name="T0" fmla="*/ 17 w 31"/>
                <a:gd name="T1" fmla="*/ 1 h 45"/>
                <a:gd name="T2" fmla="*/ 21 w 31"/>
                <a:gd name="T3" fmla="*/ 9 h 45"/>
                <a:gd name="T4" fmla="*/ 22 w 31"/>
                <a:gd name="T5" fmla="*/ 9 h 45"/>
                <a:gd name="T6" fmla="*/ 30 w 31"/>
                <a:gd name="T7" fmla="*/ 6 h 45"/>
                <a:gd name="T8" fmla="*/ 31 w 31"/>
                <a:gd name="T9" fmla="*/ 9 h 45"/>
                <a:gd name="T10" fmla="*/ 25 w 31"/>
                <a:gd name="T11" fmla="*/ 20 h 45"/>
                <a:gd name="T12" fmla="*/ 24 w 31"/>
                <a:gd name="T13" fmla="*/ 22 h 45"/>
                <a:gd name="T14" fmla="*/ 26 w 31"/>
                <a:gd name="T15" fmla="*/ 31 h 45"/>
                <a:gd name="T16" fmla="*/ 23 w 31"/>
                <a:gd name="T17" fmla="*/ 35 h 45"/>
                <a:gd name="T18" fmla="*/ 16 w 31"/>
                <a:gd name="T19" fmla="*/ 34 h 45"/>
                <a:gd name="T20" fmla="*/ 15 w 31"/>
                <a:gd name="T21" fmla="*/ 35 h 45"/>
                <a:gd name="T22" fmla="*/ 8 w 31"/>
                <a:gd name="T23" fmla="*/ 44 h 45"/>
                <a:gd name="T24" fmla="*/ 6 w 31"/>
                <a:gd name="T25" fmla="*/ 43 h 45"/>
                <a:gd name="T26" fmla="*/ 7 w 31"/>
                <a:gd name="T27" fmla="*/ 32 h 45"/>
                <a:gd name="T28" fmla="*/ 7 w 31"/>
                <a:gd name="T29" fmla="*/ 30 h 45"/>
                <a:gd name="T30" fmla="*/ 1 w 31"/>
                <a:gd name="T31" fmla="*/ 26 h 45"/>
                <a:gd name="T32" fmla="*/ 2 w 31"/>
                <a:gd name="T33" fmla="*/ 22 h 45"/>
                <a:gd name="T34" fmla="*/ 10 w 31"/>
                <a:gd name="T35" fmla="*/ 16 h 45"/>
                <a:gd name="T36" fmla="*/ 11 w 31"/>
                <a:gd name="T37" fmla="*/ 14 h 45"/>
                <a:gd name="T38" fmla="*/ 14 w 31"/>
                <a:gd name="T39" fmla="*/ 3 h 45"/>
                <a:gd name="T40" fmla="*/ 17 w 31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45">
                  <a:moveTo>
                    <a:pt x="17" y="1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2" y="9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5"/>
                    <a:pt x="31" y="7"/>
                    <a:pt x="31" y="9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4" y="21"/>
                    <a:pt x="24" y="2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3"/>
                    <a:pt x="25" y="35"/>
                    <a:pt x="23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5" y="34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5"/>
                    <a:pt x="6" y="45"/>
                    <a:pt x="6" y="4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0"/>
                    <a:pt x="7" y="3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1" y="23"/>
                    <a:pt x="2" y="22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1" y="15"/>
                    <a:pt x="11" y="1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1"/>
                    <a:pt x="17" y="0"/>
                    <a:pt x="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任意多边形 191">
              <a:extLst>
                <a:ext uri="{FF2B5EF4-FFF2-40B4-BE49-F238E27FC236}">
                  <a16:creationId xmlns:a16="http://schemas.microsoft.com/office/drawing/2014/main" id="{06E13842-DA7F-4B3F-823D-D272BA744B18}"/>
                </a:ext>
              </a:extLst>
            </p:cNvPr>
            <p:cNvSpPr/>
            <p:nvPr/>
          </p:nvSpPr>
          <p:spPr bwMode="auto">
            <a:xfrm>
              <a:off x="5802313" y="2709863"/>
              <a:ext cx="80963" cy="117475"/>
            </a:xfrm>
            <a:custGeom>
              <a:avLst/>
              <a:gdLst>
                <a:gd name="T0" fmla="*/ 17 w 31"/>
                <a:gd name="T1" fmla="*/ 1 h 45"/>
                <a:gd name="T2" fmla="*/ 21 w 31"/>
                <a:gd name="T3" fmla="*/ 9 h 45"/>
                <a:gd name="T4" fmla="*/ 22 w 31"/>
                <a:gd name="T5" fmla="*/ 9 h 45"/>
                <a:gd name="T6" fmla="*/ 30 w 31"/>
                <a:gd name="T7" fmla="*/ 6 h 45"/>
                <a:gd name="T8" fmla="*/ 30 w 31"/>
                <a:gd name="T9" fmla="*/ 9 h 45"/>
                <a:gd name="T10" fmla="*/ 25 w 31"/>
                <a:gd name="T11" fmla="*/ 20 h 45"/>
                <a:gd name="T12" fmla="*/ 24 w 31"/>
                <a:gd name="T13" fmla="*/ 22 h 45"/>
                <a:gd name="T14" fmla="*/ 26 w 31"/>
                <a:gd name="T15" fmla="*/ 32 h 45"/>
                <a:gd name="T16" fmla="*/ 23 w 31"/>
                <a:gd name="T17" fmla="*/ 35 h 45"/>
                <a:gd name="T18" fmla="*/ 16 w 31"/>
                <a:gd name="T19" fmla="*/ 34 h 45"/>
                <a:gd name="T20" fmla="*/ 15 w 31"/>
                <a:gd name="T21" fmla="*/ 35 h 45"/>
                <a:gd name="T22" fmla="*/ 8 w 31"/>
                <a:gd name="T23" fmla="*/ 44 h 45"/>
                <a:gd name="T24" fmla="*/ 6 w 31"/>
                <a:gd name="T25" fmla="*/ 43 h 45"/>
                <a:gd name="T26" fmla="*/ 7 w 31"/>
                <a:gd name="T27" fmla="*/ 32 h 45"/>
                <a:gd name="T28" fmla="*/ 7 w 31"/>
                <a:gd name="T29" fmla="*/ 30 h 45"/>
                <a:gd name="T30" fmla="*/ 1 w 31"/>
                <a:gd name="T31" fmla="*/ 26 h 45"/>
                <a:gd name="T32" fmla="*/ 2 w 31"/>
                <a:gd name="T33" fmla="*/ 22 h 45"/>
                <a:gd name="T34" fmla="*/ 10 w 31"/>
                <a:gd name="T35" fmla="*/ 16 h 45"/>
                <a:gd name="T36" fmla="*/ 11 w 31"/>
                <a:gd name="T37" fmla="*/ 14 h 45"/>
                <a:gd name="T38" fmla="*/ 14 w 31"/>
                <a:gd name="T39" fmla="*/ 3 h 45"/>
                <a:gd name="T40" fmla="*/ 17 w 31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45">
                  <a:moveTo>
                    <a:pt x="17" y="1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2" y="9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7"/>
                    <a:pt x="30" y="9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4" y="21"/>
                    <a:pt x="24" y="2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5" y="35"/>
                    <a:pt x="23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5" y="34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5"/>
                    <a:pt x="5" y="45"/>
                    <a:pt x="6" y="4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1"/>
                    <a:pt x="7" y="3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3"/>
                    <a:pt x="2" y="22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1" y="15"/>
                    <a:pt x="11" y="1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1"/>
                    <a:pt x="16" y="0"/>
                    <a:pt x="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任意多边形 192">
              <a:extLst>
                <a:ext uri="{FF2B5EF4-FFF2-40B4-BE49-F238E27FC236}">
                  <a16:creationId xmlns:a16="http://schemas.microsoft.com/office/drawing/2014/main" id="{28241B9A-1EF0-413C-8EA0-D0A6B2B9730A}"/>
                </a:ext>
              </a:extLst>
            </p:cNvPr>
            <p:cNvSpPr/>
            <p:nvPr/>
          </p:nvSpPr>
          <p:spPr bwMode="auto">
            <a:xfrm>
              <a:off x="4640263" y="3352800"/>
              <a:ext cx="569913" cy="1001713"/>
            </a:xfrm>
            <a:custGeom>
              <a:avLst/>
              <a:gdLst>
                <a:gd name="T0" fmla="*/ 218 w 218"/>
                <a:gd name="T1" fmla="*/ 20 h 383"/>
                <a:gd name="T2" fmla="*/ 218 w 218"/>
                <a:gd name="T3" fmla="*/ 9 h 383"/>
                <a:gd name="T4" fmla="*/ 204 w 218"/>
                <a:gd name="T5" fmla="*/ 1 h 383"/>
                <a:gd name="T6" fmla="*/ 204 w 218"/>
                <a:gd name="T7" fmla="*/ 1 h 383"/>
                <a:gd name="T8" fmla="*/ 204 w 218"/>
                <a:gd name="T9" fmla="*/ 1 h 383"/>
                <a:gd name="T10" fmla="*/ 204 w 218"/>
                <a:gd name="T11" fmla="*/ 1 h 383"/>
                <a:gd name="T12" fmla="*/ 200 w 218"/>
                <a:gd name="T13" fmla="*/ 1 h 383"/>
                <a:gd name="T14" fmla="*/ 6 w 218"/>
                <a:gd name="T15" fmla="*/ 113 h 383"/>
                <a:gd name="T16" fmla="*/ 0 w 218"/>
                <a:gd name="T17" fmla="*/ 124 h 383"/>
                <a:gd name="T18" fmla="*/ 0 w 218"/>
                <a:gd name="T19" fmla="*/ 371 h 383"/>
                <a:gd name="T20" fmla="*/ 1 w 218"/>
                <a:gd name="T21" fmla="*/ 375 h 383"/>
                <a:gd name="T22" fmla="*/ 1 w 218"/>
                <a:gd name="T23" fmla="*/ 375 h 383"/>
                <a:gd name="T24" fmla="*/ 1 w 218"/>
                <a:gd name="T25" fmla="*/ 375 h 383"/>
                <a:gd name="T26" fmla="*/ 2 w 218"/>
                <a:gd name="T27" fmla="*/ 375 h 383"/>
                <a:gd name="T28" fmla="*/ 15 w 218"/>
                <a:gd name="T29" fmla="*/ 383 h 383"/>
                <a:gd name="T30" fmla="*/ 15 w 218"/>
                <a:gd name="T31" fmla="*/ 369 h 383"/>
                <a:gd name="T32" fmla="*/ 200 w 218"/>
                <a:gd name="T33" fmla="*/ 262 h 383"/>
                <a:gd name="T34" fmla="*/ 206 w 218"/>
                <a:gd name="T35" fmla="*/ 252 h 383"/>
                <a:gd name="T36" fmla="*/ 206 w 218"/>
                <a:gd name="T37" fmla="*/ 20 h 383"/>
                <a:gd name="T38" fmla="*/ 218 w 218"/>
                <a:gd name="T39" fmla="*/ 2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383">
                  <a:moveTo>
                    <a:pt x="218" y="20"/>
                  </a:moveTo>
                  <a:cubicBezTo>
                    <a:pt x="218" y="9"/>
                    <a:pt x="218" y="9"/>
                    <a:pt x="218" y="9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3" y="0"/>
                    <a:pt x="202" y="0"/>
                    <a:pt x="200" y="1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2" y="115"/>
                    <a:pt x="0" y="120"/>
                    <a:pt x="0" y="124"/>
                  </a:cubicBezTo>
                  <a:cubicBezTo>
                    <a:pt x="0" y="371"/>
                    <a:pt x="0" y="371"/>
                    <a:pt x="0" y="371"/>
                  </a:cubicBezTo>
                  <a:cubicBezTo>
                    <a:pt x="0" y="373"/>
                    <a:pt x="0" y="374"/>
                    <a:pt x="1" y="375"/>
                  </a:cubicBezTo>
                  <a:cubicBezTo>
                    <a:pt x="1" y="375"/>
                    <a:pt x="1" y="375"/>
                    <a:pt x="1" y="375"/>
                  </a:cubicBezTo>
                  <a:cubicBezTo>
                    <a:pt x="1" y="375"/>
                    <a:pt x="1" y="375"/>
                    <a:pt x="1" y="375"/>
                  </a:cubicBezTo>
                  <a:cubicBezTo>
                    <a:pt x="2" y="375"/>
                    <a:pt x="2" y="375"/>
                    <a:pt x="2" y="375"/>
                  </a:cubicBezTo>
                  <a:cubicBezTo>
                    <a:pt x="15" y="383"/>
                    <a:pt x="15" y="383"/>
                    <a:pt x="15" y="383"/>
                  </a:cubicBezTo>
                  <a:cubicBezTo>
                    <a:pt x="15" y="369"/>
                    <a:pt x="15" y="369"/>
                    <a:pt x="15" y="369"/>
                  </a:cubicBezTo>
                  <a:cubicBezTo>
                    <a:pt x="200" y="262"/>
                    <a:pt x="200" y="262"/>
                    <a:pt x="200" y="262"/>
                  </a:cubicBezTo>
                  <a:cubicBezTo>
                    <a:pt x="203" y="260"/>
                    <a:pt x="206" y="256"/>
                    <a:pt x="206" y="252"/>
                  </a:cubicBezTo>
                  <a:cubicBezTo>
                    <a:pt x="206" y="20"/>
                    <a:pt x="206" y="20"/>
                    <a:pt x="206" y="20"/>
                  </a:cubicBezTo>
                  <a:cubicBezTo>
                    <a:pt x="218" y="20"/>
                    <a:pt x="218" y="20"/>
                    <a:pt x="218" y="20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任意多边形 193">
              <a:extLst>
                <a:ext uri="{FF2B5EF4-FFF2-40B4-BE49-F238E27FC236}">
                  <a16:creationId xmlns:a16="http://schemas.microsoft.com/office/drawing/2014/main" id="{052B0FED-3634-4EB0-94DC-0B76341A23B2}"/>
                </a:ext>
              </a:extLst>
            </p:cNvPr>
            <p:cNvSpPr/>
            <p:nvPr/>
          </p:nvSpPr>
          <p:spPr bwMode="auto">
            <a:xfrm>
              <a:off x="4645025" y="3352800"/>
              <a:ext cx="565150" cy="334963"/>
            </a:xfrm>
            <a:custGeom>
              <a:avLst/>
              <a:gdLst>
                <a:gd name="T0" fmla="*/ 216 w 216"/>
                <a:gd name="T1" fmla="*/ 9 h 128"/>
                <a:gd name="T2" fmla="*/ 202 w 216"/>
                <a:gd name="T3" fmla="*/ 1 h 128"/>
                <a:gd name="T4" fmla="*/ 202 w 216"/>
                <a:gd name="T5" fmla="*/ 1 h 128"/>
                <a:gd name="T6" fmla="*/ 202 w 216"/>
                <a:gd name="T7" fmla="*/ 1 h 128"/>
                <a:gd name="T8" fmla="*/ 202 w 216"/>
                <a:gd name="T9" fmla="*/ 1 h 128"/>
                <a:gd name="T10" fmla="*/ 198 w 216"/>
                <a:gd name="T11" fmla="*/ 1 h 128"/>
                <a:gd name="T12" fmla="*/ 4 w 216"/>
                <a:gd name="T13" fmla="*/ 113 h 128"/>
                <a:gd name="T14" fmla="*/ 0 w 216"/>
                <a:gd name="T15" fmla="*/ 117 h 128"/>
                <a:gd name="T16" fmla="*/ 20 w 216"/>
                <a:gd name="T17" fmla="*/ 128 h 128"/>
                <a:gd name="T18" fmla="*/ 204 w 216"/>
                <a:gd name="T19" fmla="*/ 24 h 128"/>
                <a:gd name="T20" fmla="*/ 216 w 216"/>
                <a:gd name="T21" fmla="*/ 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128">
                  <a:moveTo>
                    <a:pt x="216" y="9"/>
                  </a:move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1" y="0"/>
                    <a:pt x="200" y="0"/>
                    <a:pt x="198" y="1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2" y="114"/>
                    <a:pt x="1" y="115"/>
                    <a:pt x="0" y="117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204" y="24"/>
                    <a:pt x="204" y="24"/>
                    <a:pt x="204" y="24"/>
                  </a:cubicBezTo>
                  <a:lnTo>
                    <a:pt x="216" y="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任意多边形 194">
              <a:extLst>
                <a:ext uri="{FF2B5EF4-FFF2-40B4-BE49-F238E27FC236}">
                  <a16:creationId xmlns:a16="http://schemas.microsoft.com/office/drawing/2014/main" id="{0D27C8C3-FD87-435F-B648-A10F5DBC6E76}"/>
                </a:ext>
              </a:extLst>
            </p:cNvPr>
            <p:cNvSpPr/>
            <p:nvPr/>
          </p:nvSpPr>
          <p:spPr bwMode="auto">
            <a:xfrm>
              <a:off x="4676775" y="3371850"/>
              <a:ext cx="539750" cy="985838"/>
            </a:xfrm>
            <a:custGeom>
              <a:avLst/>
              <a:gdLst>
                <a:gd name="T0" fmla="*/ 6 w 206"/>
                <a:gd name="T1" fmla="*/ 114 h 377"/>
                <a:gd name="T2" fmla="*/ 200 w 206"/>
                <a:gd name="T3" fmla="*/ 2 h 377"/>
                <a:gd name="T4" fmla="*/ 206 w 206"/>
                <a:gd name="T5" fmla="*/ 6 h 377"/>
                <a:gd name="T6" fmla="*/ 206 w 206"/>
                <a:gd name="T7" fmla="*/ 253 h 377"/>
                <a:gd name="T8" fmla="*/ 200 w 206"/>
                <a:gd name="T9" fmla="*/ 263 h 377"/>
                <a:gd name="T10" fmla="*/ 6 w 206"/>
                <a:gd name="T11" fmla="*/ 375 h 377"/>
                <a:gd name="T12" fmla="*/ 0 w 206"/>
                <a:gd name="T13" fmla="*/ 372 h 377"/>
                <a:gd name="T14" fmla="*/ 0 w 206"/>
                <a:gd name="T15" fmla="*/ 125 h 377"/>
                <a:gd name="T16" fmla="*/ 6 w 206"/>
                <a:gd name="T17" fmla="*/ 114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" h="377">
                  <a:moveTo>
                    <a:pt x="6" y="114"/>
                  </a:moveTo>
                  <a:cubicBezTo>
                    <a:pt x="200" y="2"/>
                    <a:pt x="200" y="2"/>
                    <a:pt x="200" y="2"/>
                  </a:cubicBezTo>
                  <a:cubicBezTo>
                    <a:pt x="203" y="0"/>
                    <a:pt x="206" y="2"/>
                    <a:pt x="206" y="6"/>
                  </a:cubicBezTo>
                  <a:cubicBezTo>
                    <a:pt x="206" y="253"/>
                    <a:pt x="206" y="253"/>
                    <a:pt x="206" y="253"/>
                  </a:cubicBezTo>
                  <a:cubicBezTo>
                    <a:pt x="206" y="257"/>
                    <a:pt x="203" y="261"/>
                    <a:pt x="200" y="263"/>
                  </a:cubicBezTo>
                  <a:cubicBezTo>
                    <a:pt x="6" y="375"/>
                    <a:pt x="6" y="375"/>
                    <a:pt x="6" y="375"/>
                  </a:cubicBezTo>
                  <a:cubicBezTo>
                    <a:pt x="2" y="377"/>
                    <a:pt x="0" y="376"/>
                    <a:pt x="0" y="37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1"/>
                    <a:pt x="2" y="116"/>
                    <a:pt x="6" y="114"/>
                  </a:cubicBezTo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任意多边形 282">
              <a:extLst>
                <a:ext uri="{FF2B5EF4-FFF2-40B4-BE49-F238E27FC236}">
                  <a16:creationId xmlns:a16="http://schemas.microsoft.com/office/drawing/2014/main" id="{244731C2-FA93-416D-AD28-754742F6C28E}"/>
                </a:ext>
              </a:extLst>
            </p:cNvPr>
            <p:cNvSpPr/>
            <p:nvPr/>
          </p:nvSpPr>
          <p:spPr bwMode="auto">
            <a:xfrm>
              <a:off x="5031539" y="3940269"/>
              <a:ext cx="138984" cy="181107"/>
            </a:xfrm>
            <a:custGeom>
              <a:avLst/>
              <a:gdLst>
                <a:gd name="connsiteX0" fmla="*/ 21785 w 138984"/>
                <a:gd name="connsiteY0" fmla="*/ 37 h 181107"/>
                <a:gd name="connsiteX1" fmla="*/ 87982 w 138984"/>
                <a:gd name="connsiteY1" fmla="*/ 42746 h 181107"/>
                <a:gd name="connsiteX2" fmla="*/ 113848 w 138984"/>
                <a:gd name="connsiteY2" fmla="*/ 83696 h 181107"/>
                <a:gd name="connsiteX3" fmla="*/ 138984 w 138984"/>
                <a:gd name="connsiteY3" fmla="*/ 125818 h 181107"/>
                <a:gd name="connsiteX4" fmla="*/ 46537 w 138984"/>
                <a:gd name="connsiteY4" fmla="*/ 181107 h 181107"/>
                <a:gd name="connsiteX5" fmla="*/ 31306 w 138984"/>
                <a:gd name="connsiteY5" fmla="*/ 159419 h 181107"/>
                <a:gd name="connsiteX6" fmla="*/ 12141 w 138984"/>
                <a:gd name="connsiteY6" fmla="*/ 131765 h 181107"/>
                <a:gd name="connsiteX7" fmla="*/ 14757 w 138984"/>
                <a:gd name="connsiteY7" fmla="*/ 855 h 181107"/>
                <a:gd name="connsiteX8" fmla="*/ 21785 w 138984"/>
                <a:gd name="connsiteY8" fmla="*/ 37 h 181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984" h="181107">
                  <a:moveTo>
                    <a:pt x="21785" y="37"/>
                  </a:moveTo>
                  <a:cubicBezTo>
                    <a:pt x="35024" y="-454"/>
                    <a:pt x="64445" y="3473"/>
                    <a:pt x="87982" y="42746"/>
                  </a:cubicBezTo>
                  <a:cubicBezTo>
                    <a:pt x="93867" y="51255"/>
                    <a:pt x="103183" y="66146"/>
                    <a:pt x="113848" y="83696"/>
                  </a:cubicBezTo>
                  <a:lnTo>
                    <a:pt x="138984" y="125818"/>
                  </a:lnTo>
                  <a:lnTo>
                    <a:pt x="46537" y="181107"/>
                  </a:lnTo>
                  <a:lnTo>
                    <a:pt x="31306" y="159419"/>
                  </a:lnTo>
                  <a:cubicBezTo>
                    <a:pt x="19660" y="142728"/>
                    <a:pt x="12141" y="131765"/>
                    <a:pt x="12141" y="131765"/>
                  </a:cubicBezTo>
                  <a:cubicBezTo>
                    <a:pt x="-16626" y="53219"/>
                    <a:pt x="14757" y="855"/>
                    <a:pt x="14757" y="855"/>
                  </a:cubicBezTo>
                  <a:cubicBezTo>
                    <a:pt x="14757" y="855"/>
                    <a:pt x="17372" y="200"/>
                    <a:pt x="21785" y="37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任意多边形 276">
              <a:extLst>
                <a:ext uri="{FF2B5EF4-FFF2-40B4-BE49-F238E27FC236}">
                  <a16:creationId xmlns:a16="http://schemas.microsoft.com/office/drawing/2014/main" id="{A04B2E38-EDA9-40A1-AAAE-BCD9E01D95C0}"/>
                </a:ext>
              </a:extLst>
            </p:cNvPr>
            <p:cNvSpPr/>
            <p:nvPr/>
          </p:nvSpPr>
          <p:spPr bwMode="auto">
            <a:xfrm>
              <a:off x="4978401" y="3928241"/>
              <a:ext cx="201427" cy="206005"/>
            </a:xfrm>
            <a:custGeom>
              <a:avLst/>
              <a:gdLst>
                <a:gd name="connsiteX0" fmla="*/ 70233 w 201427"/>
                <a:gd name="connsiteY0" fmla="*/ 256 h 206005"/>
                <a:gd name="connsiteX1" fmla="*/ 140465 w 201427"/>
                <a:gd name="connsiteY1" fmla="*/ 42003 h 206005"/>
                <a:gd name="connsiteX2" fmla="*/ 188913 w 201427"/>
                <a:gd name="connsiteY2" fmla="*/ 119952 h 206005"/>
                <a:gd name="connsiteX3" fmla="*/ 201427 w 201427"/>
                <a:gd name="connsiteY3" fmla="*/ 140625 h 206005"/>
                <a:gd name="connsiteX4" fmla="*/ 88941 w 201427"/>
                <a:gd name="connsiteY4" fmla="*/ 206005 h 206005"/>
                <a:gd name="connsiteX5" fmla="*/ 76736 w 201427"/>
                <a:gd name="connsiteY5" fmla="*/ 187260 h 206005"/>
                <a:gd name="connsiteX6" fmla="*/ 41620 w 201427"/>
                <a:gd name="connsiteY6" fmla="*/ 133323 h 206005"/>
                <a:gd name="connsiteX7" fmla="*/ 0 w 201427"/>
                <a:gd name="connsiteY7" fmla="*/ 15911 h 206005"/>
                <a:gd name="connsiteX8" fmla="*/ 70233 w 201427"/>
                <a:gd name="connsiteY8" fmla="*/ 256 h 20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427" h="206005">
                  <a:moveTo>
                    <a:pt x="70233" y="256"/>
                  </a:moveTo>
                  <a:cubicBezTo>
                    <a:pt x="98846" y="256"/>
                    <a:pt x="119656" y="8084"/>
                    <a:pt x="140465" y="42003"/>
                  </a:cubicBezTo>
                  <a:cubicBezTo>
                    <a:pt x="154772" y="64181"/>
                    <a:pt x="173631" y="94838"/>
                    <a:pt x="188913" y="119952"/>
                  </a:cubicBezTo>
                  <a:lnTo>
                    <a:pt x="201427" y="140625"/>
                  </a:lnTo>
                  <a:lnTo>
                    <a:pt x="88941" y="206005"/>
                  </a:lnTo>
                  <a:lnTo>
                    <a:pt x="76736" y="187260"/>
                  </a:lnTo>
                  <a:cubicBezTo>
                    <a:pt x="41620" y="133323"/>
                    <a:pt x="41620" y="133323"/>
                    <a:pt x="41620" y="133323"/>
                  </a:cubicBezTo>
                  <a:cubicBezTo>
                    <a:pt x="0" y="15911"/>
                    <a:pt x="0" y="15911"/>
                    <a:pt x="0" y="15911"/>
                  </a:cubicBezTo>
                  <a:cubicBezTo>
                    <a:pt x="0" y="15911"/>
                    <a:pt x="41620" y="-2353"/>
                    <a:pt x="70233" y="256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任意多边形 197">
              <a:extLst>
                <a:ext uri="{FF2B5EF4-FFF2-40B4-BE49-F238E27FC236}">
                  <a16:creationId xmlns:a16="http://schemas.microsoft.com/office/drawing/2014/main" id="{3FB25541-36EF-47F3-97C2-20220B00A3D0}"/>
                </a:ext>
              </a:extLst>
            </p:cNvPr>
            <p:cNvSpPr/>
            <p:nvPr/>
          </p:nvSpPr>
          <p:spPr bwMode="auto">
            <a:xfrm>
              <a:off x="4794250" y="3910013"/>
              <a:ext cx="309563" cy="677863"/>
            </a:xfrm>
            <a:custGeom>
              <a:avLst/>
              <a:gdLst>
                <a:gd name="T0" fmla="*/ 16 w 118"/>
                <a:gd name="T1" fmla="*/ 42 h 259"/>
                <a:gd name="T2" fmla="*/ 4 w 118"/>
                <a:gd name="T3" fmla="*/ 60 h 259"/>
                <a:gd name="T4" fmla="*/ 1 w 118"/>
                <a:gd name="T5" fmla="*/ 85 h 259"/>
                <a:gd name="T6" fmla="*/ 1 w 118"/>
                <a:gd name="T7" fmla="*/ 141 h 259"/>
                <a:gd name="T8" fmla="*/ 0 w 118"/>
                <a:gd name="T9" fmla="*/ 247 h 259"/>
                <a:gd name="T10" fmla="*/ 118 w 118"/>
                <a:gd name="T11" fmla="*/ 206 h 259"/>
                <a:gd name="T12" fmla="*/ 116 w 118"/>
                <a:gd name="T13" fmla="*/ 49 h 259"/>
                <a:gd name="T14" fmla="*/ 116 w 118"/>
                <a:gd name="T15" fmla="*/ 46 h 259"/>
                <a:gd name="T16" fmla="*/ 61 w 118"/>
                <a:gd name="T17" fmla="*/ 15 h 259"/>
                <a:gd name="T18" fmla="*/ 39 w 118"/>
                <a:gd name="T19" fmla="*/ 28 h 259"/>
                <a:gd name="T20" fmla="*/ 16 w 118"/>
                <a:gd name="T21" fmla="*/ 42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" h="259">
                  <a:moveTo>
                    <a:pt x="16" y="42"/>
                  </a:moveTo>
                  <a:cubicBezTo>
                    <a:pt x="11" y="47"/>
                    <a:pt x="7" y="53"/>
                    <a:pt x="4" y="60"/>
                  </a:cubicBezTo>
                  <a:cubicBezTo>
                    <a:pt x="2" y="66"/>
                    <a:pt x="1" y="75"/>
                    <a:pt x="1" y="85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35" y="259"/>
                    <a:pt x="80" y="248"/>
                    <a:pt x="118" y="206"/>
                  </a:cubicBezTo>
                  <a:cubicBezTo>
                    <a:pt x="118" y="206"/>
                    <a:pt x="116" y="71"/>
                    <a:pt x="116" y="49"/>
                  </a:cubicBezTo>
                  <a:cubicBezTo>
                    <a:pt x="116" y="48"/>
                    <a:pt x="116" y="47"/>
                    <a:pt x="116" y="46"/>
                  </a:cubicBezTo>
                  <a:cubicBezTo>
                    <a:pt x="115" y="15"/>
                    <a:pt x="88" y="0"/>
                    <a:pt x="61" y="15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16" y="42"/>
                    <a:pt x="16" y="42"/>
                    <a:pt x="16" y="42"/>
                  </a:cubicBezTo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任意多边形 198">
              <a:extLst>
                <a:ext uri="{FF2B5EF4-FFF2-40B4-BE49-F238E27FC236}">
                  <a16:creationId xmlns:a16="http://schemas.microsoft.com/office/drawing/2014/main" id="{F4E873DE-479A-468E-A853-32F717BCC833}"/>
                </a:ext>
              </a:extLst>
            </p:cNvPr>
            <p:cNvSpPr/>
            <p:nvPr/>
          </p:nvSpPr>
          <p:spPr bwMode="auto">
            <a:xfrm>
              <a:off x="4797425" y="3933825"/>
              <a:ext cx="300038" cy="357188"/>
            </a:xfrm>
            <a:custGeom>
              <a:avLst/>
              <a:gdLst>
                <a:gd name="T0" fmla="*/ 81 w 115"/>
                <a:gd name="T1" fmla="*/ 0 h 137"/>
                <a:gd name="T2" fmla="*/ 60 w 115"/>
                <a:gd name="T3" fmla="*/ 6 h 137"/>
                <a:gd name="T4" fmla="*/ 38 w 115"/>
                <a:gd name="T5" fmla="*/ 19 h 137"/>
                <a:gd name="T6" fmla="*/ 15 w 115"/>
                <a:gd name="T7" fmla="*/ 33 h 137"/>
                <a:gd name="T8" fmla="*/ 3 w 115"/>
                <a:gd name="T9" fmla="*/ 51 h 137"/>
                <a:gd name="T10" fmla="*/ 0 w 115"/>
                <a:gd name="T11" fmla="*/ 76 h 137"/>
                <a:gd name="T12" fmla="*/ 0 w 115"/>
                <a:gd name="T13" fmla="*/ 132 h 137"/>
                <a:gd name="T14" fmla="*/ 0 w 115"/>
                <a:gd name="T15" fmla="*/ 137 h 137"/>
                <a:gd name="T16" fmla="*/ 115 w 115"/>
                <a:gd name="T17" fmla="*/ 70 h 137"/>
                <a:gd name="T18" fmla="*/ 115 w 115"/>
                <a:gd name="T19" fmla="*/ 40 h 137"/>
                <a:gd name="T20" fmla="*/ 115 w 115"/>
                <a:gd name="T21" fmla="*/ 37 h 137"/>
                <a:gd name="T22" fmla="*/ 81 w 115"/>
                <a:gd name="T2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" h="137">
                  <a:moveTo>
                    <a:pt x="81" y="0"/>
                  </a:moveTo>
                  <a:cubicBezTo>
                    <a:pt x="74" y="0"/>
                    <a:pt x="67" y="2"/>
                    <a:pt x="60" y="6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0" y="38"/>
                    <a:pt x="6" y="44"/>
                    <a:pt x="3" y="51"/>
                  </a:cubicBezTo>
                  <a:cubicBezTo>
                    <a:pt x="1" y="57"/>
                    <a:pt x="0" y="66"/>
                    <a:pt x="0" y="76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115" y="70"/>
                    <a:pt x="115" y="70"/>
                    <a:pt x="115" y="70"/>
                  </a:cubicBezTo>
                  <a:cubicBezTo>
                    <a:pt x="115" y="56"/>
                    <a:pt x="115" y="45"/>
                    <a:pt x="115" y="40"/>
                  </a:cubicBezTo>
                  <a:cubicBezTo>
                    <a:pt x="115" y="39"/>
                    <a:pt x="115" y="38"/>
                    <a:pt x="115" y="37"/>
                  </a:cubicBezTo>
                  <a:cubicBezTo>
                    <a:pt x="114" y="14"/>
                    <a:pt x="99" y="0"/>
                    <a:pt x="81" y="0"/>
                  </a:cubicBezTo>
                </a:path>
              </a:pathLst>
            </a:custGeom>
            <a:solidFill>
              <a:srgbClr val="A9F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任意多边形 199">
              <a:extLst>
                <a:ext uri="{FF2B5EF4-FFF2-40B4-BE49-F238E27FC236}">
                  <a16:creationId xmlns:a16="http://schemas.microsoft.com/office/drawing/2014/main" id="{D16E676D-1847-4742-89F1-E68DD2428883}"/>
                </a:ext>
              </a:extLst>
            </p:cNvPr>
            <p:cNvSpPr/>
            <p:nvPr/>
          </p:nvSpPr>
          <p:spPr bwMode="auto">
            <a:xfrm>
              <a:off x="4902200" y="3606800"/>
              <a:ext cx="193675" cy="214313"/>
            </a:xfrm>
            <a:custGeom>
              <a:avLst/>
              <a:gdLst>
                <a:gd name="T0" fmla="*/ 0 w 74"/>
                <a:gd name="T1" fmla="*/ 44 h 82"/>
                <a:gd name="T2" fmla="*/ 37 w 74"/>
                <a:gd name="T3" fmla="*/ 77 h 82"/>
                <a:gd name="T4" fmla="*/ 74 w 74"/>
                <a:gd name="T5" fmla="*/ 24 h 82"/>
                <a:gd name="T6" fmla="*/ 36 w 74"/>
                <a:gd name="T7" fmla="*/ 5 h 82"/>
                <a:gd name="T8" fmla="*/ 0 w 74"/>
                <a:gd name="T9" fmla="*/ 4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82">
                  <a:moveTo>
                    <a:pt x="0" y="44"/>
                  </a:moveTo>
                  <a:cubicBezTo>
                    <a:pt x="0" y="67"/>
                    <a:pt x="16" y="82"/>
                    <a:pt x="37" y="77"/>
                  </a:cubicBezTo>
                  <a:cubicBezTo>
                    <a:pt x="57" y="71"/>
                    <a:pt x="74" y="47"/>
                    <a:pt x="74" y="24"/>
                  </a:cubicBezTo>
                  <a:cubicBezTo>
                    <a:pt x="74" y="0"/>
                    <a:pt x="56" y="0"/>
                    <a:pt x="36" y="5"/>
                  </a:cubicBezTo>
                  <a:cubicBezTo>
                    <a:pt x="15" y="11"/>
                    <a:pt x="0" y="20"/>
                    <a:pt x="0" y="4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任意多边形 200">
              <a:extLst>
                <a:ext uri="{FF2B5EF4-FFF2-40B4-BE49-F238E27FC236}">
                  <a16:creationId xmlns:a16="http://schemas.microsoft.com/office/drawing/2014/main" id="{B7A8F213-312D-4897-A411-6ADAC5156A5F}"/>
                </a:ext>
              </a:extLst>
            </p:cNvPr>
            <p:cNvSpPr/>
            <p:nvPr/>
          </p:nvSpPr>
          <p:spPr bwMode="auto">
            <a:xfrm>
              <a:off x="4849813" y="3817938"/>
              <a:ext cx="36513" cy="96838"/>
            </a:xfrm>
            <a:custGeom>
              <a:avLst/>
              <a:gdLst>
                <a:gd name="T0" fmla="*/ 0 w 14"/>
                <a:gd name="T1" fmla="*/ 0 h 37"/>
                <a:gd name="T2" fmla="*/ 8 w 14"/>
                <a:gd name="T3" fmla="*/ 33 h 37"/>
                <a:gd name="T4" fmla="*/ 14 w 14"/>
                <a:gd name="T5" fmla="*/ 37 h 37"/>
                <a:gd name="T6" fmla="*/ 14 w 14"/>
                <a:gd name="T7" fmla="*/ 17 h 37"/>
                <a:gd name="T8" fmla="*/ 0 w 14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7">
                  <a:moveTo>
                    <a:pt x="0" y="0"/>
                  </a:moveTo>
                  <a:cubicBezTo>
                    <a:pt x="0" y="0"/>
                    <a:pt x="6" y="29"/>
                    <a:pt x="8" y="33"/>
                  </a:cubicBezTo>
                  <a:cubicBezTo>
                    <a:pt x="10" y="37"/>
                    <a:pt x="14" y="37"/>
                    <a:pt x="14" y="37"/>
                  </a:cubicBezTo>
                  <a:cubicBezTo>
                    <a:pt x="14" y="17"/>
                    <a:pt x="14" y="17"/>
                    <a:pt x="14" y="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任意多边形 201">
              <a:extLst>
                <a:ext uri="{FF2B5EF4-FFF2-40B4-BE49-F238E27FC236}">
                  <a16:creationId xmlns:a16="http://schemas.microsoft.com/office/drawing/2014/main" id="{45771182-6E2F-48ED-9B47-4506288E8395}"/>
                </a:ext>
              </a:extLst>
            </p:cNvPr>
            <p:cNvSpPr/>
            <p:nvPr/>
          </p:nvSpPr>
          <p:spPr bwMode="auto">
            <a:xfrm>
              <a:off x="4829175" y="3703638"/>
              <a:ext cx="46038" cy="114300"/>
            </a:xfrm>
            <a:custGeom>
              <a:avLst/>
              <a:gdLst>
                <a:gd name="T0" fmla="*/ 15 w 18"/>
                <a:gd name="T1" fmla="*/ 0 h 44"/>
                <a:gd name="T2" fmla="*/ 4 w 18"/>
                <a:gd name="T3" fmla="*/ 7 h 44"/>
                <a:gd name="T4" fmla="*/ 8 w 18"/>
                <a:gd name="T5" fmla="*/ 44 h 44"/>
                <a:gd name="T6" fmla="*/ 18 w 18"/>
                <a:gd name="T7" fmla="*/ 43 h 44"/>
                <a:gd name="T8" fmla="*/ 15 w 18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4">
                  <a:moveTo>
                    <a:pt x="15" y="0"/>
                  </a:moveTo>
                  <a:cubicBezTo>
                    <a:pt x="15" y="0"/>
                    <a:pt x="9" y="0"/>
                    <a:pt x="4" y="7"/>
                  </a:cubicBezTo>
                  <a:cubicBezTo>
                    <a:pt x="0" y="13"/>
                    <a:pt x="2" y="29"/>
                    <a:pt x="8" y="44"/>
                  </a:cubicBezTo>
                  <a:cubicBezTo>
                    <a:pt x="18" y="43"/>
                    <a:pt x="18" y="43"/>
                    <a:pt x="18" y="43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任意多边形 202">
              <a:extLst>
                <a:ext uri="{FF2B5EF4-FFF2-40B4-BE49-F238E27FC236}">
                  <a16:creationId xmlns:a16="http://schemas.microsoft.com/office/drawing/2014/main" id="{5E208099-ECAB-4219-96A7-97681B8AF3BF}"/>
                </a:ext>
              </a:extLst>
            </p:cNvPr>
            <p:cNvSpPr/>
            <p:nvPr/>
          </p:nvSpPr>
          <p:spPr bwMode="auto">
            <a:xfrm>
              <a:off x="4814888" y="3587750"/>
              <a:ext cx="268288" cy="452438"/>
            </a:xfrm>
            <a:custGeom>
              <a:avLst/>
              <a:gdLst>
                <a:gd name="T0" fmla="*/ 26 w 102"/>
                <a:gd name="T1" fmla="*/ 86 h 173"/>
                <a:gd name="T2" fmla="*/ 19 w 102"/>
                <a:gd name="T3" fmla="*/ 82 h 173"/>
                <a:gd name="T4" fmla="*/ 4 w 102"/>
                <a:gd name="T5" fmla="*/ 89 h 173"/>
                <a:gd name="T6" fmla="*/ 14 w 102"/>
                <a:gd name="T7" fmla="*/ 112 h 173"/>
                <a:gd name="T8" fmla="*/ 27 w 102"/>
                <a:gd name="T9" fmla="*/ 105 h 173"/>
                <a:gd name="T10" fmla="*/ 27 w 102"/>
                <a:gd name="T11" fmla="*/ 153 h 173"/>
                <a:gd name="T12" fmla="*/ 65 w 102"/>
                <a:gd name="T13" fmla="*/ 140 h 173"/>
                <a:gd name="T14" fmla="*/ 65 w 102"/>
                <a:gd name="T15" fmla="*/ 126 h 173"/>
                <a:gd name="T16" fmla="*/ 80 w 102"/>
                <a:gd name="T17" fmla="*/ 123 h 173"/>
                <a:gd name="T18" fmla="*/ 96 w 102"/>
                <a:gd name="T19" fmla="*/ 99 h 173"/>
                <a:gd name="T20" fmla="*/ 98 w 102"/>
                <a:gd name="T21" fmla="*/ 35 h 173"/>
                <a:gd name="T22" fmla="*/ 39 w 102"/>
                <a:gd name="T23" fmla="*/ 29 h 173"/>
                <a:gd name="T24" fmla="*/ 26 w 102"/>
                <a:gd name="T25" fmla="*/ 8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73">
                  <a:moveTo>
                    <a:pt x="26" y="86"/>
                  </a:moveTo>
                  <a:cubicBezTo>
                    <a:pt x="24" y="88"/>
                    <a:pt x="21" y="84"/>
                    <a:pt x="19" y="82"/>
                  </a:cubicBezTo>
                  <a:cubicBezTo>
                    <a:pt x="16" y="79"/>
                    <a:pt x="8" y="77"/>
                    <a:pt x="4" y="89"/>
                  </a:cubicBezTo>
                  <a:cubicBezTo>
                    <a:pt x="0" y="100"/>
                    <a:pt x="7" y="112"/>
                    <a:pt x="14" y="112"/>
                  </a:cubicBezTo>
                  <a:cubicBezTo>
                    <a:pt x="25" y="113"/>
                    <a:pt x="27" y="105"/>
                    <a:pt x="27" y="105"/>
                  </a:cubicBezTo>
                  <a:cubicBezTo>
                    <a:pt x="27" y="153"/>
                    <a:pt x="27" y="153"/>
                    <a:pt x="27" y="153"/>
                  </a:cubicBezTo>
                  <a:cubicBezTo>
                    <a:pt x="47" y="173"/>
                    <a:pt x="80" y="149"/>
                    <a:pt x="65" y="140"/>
                  </a:cubicBezTo>
                  <a:cubicBezTo>
                    <a:pt x="65" y="126"/>
                    <a:pt x="65" y="126"/>
                    <a:pt x="65" y="126"/>
                  </a:cubicBezTo>
                  <a:cubicBezTo>
                    <a:pt x="65" y="126"/>
                    <a:pt x="75" y="125"/>
                    <a:pt x="80" y="123"/>
                  </a:cubicBezTo>
                  <a:cubicBezTo>
                    <a:pt x="88" y="119"/>
                    <a:pt x="94" y="110"/>
                    <a:pt x="96" y="99"/>
                  </a:cubicBezTo>
                  <a:cubicBezTo>
                    <a:pt x="100" y="81"/>
                    <a:pt x="102" y="67"/>
                    <a:pt x="98" y="35"/>
                  </a:cubicBezTo>
                  <a:cubicBezTo>
                    <a:pt x="95" y="0"/>
                    <a:pt x="58" y="10"/>
                    <a:pt x="39" y="29"/>
                  </a:cubicBezTo>
                  <a:cubicBezTo>
                    <a:pt x="19" y="49"/>
                    <a:pt x="26" y="86"/>
                    <a:pt x="26" y="86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任意多边形 203">
              <a:extLst>
                <a:ext uri="{FF2B5EF4-FFF2-40B4-BE49-F238E27FC236}">
                  <a16:creationId xmlns:a16="http://schemas.microsoft.com/office/drawing/2014/main" id="{9FD50DD3-53F5-4B2D-AE24-E532E3C6EC7B}"/>
                </a:ext>
              </a:extLst>
            </p:cNvPr>
            <p:cNvSpPr/>
            <p:nvPr/>
          </p:nvSpPr>
          <p:spPr bwMode="auto">
            <a:xfrm>
              <a:off x="4859338" y="3565525"/>
              <a:ext cx="238125" cy="258763"/>
            </a:xfrm>
            <a:custGeom>
              <a:avLst/>
              <a:gdLst>
                <a:gd name="T0" fmla="*/ 9 w 91"/>
                <a:gd name="T1" fmla="*/ 99 h 99"/>
                <a:gd name="T2" fmla="*/ 2 w 91"/>
                <a:gd name="T3" fmla="*/ 91 h 99"/>
                <a:gd name="T4" fmla="*/ 1 w 91"/>
                <a:gd name="T5" fmla="*/ 85 h 99"/>
                <a:gd name="T6" fmla="*/ 2 w 91"/>
                <a:gd name="T7" fmla="*/ 63 h 99"/>
                <a:gd name="T8" fmla="*/ 2 w 91"/>
                <a:gd name="T9" fmla="*/ 49 h 99"/>
                <a:gd name="T10" fmla="*/ 3 w 91"/>
                <a:gd name="T11" fmla="*/ 35 h 99"/>
                <a:gd name="T12" fmla="*/ 13 w 91"/>
                <a:gd name="T13" fmla="*/ 20 h 99"/>
                <a:gd name="T14" fmla="*/ 35 w 91"/>
                <a:gd name="T15" fmla="*/ 17 h 99"/>
                <a:gd name="T16" fmla="*/ 40 w 91"/>
                <a:gd name="T17" fmla="*/ 8 h 99"/>
                <a:gd name="T18" fmla="*/ 50 w 91"/>
                <a:gd name="T19" fmla="*/ 6 h 99"/>
                <a:gd name="T20" fmla="*/ 59 w 91"/>
                <a:gd name="T21" fmla="*/ 12 h 99"/>
                <a:gd name="T22" fmla="*/ 72 w 91"/>
                <a:gd name="T23" fmla="*/ 1 h 99"/>
                <a:gd name="T24" fmla="*/ 87 w 91"/>
                <a:gd name="T25" fmla="*/ 6 h 99"/>
                <a:gd name="T26" fmla="*/ 91 w 91"/>
                <a:gd name="T27" fmla="*/ 21 h 99"/>
                <a:gd name="T28" fmla="*/ 90 w 91"/>
                <a:gd name="T29" fmla="*/ 27 h 99"/>
                <a:gd name="T30" fmla="*/ 81 w 91"/>
                <a:gd name="T31" fmla="*/ 39 h 99"/>
                <a:gd name="T32" fmla="*/ 67 w 91"/>
                <a:gd name="T33" fmla="*/ 41 h 99"/>
                <a:gd name="T34" fmla="*/ 65 w 91"/>
                <a:gd name="T35" fmla="*/ 49 h 99"/>
                <a:gd name="T36" fmla="*/ 58 w 91"/>
                <a:gd name="T37" fmla="*/ 55 h 99"/>
                <a:gd name="T38" fmla="*/ 42 w 91"/>
                <a:gd name="T39" fmla="*/ 51 h 99"/>
                <a:gd name="T40" fmla="*/ 34 w 91"/>
                <a:gd name="T41" fmla="*/ 57 h 99"/>
                <a:gd name="T42" fmla="*/ 23 w 91"/>
                <a:gd name="T43" fmla="*/ 56 h 99"/>
                <a:gd name="T44" fmla="*/ 16 w 91"/>
                <a:gd name="T45" fmla="*/ 69 h 99"/>
                <a:gd name="T46" fmla="*/ 9 w 91"/>
                <a:gd name="T4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99">
                  <a:moveTo>
                    <a:pt x="9" y="99"/>
                  </a:moveTo>
                  <a:cubicBezTo>
                    <a:pt x="8" y="99"/>
                    <a:pt x="4" y="93"/>
                    <a:pt x="2" y="91"/>
                  </a:cubicBezTo>
                  <a:cubicBezTo>
                    <a:pt x="1" y="90"/>
                    <a:pt x="1" y="87"/>
                    <a:pt x="1" y="85"/>
                  </a:cubicBezTo>
                  <a:cubicBezTo>
                    <a:pt x="0" y="78"/>
                    <a:pt x="1" y="70"/>
                    <a:pt x="2" y="63"/>
                  </a:cubicBezTo>
                  <a:cubicBezTo>
                    <a:pt x="2" y="58"/>
                    <a:pt x="3" y="54"/>
                    <a:pt x="2" y="49"/>
                  </a:cubicBezTo>
                  <a:cubicBezTo>
                    <a:pt x="1" y="44"/>
                    <a:pt x="1" y="39"/>
                    <a:pt x="3" y="35"/>
                  </a:cubicBezTo>
                  <a:cubicBezTo>
                    <a:pt x="4" y="29"/>
                    <a:pt x="8" y="24"/>
                    <a:pt x="13" y="20"/>
                  </a:cubicBezTo>
                  <a:cubicBezTo>
                    <a:pt x="19" y="16"/>
                    <a:pt x="28" y="15"/>
                    <a:pt x="35" y="17"/>
                  </a:cubicBezTo>
                  <a:cubicBezTo>
                    <a:pt x="35" y="14"/>
                    <a:pt x="37" y="10"/>
                    <a:pt x="40" y="8"/>
                  </a:cubicBezTo>
                  <a:cubicBezTo>
                    <a:pt x="43" y="6"/>
                    <a:pt x="47" y="6"/>
                    <a:pt x="50" y="6"/>
                  </a:cubicBezTo>
                  <a:cubicBezTo>
                    <a:pt x="54" y="7"/>
                    <a:pt x="58" y="8"/>
                    <a:pt x="59" y="12"/>
                  </a:cubicBezTo>
                  <a:cubicBezTo>
                    <a:pt x="61" y="6"/>
                    <a:pt x="67" y="2"/>
                    <a:pt x="72" y="1"/>
                  </a:cubicBezTo>
                  <a:cubicBezTo>
                    <a:pt x="77" y="0"/>
                    <a:pt x="84" y="2"/>
                    <a:pt x="87" y="6"/>
                  </a:cubicBezTo>
                  <a:cubicBezTo>
                    <a:pt x="91" y="9"/>
                    <a:pt x="91" y="16"/>
                    <a:pt x="91" y="21"/>
                  </a:cubicBezTo>
                  <a:cubicBezTo>
                    <a:pt x="91" y="23"/>
                    <a:pt x="91" y="25"/>
                    <a:pt x="90" y="27"/>
                  </a:cubicBezTo>
                  <a:cubicBezTo>
                    <a:pt x="89" y="32"/>
                    <a:pt x="86" y="36"/>
                    <a:pt x="81" y="39"/>
                  </a:cubicBezTo>
                  <a:cubicBezTo>
                    <a:pt x="77" y="41"/>
                    <a:pt x="72" y="42"/>
                    <a:pt x="67" y="41"/>
                  </a:cubicBezTo>
                  <a:cubicBezTo>
                    <a:pt x="68" y="41"/>
                    <a:pt x="65" y="49"/>
                    <a:pt x="65" y="49"/>
                  </a:cubicBezTo>
                  <a:cubicBezTo>
                    <a:pt x="63" y="52"/>
                    <a:pt x="61" y="54"/>
                    <a:pt x="58" y="55"/>
                  </a:cubicBezTo>
                  <a:cubicBezTo>
                    <a:pt x="52" y="57"/>
                    <a:pt x="46" y="55"/>
                    <a:pt x="42" y="51"/>
                  </a:cubicBezTo>
                  <a:cubicBezTo>
                    <a:pt x="41" y="55"/>
                    <a:pt x="37" y="57"/>
                    <a:pt x="34" y="57"/>
                  </a:cubicBezTo>
                  <a:cubicBezTo>
                    <a:pt x="30" y="57"/>
                    <a:pt x="27" y="56"/>
                    <a:pt x="23" y="56"/>
                  </a:cubicBezTo>
                  <a:cubicBezTo>
                    <a:pt x="16" y="55"/>
                    <a:pt x="17" y="65"/>
                    <a:pt x="16" y="69"/>
                  </a:cubicBezTo>
                  <a:cubicBezTo>
                    <a:pt x="15" y="80"/>
                    <a:pt x="13" y="98"/>
                    <a:pt x="9" y="9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任意多边形 204">
              <a:extLst>
                <a:ext uri="{FF2B5EF4-FFF2-40B4-BE49-F238E27FC236}">
                  <a16:creationId xmlns:a16="http://schemas.microsoft.com/office/drawing/2014/main" id="{62046DEC-90C6-40F2-90B6-BF9C91531966}"/>
                </a:ext>
              </a:extLst>
            </p:cNvPr>
            <p:cNvSpPr/>
            <p:nvPr/>
          </p:nvSpPr>
          <p:spPr bwMode="auto">
            <a:xfrm>
              <a:off x="4833938" y="3679825"/>
              <a:ext cx="39688" cy="28575"/>
            </a:xfrm>
            <a:custGeom>
              <a:avLst/>
              <a:gdLst>
                <a:gd name="T0" fmla="*/ 13 w 15"/>
                <a:gd name="T1" fmla="*/ 11 h 11"/>
                <a:gd name="T2" fmla="*/ 0 w 15"/>
                <a:gd name="T3" fmla="*/ 7 h 11"/>
                <a:gd name="T4" fmla="*/ 10 w 15"/>
                <a:gd name="T5" fmla="*/ 1 h 11"/>
                <a:gd name="T6" fmla="*/ 13 w 15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1">
                  <a:moveTo>
                    <a:pt x="13" y="11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2" y="2"/>
                    <a:pt x="6" y="0"/>
                    <a:pt x="10" y="1"/>
                  </a:cubicBezTo>
                  <a:cubicBezTo>
                    <a:pt x="13" y="2"/>
                    <a:pt x="15" y="7"/>
                    <a:pt x="13" y="1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任意多边形 205">
              <a:extLst>
                <a:ext uri="{FF2B5EF4-FFF2-40B4-BE49-F238E27FC236}">
                  <a16:creationId xmlns:a16="http://schemas.microsoft.com/office/drawing/2014/main" id="{11B23A78-C98B-4EE2-81C6-6494F1DBE4CB}"/>
                </a:ext>
              </a:extLst>
            </p:cNvPr>
            <p:cNvSpPr/>
            <p:nvPr/>
          </p:nvSpPr>
          <p:spPr bwMode="auto">
            <a:xfrm>
              <a:off x="4895850" y="3894138"/>
              <a:ext cx="90488" cy="41275"/>
            </a:xfrm>
            <a:custGeom>
              <a:avLst/>
              <a:gdLst>
                <a:gd name="T0" fmla="*/ 34 w 34"/>
                <a:gd name="T1" fmla="*/ 9 h 16"/>
                <a:gd name="T2" fmla="*/ 9 w 34"/>
                <a:gd name="T3" fmla="*/ 7 h 16"/>
                <a:gd name="T4" fmla="*/ 0 w 34"/>
                <a:gd name="T5" fmla="*/ 0 h 16"/>
                <a:gd name="T6" fmla="*/ 5 w 34"/>
                <a:gd name="T7" fmla="*/ 10 h 16"/>
                <a:gd name="T8" fmla="*/ 34 w 34"/>
                <a:gd name="T9" fmla="*/ 15 h 16"/>
                <a:gd name="T10" fmla="*/ 34 w 34"/>
                <a:gd name="T11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6">
                  <a:moveTo>
                    <a:pt x="34" y="9"/>
                  </a:moveTo>
                  <a:cubicBezTo>
                    <a:pt x="34" y="9"/>
                    <a:pt x="15" y="10"/>
                    <a:pt x="9" y="7"/>
                  </a:cubicBezTo>
                  <a:cubicBezTo>
                    <a:pt x="4" y="6"/>
                    <a:pt x="1" y="2"/>
                    <a:pt x="0" y="0"/>
                  </a:cubicBezTo>
                  <a:cubicBezTo>
                    <a:pt x="0" y="0"/>
                    <a:pt x="1" y="6"/>
                    <a:pt x="5" y="10"/>
                  </a:cubicBezTo>
                  <a:cubicBezTo>
                    <a:pt x="10" y="16"/>
                    <a:pt x="34" y="15"/>
                    <a:pt x="34" y="15"/>
                  </a:cubicBezTo>
                  <a:lnTo>
                    <a:pt x="34" y="9"/>
                  </a:lnTo>
                  <a:close/>
                </a:path>
              </a:pathLst>
            </a:custGeom>
            <a:solidFill>
              <a:srgbClr val="F29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任意多边形 206">
              <a:extLst>
                <a:ext uri="{FF2B5EF4-FFF2-40B4-BE49-F238E27FC236}">
                  <a16:creationId xmlns:a16="http://schemas.microsoft.com/office/drawing/2014/main" id="{841444FE-1CF2-431C-AA3C-0F8DE7224BD4}"/>
                </a:ext>
              </a:extLst>
            </p:cNvPr>
            <p:cNvSpPr/>
            <p:nvPr/>
          </p:nvSpPr>
          <p:spPr bwMode="auto">
            <a:xfrm>
              <a:off x="4954588" y="3768725"/>
              <a:ext cx="17463" cy="26988"/>
            </a:xfrm>
            <a:custGeom>
              <a:avLst/>
              <a:gdLst>
                <a:gd name="T0" fmla="*/ 7 w 7"/>
                <a:gd name="T1" fmla="*/ 4 h 10"/>
                <a:gd name="T2" fmla="*/ 4 w 7"/>
                <a:gd name="T3" fmla="*/ 10 h 10"/>
                <a:gd name="T4" fmla="*/ 0 w 7"/>
                <a:gd name="T5" fmla="*/ 6 h 10"/>
                <a:gd name="T6" fmla="*/ 4 w 7"/>
                <a:gd name="T7" fmla="*/ 1 h 10"/>
                <a:gd name="T8" fmla="*/ 7 w 7"/>
                <a:gd name="T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7" y="4"/>
                  </a:moveTo>
                  <a:cubicBezTo>
                    <a:pt x="7" y="7"/>
                    <a:pt x="6" y="9"/>
                    <a:pt x="4" y="10"/>
                  </a:cubicBezTo>
                  <a:cubicBezTo>
                    <a:pt x="2" y="10"/>
                    <a:pt x="0" y="9"/>
                    <a:pt x="0" y="6"/>
                  </a:cubicBezTo>
                  <a:cubicBezTo>
                    <a:pt x="0" y="4"/>
                    <a:pt x="2" y="1"/>
                    <a:pt x="4" y="1"/>
                  </a:cubicBezTo>
                  <a:cubicBezTo>
                    <a:pt x="6" y="0"/>
                    <a:pt x="7" y="2"/>
                    <a:pt x="7" y="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任意多边形 207">
              <a:extLst>
                <a:ext uri="{FF2B5EF4-FFF2-40B4-BE49-F238E27FC236}">
                  <a16:creationId xmlns:a16="http://schemas.microsoft.com/office/drawing/2014/main" id="{D289511B-08C0-42B3-90DB-F641DFA80D5E}"/>
                </a:ext>
              </a:extLst>
            </p:cNvPr>
            <p:cNvSpPr/>
            <p:nvPr/>
          </p:nvSpPr>
          <p:spPr bwMode="auto">
            <a:xfrm>
              <a:off x="4933950" y="3729038"/>
              <a:ext cx="22225" cy="26988"/>
            </a:xfrm>
            <a:custGeom>
              <a:avLst/>
              <a:gdLst>
                <a:gd name="T0" fmla="*/ 9 w 9"/>
                <a:gd name="T1" fmla="*/ 3 h 10"/>
                <a:gd name="T2" fmla="*/ 1 w 9"/>
                <a:gd name="T3" fmla="*/ 10 h 10"/>
                <a:gd name="T4" fmla="*/ 3 w 9"/>
                <a:gd name="T5" fmla="*/ 2 h 10"/>
                <a:gd name="T6" fmla="*/ 9 w 9"/>
                <a:gd name="T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0">
                  <a:moveTo>
                    <a:pt x="9" y="3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0" y="8"/>
                    <a:pt x="1" y="4"/>
                    <a:pt x="3" y="2"/>
                  </a:cubicBezTo>
                  <a:cubicBezTo>
                    <a:pt x="5" y="0"/>
                    <a:pt x="8" y="1"/>
                    <a:pt x="9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任意多边形 208">
              <a:extLst>
                <a:ext uri="{FF2B5EF4-FFF2-40B4-BE49-F238E27FC236}">
                  <a16:creationId xmlns:a16="http://schemas.microsoft.com/office/drawing/2014/main" id="{2E43347E-6301-4458-95D8-3303D5137623}"/>
                </a:ext>
              </a:extLst>
            </p:cNvPr>
            <p:cNvSpPr/>
            <p:nvPr/>
          </p:nvSpPr>
          <p:spPr bwMode="auto">
            <a:xfrm>
              <a:off x="4978400" y="3852863"/>
              <a:ext cx="25400" cy="15875"/>
            </a:xfrm>
            <a:custGeom>
              <a:avLst/>
              <a:gdLst>
                <a:gd name="T0" fmla="*/ 1 w 10"/>
                <a:gd name="T1" fmla="*/ 0 h 6"/>
                <a:gd name="T2" fmla="*/ 10 w 10"/>
                <a:gd name="T3" fmla="*/ 1 h 6"/>
                <a:gd name="T4" fmla="*/ 4 w 10"/>
                <a:gd name="T5" fmla="*/ 6 h 6"/>
                <a:gd name="T6" fmla="*/ 1 w 10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6">
                  <a:moveTo>
                    <a:pt x="1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4"/>
                    <a:pt x="6" y="6"/>
                    <a:pt x="4" y="6"/>
                  </a:cubicBezTo>
                  <a:cubicBezTo>
                    <a:pt x="2" y="5"/>
                    <a:pt x="0" y="3"/>
                    <a:pt x="1" y="0"/>
                  </a:cubicBezTo>
                  <a:close/>
                </a:path>
              </a:pathLst>
            </a:custGeom>
            <a:solidFill>
              <a:srgbClr val="F29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任意多边形 209">
              <a:extLst>
                <a:ext uri="{FF2B5EF4-FFF2-40B4-BE49-F238E27FC236}">
                  <a16:creationId xmlns:a16="http://schemas.microsoft.com/office/drawing/2014/main" id="{FE81D2C7-DE74-49A4-ACED-54009D5437A6}"/>
                </a:ext>
              </a:extLst>
            </p:cNvPr>
            <p:cNvSpPr/>
            <p:nvPr/>
          </p:nvSpPr>
          <p:spPr bwMode="auto">
            <a:xfrm>
              <a:off x="5043488" y="3695700"/>
              <a:ext cx="23813" cy="23813"/>
            </a:xfrm>
            <a:custGeom>
              <a:avLst/>
              <a:gdLst>
                <a:gd name="T0" fmla="*/ 8 w 9"/>
                <a:gd name="T1" fmla="*/ 9 h 9"/>
                <a:gd name="T2" fmla="*/ 0 w 9"/>
                <a:gd name="T3" fmla="*/ 5 h 9"/>
                <a:gd name="T4" fmla="*/ 7 w 9"/>
                <a:gd name="T5" fmla="*/ 2 h 9"/>
                <a:gd name="T6" fmla="*/ 8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8" y="9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2" y="2"/>
                    <a:pt x="5" y="0"/>
                    <a:pt x="7" y="2"/>
                  </a:cubicBezTo>
                  <a:cubicBezTo>
                    <a:pt x="9" y="3"/>
                    <a:pt x="9" y="6"/>
                    <a:pt x="8" y="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任意多边形 210">
              <a:extLst>
                <a:ext uri="{FF2B5EF4-FFF2-40B4-BE49-F238E27FC236}">
                  <a16:creationId xmlns:a16="http://schemas.microsoft.com/office/drawing/2014/main" id="{75DD1C6F-0B54-41EE-992F-ED9A41487E3A}"/>
                </a:ext>
              </a:extLst>
            </p:cNvPr>
            <p:cNvSpPr/>
            <p:nvPr/>
          </p:nvSpPr>
          <p:spPr bwMode="auto">
            <a:xfrm>
              <a:off x="5040313" y="3743325"/>
              <a:ext cx="19050" cy="25400"/>
            </a:xfrm>
            <a:custGeom>
              <a:avLst/>
              <a:gdLst>
                <a:gd name="T0" fmla="*/ 7 w 7"/>
                <a:gd name="T1" fmla="*/ 4 h 10"/>
                <a:gd name="T2" fmla="*/ 3 w 7"/>
                <a:gd name="T3" fmla="*/ 10 h 10"/>
                <a:gd name="T4" fmla="*/ 0 w 7"/>
                <a:gd name="T5" fmla="*/ 6 h 10"/>
                <a:gd name="T6" fmla="*/ 3 w 7"/>
                <a:gd name="T7" fmla="*/ 1 h 10"/>
                <a:gd name="T8" fmla="*/ 7 w 7"/>
                <a:gd name="T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7" y="4"/>
                  </a:moveTo>
                  <a:cubicBezTo>
                    <a:pt x="7" y="7"/>
                    <a:pt x="5" y="9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4"/>
                    <a:pt x="1" y="1"/>
                    <a:pt x="3" y="1"/>
                  </a:cubicBezTo>
                  <a:cubicBezTo>
                    <a:pt x="5" y="0"/>
                    <a:pt x="7" y="2"/>
                    <a:pt x="7" y="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任意多边形 211">
              <a:extLst>
                <a:ext uri="{FF2B5EF4-FFF2-40B4-BE49-F238E27FC236}">
                  <a16:creationId xmlns:a16="http://schemas.microsoft.com/office/drawing/2014/main" id="{BF71C3E8-3B51-49A8-BA2D-83D6296F3699}"/>
                </a:ext>
              </a:extLst>
            </p:cNvPr>
            <p:cNvSpPr/>
            <p:nvPr/>
          </p:nvSpPr>
          <p:spPr bwMode="auto">
            <a:xfrm>
              <a:off x="5006975" y="3756025"/>
              <a:ext cx="36513" cy="68263"/>
            </a:xfrm>
            <a:custGeom>
              <a:avLst/>
              <a:gdLst>
                <a:gd name="T0" fmla="*/ 0 w 23"/>
                <a:gd name="T1" fmla="*/ 0 h 43"/>
                <a:gd name="T2" fmla="*/ 0 w 23"/>
                <a:gd name="T3" fmla="*/ 43 h 43"/>
                <a:gd name="T4" fmla="*/ 23 w 23"/>
                <a:gd name="T5" fmla="*/ 31 h 43"/>
                <a:gd name="T6" fmla="*/ 0 w 23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43">
                  <a:moveTo>
                    <a:pt x="0" y="0"/>
                  </a:moveTo>
                  <a:lnTo>
                    <a:pt x="0" y="43"/>
                  </a:lnTo>
                  <a:lnTo>
                    <a:pt x="23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9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任意多边形 280">
              <a:extLst>
                <a:ext uri="{FF2B5EF4-FFF2-40B4-BE49-F238E27FC236}">
                  <a16:creationId xmlns:a16="http://schemas.microsoft.com/office/drawing/2014/main" id="{1D38C7D7-7FFD-4E7A-B42D-B1C758F49253}"/>
                </a:ext>
              </a:extLst>
            </p:cNvPr>
            <p:cNvSpPr/>
            <p:nvPr/>
          </p:nvSpPr>
          <p:spPr bwMode="auto">
            <a:xfrm>
              <a:off x="4707341" y="4027488"/>
              <a:ext cx="143268" cy="315608"/>
            </a:xfrm>
            <a:custGeom>
              <a:avLst/>
              <a:gdLst>
                <a:gd name="connsiteX0" fmla="*/ 123170 w 143268"/>
                <a:gd name="connsiteY0" fmla="*/ 0 h 315608"/>
                <a:gd name="connsiteX1" fmla="*/ 125791 w 143268"/>
                <a:gd name="connsiteY1" fmla="*/ 162250 h 315608"/>
                <a:gd name="connsiteX2" fmla="*/ 109069 w 143268"/>
                <a:gd name="connsiteY2" fmla="*/ 225180 h 315608"/>
                <a:gd name="connsiteX3" fmla="*/ 101636 w 143268"/>
                <a:gd name="connsiteY3" fmla="*/ 254823 h 315608"/>
                <a:gd name="connsiteX4" fmla="*/ 0 w 143268"/>
                <a:gd name="connsiteY4" fmla="*/ 315608 h 315608"/>
                <a:gd name="connsiteX5" fmla="*/ 134 w 143268"/>
                <a:gd name="connsiteY5" fmla="*/ 313992 h 315608"/>
                <a:gd name="connsiteX6" fmla="*/ 123170 w 143268"/>
                <a:gd name="connsiteY6" fmla="*/ 0 h 31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268" h="315608">
                  <a:moveTo>
                    <a:pt x="123170" y="0"/>
                  </a:moveTo>
                  <a:cubicBezTo>
                    <a:pt x="146756" y="15702"/>
                    <a:pt x="151997" y="99444"/>
                    <a:pt x="125791" y="162250"/>
                  </a:cubicBezTo>
                  <a:cubicBezTo>
                    <a:pt x="125791" y="162250"/>
                    <a:pt x="118420" y="188747"/>
                    <a:pt x="109069" y="225180"/>
                  </a:cubicBezTo>
                  <a:lnTo>
                    <a:pt x="101636" y="254823"/>
                  </a:lnTo>
                  <a:lnTo>
                    <a:pt x="0" y="315608"/>
                  </a:lnTo>
                  <a:lnTo>
                    <a:pt x="134" y="313992"/>
                  </a:lnTo>
                  <a:cubicBezTo>
                    <a:pt x="21416" y="106477"/>
                    <a:pt x="61258" y="25188"/>
                    <a:pt x="123170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任意多边形 278">
              <a:extLst>
                <a:ext uri="{FF2B5EF4-FFF2-40B4-BE49-F238E27FC236}">
                  <a16:creationId xmlns:a16="http://schemas.microsoft.com/office/drawing/2014/main" id="{C7503F4A-40B3-4C8D-AEF7-A0B343439CCB}"/>
                </a:ext>
              </a:extLst>
            </p:cNvPr>
            <p:cNvSpPr/>
            <p:nvPr/>
          </p:nvSpPr>
          <p:spPr bwMode="auto">
            <a:xfrm>
              <a:off x="4708525" y="4011613"/>
              <a:ext cx="154838" cy="302763"/>
            </a:xfrm>
            <a:custGeom>
              <a:avLst/>
              <a:gdLst>
                <a:gd name="connsiteX0" fmla="*/ 141447 w 154838"/>
                <a:gd name="connsiteY0" fmla="*/ 0 h 302763"/>
                <a:gd name="connsiteX1" fmla="*/ 154544 w 154838"/>
                <a:gd name="connsiteY1" fmla="*/ 81102 h 302763"/>
                <a:gd name="connsiteX2" fmla="*/ 126304 w 154838"/>
                <a:gd name="connsiteY2" fmla="*/ 240042 h 302763"/>
                <a:gd name="connsiteX3" fmla="*/ 122529 w 154838"/>
                <a:gd name="connsiteY3" fmla="*/ 257495 h 302763"/>
                <a:gd name="connsiteX4" fmla="*/ 46838 w 154838"/>
                <a:gd name="connsiteY4" fmla="*/ 302763 h 302763"/>
                <a:gd name="connsiteX5" fmla="*/ 26194 w 154838"/>
                <a:gd name="connsiteY5" fmla="*/ 300209 h 302763"/>
                <a:gd name="connsiteX6" fmla="*/ 0 w 154838"/>
                <a:gd name="connsiteY6" fmla="*/ 282550 h 302763"/>
                <a:gd name="connsiteX7" fmla="*/ 65485 w 154838"/>
                <a:gd name="connsiteY7" fmla="*/ 60173 h 302763"/>
                <a:gd name="connsiteX8" fmla="*/ 141447 w 154838"/>
                <a:gd name="connsiteY8" fmla="*/ 0 h 302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4838" h="302763">
                  <a:moveTo>
                    <a:pt x="141447" y="0"/>
                  </a:moveTo>
                  <a:cubicBezTo>
                    <a:pt x="141447" y="0"/>
                    <a:pt x="157163" y="18314"/>
                    <a:pt x="154544" y="81102"/>
                  </a:cubicBezTo>
                  <a:cubicBezTo>
                    <a:pt x="151270" y="118710"/>
                    <a:pt x="136740" y="191065"/>
                    <a:pt x="126304" y="240042"/>
                  </a:cubicBezTo>
                  <a:lnTo>
                    <a:pt x="122529" y="257495"/>
                  </a:lnTo>
                  <a:lnTo>
                    <a:pt x="46838" y="302763"/>
                  </a:lnTo>
                  <a:lnTo>
                    <a:pt x="26194" y="300209"/>
                  </a:lnTo>
                  <a:cubicBezTo>
                    <a:pt x="7858" y="293669"/>
                    <a:pt x="0" y="282550"/>
                    <a:pt x="0" y="282550"/>
                  </a:cubicBezTo>
                  <a:cubicBezTo>
                    <a:pt x="15717" y="164821"/>
                    <a:pt x="41910" y="99416"/>
                    <a:pt x="65485" y="60173"/>
                  </a:cubicBezTo>
                  <a:cubicBezTo>
                    <a:pt x="91679" y="18314"/>
                    <a:pt x="141447" y="0"/>
                    <a:pt x="14144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任意多边形 214">
              <a:extLst>
                <a:ext uri="{FF2B5EF4-FFF2-40B4-BE49-F238E27FC236}">
                  <a16:creationId xmlns:a16="http://schemas.microsoft.com/office/drawing/2014/main" id="{B86B6387-753F-4C62-8155-18F213D8B684}"/>
                </a:ext>
              </a:extLst>
            </p:cNvPr>
            <p:cNvSpPr/>
            <p:nvPr/>
          </p:nvSpPr>
          <p:spPr bwMode="auto">
            <a:xfrm>
              <a:off x="4930775" y="3744913"/>
              <a:ext cx="69850" cy="76200"/>
            </a:xfrm>
            <a:custGeom>
              <a:avLst/>
              <a:gdLst>
                <a:gd name="T0" fmla="*/ 0 w 27"/>
                <a:gd name="T1" fmla="*/ 17 h 29"/>
                <a:gd name="T2" fmla="*/ 12 w 27"/>
                <a:gd name="T3" fmla="*/ 2 h 29"/>
                <a:gd name="T4" fmla="*/ 13 w 27"/>
                <a:gd name="T5" fmla="*/ 2 h 29"/>
                <a:gd name="T6" fmla="*/ 26 w 27"/>
                <a:gd name="T7" fmla="*/ 9 h 29"/>
                <a:gd name="T8" fmla="*/ 15 w 27"/>
                <a:gd name="T9" fmla="*/ 26 h 29"/>
                <a:gd name="T10" fmla="*/ 13 w 27"/>
                <a:gd name="T11" fmla="*/ 26 h 29"/>
                <a:gd name="T12" fmla="*/ 0 w 27"/>
                <a:gd name="T13" fmla="*/ 17 h 29"/>
                <a:gd name="T14" fmla="*/ 12 w 27"/>
                <a:gd name="T15" fmla="*/ 4 h 29"/>
                <a:gd name="T16" fmla="*/ 2 w 27"/>
                <a:gd name="T17" fmla="*/ 19 h 29"/>
                <a:gd name="T18" fmla="*/ 13 w 27"/>
                <a:gd name="T19" fmla="*/ 24 h 29"/>
                <a:gd name="T20" fmla="*/ 14 w 27"/>
                <a:gd name="T21" fmla="*/ 24 h 29"/>
                <a:gd name="T22" fmla="*/ 24 w 27"/>
                <a:gd name="T23" fmla="*/ 12 h 29"/>
                <a:gd name="T24" fmla="*/ 14 w 27"/>
                <a:gd name="T25" fmla="*/ 4 h 29"/>
                <a:gd name="T26" fmla="*/ 12 w 27"/>
                <a:gd name="T27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29">
                  <a:moveTo>
                    <a:pt x="0" y="17"/>
                  </a:moveTo>
                  <a:cubicBezTo>
                    <a:pt x="0" y="11"/>
                    <a:pt x="6" y="4"/>
                    <a:pt x="12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9" y="0"/>
                    <a:pt x="25" y="3"/>
                    <a:pt x="26" y="9"/>
                  </a:cubicBezTo>
                  <a:cubicBezTo>
                    <a:pt x="27" y="16"/>
                    <a:pt x="22" y="23"/>
                    <a:pt x="15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6" y="29"/>
                    <a:pt x="0" y="24"/>
                    <a:pt x="0" y="17"/>
                  </a:cubicBezTo>
                  <a:close/>
                  <a:moveTo>
                    <a:pt x="12" y="4"/>
                  </a:moveTo>
                  <a:cubicBezTo>
                    <a:pt x="6" y="6"/>
                    <a:pt x="1" y="13"/>
                    <a:pt x="2" y="19"/>
                  </a:cubicBezTo>
                  <a:cubicBezTo>
                    <a:pt x="4" y="24"/>
                    <a:pt x="8" y="26"/>
                    <a:pt x="13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9" y="22"/>
                    <a:pt x="24" y="18"/>
                    <a:pt x="24" y="12"/>
                  </a:cubicBezTo>
                  <a:cubicBezTo>
                    <a:pt x="25" y="6"/>
                    <a:pt x="20" y="2"/>
                    <a:pt x="14" y="4"/>
                  </a:cubicBezTo>
                  <a:lnTo>
                    <a:pt x="12" y="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任意多边形 215">
              <a:extLst>
                <a:ext uri="{FF2B5EF4-FFF2-40B4-BE49-F238E27FC236}">
                  <a16:creationId xmlns:a16="http://schemas.microsoft.com/office/drawing/2014/main" id="{EF1C76C0-B686-4FDC-964D-1BB6F9557FB4}"/>
                </a:ext>
              </a:extLst>
            </p:cNvPr>
            <p:cNvSpPr/>
            <p:nvPr/>
          </p:nvSpPr>
          <p:spPr bwMode="auto">
            <a:xfrm>
              <a:off x="5022850" y="3713163"/>
              <a:ext cx="69850" cy="76200"/>
            </a:xfrm>
            <a:custGeom>
              <a:avLst/>
              <a:gdLst>
                <a:gd name="T0" fmla="*/ 0 w 27"/>
                <a:gd name="T1" fmla="*/ 18 h 29"/>
                <a:gd name="T2" fmla="*/ 12 w 27"/>
                <a:gd name="T3" fmla="*/ 3 h 29"/>
                <a:gd name="T4" fmla="*/ 13 w 27"/>
                <a:gd name="T5" fmla="*/ 3 h 29"/>
                <a:gd name="T6" fmla="*/ 26 w 27"/>
                <a:gd name="T7" fmla="*/ 9 h 29"/>
                <a:gd name="T8" fmla="*/ 15 w 27"/>
                <a:gd name="T9" fmla="*/ 26 h 29"/>
                <a:gd name="T10" fmla="*/ 13 w 27"/>
                <a:gd name="T11" fmla="*/ 27 h 29"/>
                <a:gd name="T12" fmla="*/ 0 w 27"/>
                <a:gd name="T13" fmla="*/ 18 h 29"/>
                <a:gd name="T14" fmla="*/ 12 w 27"/>
                <a:gd name="T15" fmla="*/ 5 h 29"/>
                <a:gd name="T16" fmla="*/ 3 w 27"/>
                <a:gd name="T17" fmla="*/ 20 h 29"/>
                <a:gd name="T18" fmla="*/ 13 w 27"/>
                <a:gd name="T19" fmla="*/ 25 h 29"/>
                <a:gd name="T20" fmla="*/ 14 w 27"/>
                <a:gd name="T21" fmla="*/ 24 h 29"/>
                <a:gd name="T22" fmla="*/ 24 w 27"/>
                <a:gd name="T23" fmla="*/ 13 h 29"/>
                <a:gd name="T24" fmla="*/ 14 w 27"/>
                <a:gd name="T25" fmla="*/ 4 h 29"/>
                <a:gd name="T26" fmla="*/ 12 w 27"/>
                <a:gd name="T2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29">
                  <a:moveTo>
                    <a:pt x="0" y="18"/>
                  </a:moveTo>
                  <a:cubicBezTo>
                    <a:pt x="0" y="11"/>
                    <a:pt x="6" y="5"/>
                    <a:pt x="12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9" y="0"/>
                    <a:pt x="25" y="3"/>
                    <a:pt x="26" y="9"/>
                  </a:cubicBezTo>
                  <a:cubicBezTo>
                    <a:pt x="27" y="16"/>
                    <a:pt x="22" y="24"/>
                    <a:pt x="15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6" y="29"/>
                    <a:pt x="0" y="25"/>
                    <a:pt x="0" y="18"/>
                  </a:cubicBezTo>
                  <a:close/>
                  <a:moveTo>
                    <a:pt x="12" y="5"/>
                  </a:moveTo>
                  <a:cubicBezTo>
                    <a:pt x="6" y="7"/>
                    <a:pt x="1" y="14"/>
                    <a:pt x="3" y="20"/>
                  </a:cubicBezTo>
                  <a:cubicBezTo>
                    <a:pt x="4" y="25"/>
                    <a:pt x="8" y="26"/>
                    <a:pt x="13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9" y="23"/>
                    <a:pt x="24" y="18"/>
                    <a:pt x="24" y="13"/>
                  </a:cubicBezTo>
                  <a:cubicBezTo>
                    <a:pt x="25" y="6"/>
                    <a:pt x="20" y="2"/>
                    <a:pt x="14" y="4"/>
                  </a:cubicBezTo>
                  <a:lnTo>
                    <a:pt x="12" y="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任意多边形 216">
              <a:extLst>
                <a:ext uri="{FF2B5EF4-FFF2-40B4-BE49-F238E27FC236}">
                  <a16:creationId xmlns:a16="http://schemas.microsoft.com/office/drawing/2014/main" id="{6EBC0712-8488-4206-A959-237DC2B0F97F}"/>
                </a:ext>
              </a:extLst>
            </p:cNvPr>
            <p:cNvSpPr/>
            <p:nvPr/>
          </p:nvSpPr>
          <p:spPr bwMode="auto">
            <a:xfrm>
              <a:off x="4991100" y="3744913"/>
              <a:ext cx="39688" cy="19050"/>
            </a:xfrm>
            <a:custGeom>
              <a:avLst/>
              <a:gdLst>
                <a:gd name="T0" fmla="*/ 2 w 15"/>
                <a:gd name="T1" fmla="*/ 6 h 7"/>
                <a:gd name="T2" fmla="*/ 7 w 15"/>
                <a:gd name="T3" fmla="*/ 3 h 7"/>
                <a:gd name="T4" fmla="*/ 13 w 15"/>
                <a:gd name="T5" fmla="*/ 3 h 7"/>
                <a:gd name="T6" fmla="*/ 15 w 15"/>
                <a:gd name="T7" fmla="*/ 1 h 7"/>
                <a:gd name="T8" fmla="*/ 7 w 15"/>
                <a:gd name="T9" fmla="*/ 1 h 7"/>
                <a:gd name="T10" fmla="*/ 1 w 15"/>
                <a:gd name="T11" fmla="*/ 5 h 7"/>
                <a:gd name="T12" fmla="*/ 2 w 15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">
                  <a:moveTo>
                    <a:pt x="2" y="6"/>
                  </a:moveTo>
                  <a:cubicBezTo>
                    <a:pt x="3" y="5"/>
                    <a:pt x="5" y="4"/>
                    <a:pt x="7" y="3"/>
                  </a:cubicBezTo>
                  <a:cubicBezTo>
                    <a:pt x="10" y="2"/>
                    <a:pt x="12" y="2"/>
                    <a:pt x="13" y="3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0"/>
                    <a:pt x="10" y="0"/>
                    <a:pt x="7" y="1"/>
                  </a:cubicBezTo>
                  <a:cubicBezTo>
                    <a:pt x="5" y="2"/>
                    <a:pt x="2" y="3"/>
                    <a:pt x="1" y="5"/>
                  </a:cubicBezTo>
                  <a:cubicBezTo>
                    <a:pt x="0" y="6"/>
                    <a:pt x="2" y="7"/>
                    <a:pt x="2" y="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任意多边形 217">
              <a:extLst>
                <a:ext uri="{FF2B5EF4-FFF2-40B4-BE49-F238E27FC236}">
                  <a16:creationId xmlns:a16="http://schemas.microsoft.com/office/drawing/2014/main" id="{B0DEAFE3-CD26-4A91-990A-6679D50993B5}"/>
                </a:ext>
              </a:extLst>
            </p:cNvPr>
            <p:cNvSpPr/>
            <p:nvPr/>
          </p:nvSpPr>
          <p:spPr bwMode="auto">
            <a:xfrm>
              <a:off x="4867275" y="3784600"/>
              <a:ext cx="66675" cy="25400"/>
            </a:xfrm>
            <a:custGeom>
              <a:avLst/>
              <a:gdLst>
                <a:gd name="T0" fmla="*/ 2 w 25"/>
                <a:gd name="T1" fmla="*/ 10 h 10"/>
                <a:gd name="T2" fmla="*/ 25 w 25"/>
                <a:gd name="T3" fmla="*/ 2 h 10"/>
                <a:gd name="T4" fmla="*/ 25 w 25"/>
                <a:gd name="T5" fmla="*/ 0 h 10"/>
                <a:gd name="T6" fmla="*/ 0 w 25"/>
                <a:gd name="T7" fmla="*/ 8 h 10"/>
                <a:gd name="T8" fmla="*/ 2 w 25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0">
                  <a:moveTo>
                    <a:pt x="2" y="10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9"/>
                    <a:pt x="1" y="9"/>
                    <a:pt x="2" y="1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任意多边形 218">
              <a:extLst>
                <a:ext uri="{FF2B5EF4-FFF2-40B4-BE49-F238E27FC236}">
                  <a16:creationId xmlns:a16="http://schemas.microsoft.com/office/drawing/2014/main" id="{130C49D9-D00A-4A63-AF6D-D989038724CD}"/>
                </a:ext>
              </a:extLst>
            </p:cNvPr>
            <p:cNvSpPr/>
            <p:nvPr/>
          </p:nvSpPr>
          <p:spPr bwMode="auto">
            <a:xfrm>
              <a:off x="4640263" y="4124325"/>
              <a:ext cx="569913" cy="508000"/>
            </a:xfrm>
            <a:custGeom>
              <a:avLst/>
              <a:gdLst>
                <a:gd name="T0" fmla="*/ 218 w 218"/>
                <a:gd name="T1" fmla="*/ 20 h 194"/>
                <a:gd name="T2" fmla="*/ 218 w 218"/>
                <a:gd name="T3" fmla="*/ 9 h 194"/>
                <a:gd name="T4" fmla="*/ 204 w 218"/>
                <a:gd name="T5" fmla="*/ 1 h 194"/>
                <a:gd name="T6" fmla="*/ 204 w 218"/>
                <a:gd name="T7" fmla="*/ 1 h 194"/>
                <a:gd name="T8" fmla="*/ 204 w 218"/>
                <a:gd name="T9" fmla="*/ 1 h 194"/>
                <a:gd name="T10" fmla="*/ 204 w 218"/>
                <a:gd name="T11" fmla="*/ 1 h 194"/>
                <a:gd name="T12" fmla="*/ 200 w 218"/>
                <a:gd name="T13" fmla="*/ 1 h 194"/>
                <a:gd name="T14" fmla="*/ 6 w 218"/>
                <a:gd name="T15" fmla="*/ 113 h 194"/>
                <a:gd name="T16" fmla="*/ 0 w 218"/>
                <a:gd name="T17" fmla="*/ 124 h 194"/>
                <a:gd name="T18" fmla="*/ 0 w 218"/>
                <a:gd name="T19" fmla="*/ 182 h 194"/>
                <a:gd name="T20" fmla="*/ 1 w 218"/>
                <a:gd name="T21" fmla="*/ 186 h 194"/>
                <a:gd name="T22" fmla="*/ 1 w 218"/>
                <a:gd name="T23" fmla="*/ 186 h 194"/>
                <a:gd name="T24" fmla="*/ 1 w 218"/>
                <a:gd name="T25" fmla="*/ 186 h 194"/>
                <a:gd name="T26" fmla="*/ 2 w 218"/>
                <a:gd name="T27" fmla="*/ 186 h 194"/>
                <a:gd name="T28" fmla="*/ 15 w 218"/>
                <a:gd name="T29" fmla="*/ 194 h 194"/>
                <a:gd name="T30" fmla="*/ 15 w 218"/>
                <a:gd name="T31" fmla="*/ 180 h 194"/>
                <a:gd name="T32" fmla="*/ 200 w 218"/>
                <a:gd name="T33" fmla="*/ 74 h 194"/>
                <a:gd name="T34" fmla="*/ 206 w 218"/>
                <a:gd name="T35" fmla="*/ 63 h 194"/>
                <a:gd name="T36" fmla="*/ 206 w 218"/>
                <a:gd name="T37" fmla="*/ 20 h 194"/>
                <a:gd name="T38" fmla="*/ 218 w 218"/>
                <a:gd name="T39" fmla="*/ 2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194">
                  <a:moveTo>
                    <a:pt x="218" y="20"/>
                  </a:moveTo>
                  <a:cubicBezTo>
                    <a:pt x="218" y="9"/>
                    <a:pt x="218" y="9"/>
                    <a:pt x="218" y="9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3" y="0"/>
                    <a:pt x="202" y="0"/>
                    <a:pt x="200" y="1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2" y="115"/>
                    <a:pt x="0" y="120"/>
                    <a:pt x="0" y="12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4"/>
                    <a:pt x="0" y="185"/>
                    <a:pt x="1" y="186"/>
                  </a:cubicBezTo>
                  <a:cubicBezTo>
                    <a:pt x="1" y="186"/>
                    <a:pt x="1" y="186"/>
                    <a:pt x="1" y="186"/>
                  </a:cubicBezTo>
                  <a:cubicBezTo>
                    <a:pt x="1" y="186"/>
                    <a:pt x="1" y="186"/>
                    <a:pt x="1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80"/>
                    <a:pt x="15" y="180"/>
                    <a:pt x="15" y="180"/>
                  </a:cubicBezTo>
                  <a:cubicBezTo>
                    <a:pt x="200" y="74"/>
                    <a:pt x="200" y="74"/>
                    <a:pt x="200" y="74"/>
                  </a:cubicBezTo>
                  <a:cubicBezTo>
                    <a:pt x="203" y="72"/>
                    <a:pt x="206" y="67"/>
                    <a:pt x="206" y="63"/>
                  </a:cubicBezTo>
                  <a:cubicBezTo>
                    <a:pt x="206" y="20"/>
                    <a:pt x="206" y="20"/>
                    <a:pt x="206" y="20"/>
                  </a:cubicBezTo>
                  <a:lnTo>
                    <a:pt x="218" y="2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任意多边形 219">
              <a:extLst>
                <a:ext uri="{FF2B5EF4-FFF2-40B4-BE49-F238E27FC236}">
                  <a16:creationId xmlns:a16="http://schemas.microsoft.com/office/drawing/2014/main" id="{C917431C-4611-4DC5-878B-4BCF95D864DE}"/>
                </a:ext>
              </a:extLst>
            </p:cNvPr>
            <p:cNvSpPr/>
            <p:nvPr/>
          </p:nvSpPr>
          <p:spPr bwMode="auto">
            <a:xfrm>
              <a:off x="4645025" y="4124325"/>
              <a:ext cx="565150" cy="334963"/>
            </a:xfrm>
            <a:custGeom>
              <a:avLst/>
              <a:gdLst>
                <a:gd name="T0" fmla="*/ 216 w 216"/>
                <a:gd name="T1" fmla="*/ 9 h 128"/>
                <a:gd name="T2" fmla="*/ 202 w 216"/>
                <a:gd name="T3" fmla="*/ 1 h 128"/>
                <a:gd name="T4" fmla="*/ 202 w 216"/>
                <a:gd name="T5" fmla="*/ 1 h 128"/>
                <a:gd name="T6" fmla="*/ 202 w 216"/>
                <a:gd name="T7" fmla="*/ 1 h 128"/>
                <a:gd name="T8" fmla="*/ 202 w 216"/>
                <a:gd name="T9" fmla="*/ 1 h 128"/>
                <a:gd name="T10" fmla="*/ 198 w 216"/>
                <a:gd name="T11" fmla="*/ 1 h 128"/>
                <a:gd name="T12" fmla="*/ 4 w 216"/>
                <a:gd name="T13" fmla="*/ 113 h 128"/>
                <a:gd name="T14" fmla="*/ 0 w 216"/>
                <a:gd name="T15" fmla="*/ 117 h 128"/>
                <a:gd name="T16" fmla="*/ 20 w 216"/>
                <a:gd name="T17" fmla="*/ 128 h 128"/>
                <a:gd name="T18" fmla="*/ 204 w 216"/>
                <a:gd name="T19" fmla="*/ 24 h 128"/>
                <a:gd name="T20" fmla="*/ 216 w 216"/>
                <a:gd name="T21" fmla="*/ 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128">
                  <a:moveTo>
                    <a:pt x="216" y="9"/>
                  </a:move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1" y="0"/>
                    <a:pt x="200" y="0"/>
                    <a:pt x="198" y="1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2" y="114"/>
                    <a:pt x="1" y="115"/>
                    <a:pt x="0" y="117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204" y="24"/>
                    <a:pt x="204" y="24"/>
                    <a:pt x="204" y="24"/>
                  </a:cubicBezTo>
                  <a:lnTo>
                    <a:pt x="216" y="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任意多边形 220">
              <a:extLst>
                <a:ext uri="{FF2B5EF4-FFF2-40B4-BE49-F238E27FC236}">
                  <a16:creationId xmlns:a16="http://schemas.microsoft.com/office/drawing/2014/main" id="{C2AF1570-D7F6-40E1-A02E-E532CECEFC44}"/>
                </a:ext>
              </a:extLst>
            </p:cNvPr>
            <p:cNvSpPr/>
            <p:nvPr/>
          </p:nvSpPr>
          <p:spPr bwMode="auto">
            <a:xfrm>
              <a:off x="4676775" y="4143375"/>
              <a:ext cx="539750" cy="490538"/>
            </a:xfrm>
            <a:custGeom>
              <a:avLst/>
              <a:gdLst>
                <a:gd name="T0" fmla="*/ 6 w 206"/>
                <a:gd name="T1" fmla="*/ 114 h 188"/>
                <a:gd name="T2" fmla="*/ 200 w 206"/>
                <a:gd name="T3" fmla="*/ 2 h 188"/>
                <a:gd name="T4" fmla="*/ 206 w 206"/>
                <a:gd name="T5" fmla="*/ 6 h 188"/>
                <a:gd name="T6" fmla="*/ 206 w 206"/>
                <a:gd name="T7" fmla="*/ 64 h 188"/>
                <a:gd name="T8" fmla="*/ 200 w 206"/>
                <a:gd name="T9" fmla="*/ 75 h 188"/>
                <a:gd name="T10" fmla="*/ 6 w 206"/>
                <a:gd name="T11" fmla="*/ 186 h 188"/>
                <a:gd name="T12" fmla="*/ 0 w 206"/>
                <a:gd name="T13" fmla="*/ 183 h 188"/>
                <a:gd name="T14" fmla="*/ 0 w 206"/>
                <a:gd name="T15" fmla="*/ 125 h 188"/>
                <a:gd name="T16" fmla="*/ 6 w 206"/>
                <a:gd name="T17" fmla="*/ 11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" h="188">
                  <a:moveTo>
                    <a:pt x="6" y="114"/>
                  </a:moveTo>
                  <a:cubicBezTo>
                    <a:pt x="200" y="2"/>
                    <a:pt x="200" y="2"/>
                    <a:pt x="200" y="2"/>
                  </a:cubicBezTo>
                  <a:cubicBezTo>
                    <a:pt x="203" y="0"/>
                    <a:pt x="206" y="2"/>
                    <a:pt x="206" y="6"/>
                  </a:cubicBezTo>
                  <a:cubicBezTo>
                    <a:pt x="206" y="64"/>
                    <a:pt x="206" y="64"/>
                    <a:pt x="206" y="64"/>
                  </a:cubicBezTo>
                  <a:cubicBezTo>
                    <a:pt x="206" y="68"/>
                    <a:pt x="203" y="73"/>
                    <a:pt x="200" y="75"/>
                  </a:cubicBezTo>
                  <a:cubicBezTo>
                    <a:pt x="6" y="186"/>
                    <a:pt x="6" y="186"/>
                    <a:pt x="6" y="186"/>
                  </a:cubicBezTo>
                  <a:cubicBezTo>
                    <a:pt x="2" y="188"/>
                    <a:pt x="0" y="187"/>
                    <a:pt x="0" y="183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1"/>
                    <a:pt x="2" y="116"/>
                    <a:pt x="6" y="114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任意多边形 221">
              <a:extLst>
                <a:ext uri="{FF2B5EF4-FFF2-40B4-BE49-F238E27FC236}">
                  <a16:creationId xmlns:a16="http://schemas.microsoft.com/office/drawing/2014/main" id="{57866A88-13F7-4CB6-9B06-FE0F3CD4F636}"/>
                </a:ext>
              </a:extLst>
            </p:cNvPr>
            <p:cNvSpPr/>
            <p:nvPr/>
          </p:nvSpPr>
          <p:spPr bwMode="auto">
            <a:xfrm>
              <a:off x="4694238" y="4451350"/>
              <a:ext cx="84138" cy="120650"/>
            </a:xfrm>
            <a:custGeom>
              <a:avLst/>
              <a:gdLst>
                <a:gd name="T0" fmla="*/ 17 w 32"/>
                <a:gd name="T1" fmla="*/ 1 h 46"/>
                <a:gd name="T2" fmla="*/ 21 w 32"/>
                <a:gd name="T3" fmla="*/ 9 h 46"/>
                <a:gd name="T4" fmla="*/ 22 w 32"/>
                <a:gd name="T5" fmla="*/ 9 h 46"/>
                <a:gd name="T6" fmla="*/ 30 w 32"/>
                <a:gd name="T7" fmla="*/ 6 h 46"/>
                <a:gd name="T8" fmla="*/ 31 w 32"/>
                <a:gd name="T9" fmla="*/ 9 h 46"/>
                <a:gd name="T10" fmla="*/ 25 w 32"/>
                <a:gd name="T11" fmla="*/ 20 h 46"/>
                <a:gd name="T12" fmla="*/ 25 w 32"/>
                <a:gd name="T13" fmla="*/ 22 h 46"/>
                <a:gd name="T14" fmla="*/ 26 w 32"/>
                <a:gd name="T15" fmla="*/ 32 h 46"/>
                <a:gd name="T16" fmla="*/ 24 w 32"/>
                <a:gd name="T17" fmla="*/ 35 h 46"/>
                <a:gd name="T18" fmla="*/ 17 w 32"/>
                <a:gd name="T19" fmla="*/ 34 h 46"/>
                <a:gd name="T20" fmla="*/ 15 w 32"/>
                <a:gd name="T21" fmla="*/ 35 h 46"/>
                <a:gd name="T22" fmla="*/ 8 w 32"/>
                <a:gd name="T23" fmla="*/ 44 h 46"/>
                <a:gd name="T24" fmla="*/ 6 w 32"/>
                <a:gd name="T25" fmla="*/ 43 h 46"/>
                <a:gd name="T26" fmla="*/ 7 w 32"/>
                <a:gd name="T27" fmla="*/ 32 h 46"/>
                <a:gd name="T28" fmla="*/ 7 w 32"/>
                <a:gd name="T29" fmla="*/ 30 h 46"/>
                <a:gd name="T30" fmla="*/ 1 w 32"/>
                <a:gd name="T31" fmla="*/ 26 h 46"/>
                <a:gd name="T32" fmla="*/ 2 w 32"/>
                <a:gd name="T33" fmla="*/ 22 h 46"/>
                <a:gd name="T34" fmla="*/ 10 w 32"/>
                <a:gd name="T35" fmla="*/ 16 h 46"/>
                <a:gd name="T36" fmla="*/ 11 w 32"/>
                <a:gd name="T37" fmla="*/ 15 h 46"/>
                <a:gd name="T38" fmla="*/ 15 w 32"/>
                <a:gd name="T39" fmla="*/ 3 h 46"/>
                <a:gd name="T40" fmla="*/ 17 w 32"/>
                <a:gd name="T41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6">
                  <a:moveTo>
                    <a:pt x="17" y="1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10"/>
                    <a:pt x="22" y="9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2" y="8"/>
                    <a:pt x="31" y="9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1"/>
                    <a:pt x="24" y="21"/>
                    <a:pt x="25" y="2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5" y="35"/>
                    <a:pt x="24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6" y="34"/>
                    <a:pt x="16" y="35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6"/>
                    <a:pt x="6" y="45"/>
                    <a:pt x="6" y="4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1"/>
                    <a:pt x="7" y="3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1" y="23"/>
                    <a:pt x="2" y="22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1" y="15"/>
                    <a:pt x="11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1"/>
                    <a:pt x="17" y="0"/>
                    <a:pt x="17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任意多边形 222">
              <a:extLst>
                <a:ext uri="{FF2B5EF4-FFF2-40B4-BE49-F238E27FC236}">
                  <a16:creationId xmlns:a16="http://schemas.microsoft.com/office/drawing/2014/main" id="{E2AE53AA-2C89-4200-BD7E-36EA6BA8B85D}"/>
                </a:ext>
              </a:extLst>
            </p:cNvPr>
            <p:cNvSpPr/>
            <p:nvPr/>
          </p:nvSpPr>
          <p:spPr bwMode="auto">
            <a:xfrm>
              <a:off x="4799013" y="4391025"/>
              <a:ext cx="84138" cy="120650"/>
            </a:xfrm>
            <a:custGeom>
              <a:avLst/>
              <a:gdLst>
                <a:gd name="T0" fmla="*/ 17 w 32"/>
                <a:gd name="T1" fmla="*/ 2 h 46"/>
                <a:gd name="T2" fmla="*/ 21 w 32"/>
                <a:gd name="T3" fmla="*/ 9 h 46"/>
                <a:gd name="T4" fmla="*/ 22 w 32"/>
                <a:gd name="T5" fmla="*/ 9 h 46"/>
                <a:gd name="T6" fmla="*/ 30 w 32"/>
                <a:gd name="T7" fmla="*/ 6 h 46"/>
                <a:gd name="T8" fmla="*/ 31 w 32"/>
                <a:gd name="T9" fmla="*/ 9 h 46"/>
                <a:gd name="T10" fmla="*/ 25 w 32"/>
                <a:gd name="T11" fmla="*/ 20 h 46"/>
                <a:gd name="T12" fmla="*/ 25 w 32"/>
                <a:gd name="T13" fmla="*/ 22 h 46"/>
                <a:gd name="T14" fmla="*/ 26 w 32"/>
                <a:gd name="T15" fmla="*/ 32 h 46"/>
                <a:gd name="T16" fmla="*/ 24 w 32"/>
                <a:gd name="T17" fmla="*/ 35 h 46"/>
                <a:gd name="T18" fmla="*/ 17 w 32"/>
                <a:gd name="T19" fmla="*/ 34 h 46"/>
                <a:gd name="T20" fmla="*/ 15 w 32"/>
                <a:gd name="T21" fmla="*/ 35 h 46"/>
                <a:gd name="T22" fmla="*/ 8 w 32"/>
                <a:gd name="T23" fmla="*/ 44 h 46"/>
                <a:gd name="T24" fmla="*/ 6 w 32"/>
                <a:gd name="T25" fmla="*/ 43 h 46"/>
                <a:gd name="T26" fmla="*/ 7 w 32"/>
                <a:gd name="T27" fmla="*/ 32 h 46"/>
                <a:gd name="T28" fmla="*/ 7 w 32"/>
                <a:gd name="T29" fmla="*/ 31 h 46"/>
                <a:gd name="T30" fmla="*/ 1 w 32"/>
                <a:gd name="T31" fmla="*/ 27 h 46"/>
                <a:gd name="T32" fmla="*/ 2 w 32"/>
                <a:gd name="T33" fmla="*/ 23 h 46"/>
                <a:gd name="T34" fmla="*/ 10 w 32"/>
                <a:gd name="T35" fmla="*/ 16 h 46"/>
                <a:gd name="T36" fmla="*/ 11 w 32"/>
                <a:gd name="T37" fmla="*/ 15 h 46"/>
                <a:gd name="T38" fmla="*/ 15 w 32"/>
                <a:gd name="T39" fmla="*/ 3 h 46"/>
                <a:gd name="T40" fmla="*/ 17 w 32"/>
                <a:gd name="T41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6">
                  <a:moveTo>
                    <a:pt x="17" y="2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10"/>
                    <a:pt x="22" y="9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2" y="8"/>
                    <a:pt x="31" y="9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1"/>
                    <a:pt x="24" y="22"/>
                    <a:pt x="25" y="2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5" y="35"/>
                    <a:pt x="24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6" y="34"/>
                    <a:pt x="16" y="35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6"/>
                    <a:pt x="6" y="45"/>
                    <a:pt x="6" y="4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6"/>
                    <a:pt x="1" y="24"/>
                    <a:pt x="2" y="23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1" y="15"/>
                    <a:pt x="11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1"/>
                    <a:pt x="17" y="0"/>
                    <a:pt x="17" y="2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任意多边形 223">
              <a:extLst>
                <a:ext uri="{FF2B5EF4-FFF2-40B4-BE49-F238E27FC236}">
                  <a16:creationId xmlns:a16="http://schemas.microsoft.com/office/drawing/2014/main" id="{20585212-A797-4314-909D-CD5380917375}"/>
                </a:ext>
              </a:extLst>
            </p:cNvPr>
            <p:cNvSpPr/>
            <p:nvPr/>
          </p:nvSpPr>
          <p:spPr bwMode="auto">
            <a:xfrm>
              <a:off x="4903788" y="4330700"/>
              <a:ext cx="82550" cy="120650"/>
            </a:xfrm>
            <a:custGeom>
              <a:avLst/>
              <a:gdLst>
                <a:gd name="T0" fmla="*/ 17 w 31"/>
                <a:gd name="T1" fmla="*/ 2 h 46"/>
                <a:gd name="T2" fmla="*/ 21 w 31"/>
                <a:gd name="T3" fmla="*/ 9 h 46"/>
                <a:gd name="T4" fmla="*/ 22 w 31"/>
                <a:gd name="T5" fmla="*/ 10 h 46"/>
                <a:gd name="T6" fmla="*/ 30 w 31"/>
                <a:gd name="T7" fmla="*/ 7 h 46"/>
                <a:gd name="T8" fmla="*/ 31 w 31"/>
                <a:gd name="T9" fmla="*/ 10 h 46"/>
                <a:gd name="T10" fmla="*/ 25 w 31"/>
                <a:gd name="T11" fmla="*/ 20 h 46"/>
                <a:gd name="T12" fmla="*/ 24 w 31"/>
                <a:gd name="T13" fmla="*/ 22 h 46"/>
                <a:gd name="T14" fmla="*/ 26 w 31"/>
                <a:gd name="T15" fmla="*/ 32 h 46"/>
                <a:gd name="T16" fmla="*/ 24 w 31"/>
                <a:gd name="T17" fmla="*/ 35 h 46"/>
                <a:gd name="T18" fmla="*/ 17 w 31"/>
                <a:gd name="T19" fmla="*/ 35 h 46"/>
                <a:gd name="T20" fmla="*/ 15 w 31"/>
                <a:gd name="T21" fmla="*/ 35 h 46"/>
                <a:gd name="T22" fmla="*/ 8 w 31"/>
                <a:gd name="T23" fmla="*/ 44 h 46"/>
                <a:gd name="T24" fmla="*/ 6 w 31"/>
                <a:gd name="T25" fmla="*/ 44 h 46"/>
                <a:gd name="T26" fmla="*/ 7 w 31"/>
                <a:gd name="T27" fmla="*/ 32 h 46"/>
                <a:gd name="T28" fmla="*/ 7 w 31"/>
                <a:gd name="T29" fmla="*/ 31 h 46"/>
                <a:gd name="T30" fmla="*/ 1 w 31"/>
                <a:gd name="T31" fmla="*/ 27 h 46"/>
                <a:gd name="T32" fmla="*/ 2 w 31"/>
                <a:gd name="T33" fmla="*/ 23 h 46"/>
                <a:gd name="T34" fmla="*/ 10 w 31"/>
                <a:gd name="T35" fmla="*/ 17 h 46"/>
                <a:gd name="T36" fmla="*/ 11 w 31"/>
                <a:gd name="T37" fmla="*/ 15 h 46"/>
                <a:gd name="T38" fmla="*/ 14 w 31"/>
                <a:gd name="T39" fmla="*/ 3 h 46"/>
                <a:gd name="T40" fmla="*/ 17 w 31"/>
                <a:gd name="T41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46">
                  <a:moveTo>
                    <a:pt x="17" y="2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1" y="10"/>
                    <a:pt x="22" y="10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4"/>
                    <a:pt x="25" y="36"/>
                    <a:pt x="2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5"/>
                    <a:pt x="16" y="35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6"/>
                    <a:pt x="6" y="45"/>
                    <a:pt x="6" y="44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1"/>
                    <a:pt x="7" y="31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6"/>
                    <a:pt x="1" y="24"/>
                    <a:pt x="2" y="23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6"/>
                    <a:pt x="11" y="16"/>
                    <a:pt x="11" y="15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1"/>
                    <a:pt x="17" y="0"/>
                    <a:pt x="17" y="2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任意多边形 224">
              <a:extLst>
                <a:ext uri="{FF2B5EF4-FFF2-40B4-BE49-F238E27FC236}">
                  <a16:creationId xmlns:a16="http://schemas.microsoft.com/office/drawing/2014/main" id="{C8C2EED9-3D2C-4CE7-908E-E1E3E5D489A8}"/>
                </a:ext>
              </a:extLst>
            </p:cNvPr>
            <p:cNvSpPr/>
            <p:nvPr/>
          </p:nvSpPr>
          <p:spPr bwMode="auto">
            <a:xfrm>
              <a:off x="5008563" y="4273550"/>
              <a:ext cx="80963" cy="117475"/>
            </a:xfrm>
            <a:custGeom>
              <a:avLst/>
              <a:gdLst>
                <a:gd name="T0" fmla="*/ 17 w 31"/>
                <a:gd name="T1" fmla="*/ 1 h 45"/>
                <a:gd name="T2" fmla="*/ 21 w 31"/>
                <a:gd name="T3" fmla="*/ 8 h 45"/>
                <a:gd name="T4" fmla="*/ 22 w 31"/>
                <a:gd name="T5" fmla="*/ 9 h 45"/>
                <a:gd name="T6" fmla="*/ 30 w 31"/>
                <a:gd name="T7" fmla="*/ 6 h 45"/>
                <a:gd name="T8" fmla="*/ 31 w 31"/>
                <a:gd name="T9" fmla="*/ 9 h 45"/>
                <a:gd name="T10" fmla="*/ 25 w 31"/>
                <a:gd name="T11" fmla="*/ 19 h 45"/>
                <a:gd name="T12" fmla="*/ 24 w 31"/>
                <a:gd name="T13" fmla="*/ 21 h 45"/>
                <a:gd name="T14" fmla="*/ 26 w 31"/>
                <a:gd name="T15" fmla="*/ 31 h 45"/>
                <a:gd name="T16" fmla="*/ 24 w 31"/>
                <a:gd name="T17" fmla="*/ 35 h 45"/>
                <a:gd name="T18" fmla="*/ 16 w 31"/>
                <a:gd name="T19" fmla="*/ 34 h 45"/>
                <a:gd name="T20" fmla="*/ 15 w 31"/>
                <a:gd name="T21" fmla="*/ 35 h 45"/>
                <a:gd name="T22" fmla="*/ 8 w 31"/>
                <a:gd name="T23" fmla="*/ 44 h 45"/>
                <a:gd name="T24" fmla="*/ 6 w 31"/>
                <a:gd name="T25" fmla="*/ 43 h 45"/>
                <a:gd name="T26" fmla="*/ 7 w 31"/>
                <a:gd name="T27" fmla="*/ 31 h 45"/>
                <a:gd name="T28" fmla="*/ 7 w 31"/>
                <a:gd name="T29" fmla="*/ 30 h 45"/>
                <a:gd name="T30" fmla="*/ 1 w 31"/>
                <a:gd name="T31" fmla="*/ 26 h 45"/>
                <a:gd name="T32" fmla="*/ 2 w 31"/>
                <a:gd name="T33" fmla="*/ 22 h 45"/>
                <a:gd name="T34" fmla="*/ 10 w 31"/>
                <a:gd name="T35" fmla="*/ 16 h 45"/>
                <a:gd name="T36" fmla="*/ 11 w 31"/>
                <a:gd name="T37" fmla="*/ 14 h 45"/>
                <a:gd name="T38" fmla="*/ 14 w 31"/>
                <a:gd name="T39" fmla="*/ 2 h 45"/>
                <a:gd name="T40" fmla="*/ 17 w 31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45">
                  <a:moveTo>
                    <a:pt x="17" y="1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1" y="9"/>
                    <a:pt x="21" y="9"/>
                    <a:pt x="22" y="9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5"/>
                    <a:pt x="31" y="7"/>
                    <a:pt x="31" y="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4" y="20"/>
                    <a:pt x="24" y="21"/>
                    <a:pt x="24" y="2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3"/>
                    <a:pt x="25" y="35"/>
                    <a:pt x="24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5" y="34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5"/>
                    <a:pt x="6" y="44"/>
                    <a:pt x="6" y="4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0"/>
                    <a:pt x="7" y="3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1" y="23"/>
                    <a:pt x="2" y="22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1" y="15"/>
                    <a:pt x="11" y="14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1"/>
                    <a:pt x="17" y="0"/>
                    <a:pt x="17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任意多边形 225">
              <a:extLst>
                <a:ext uri="{FF2B5EF4-FFF2-40B4-BE49-F238E27FC236}">
                  <a16:creationId xmlns:a16="http://schemas.microsoft.com/office/drawing/2014/main" id="{DB9054EB-8530-470A-8DA8-A3024D121514}"/>
                </a:ext>
              </a:extLst>
            </p:cNvPr>
            <p:cNvSpPr/>
            <p:nvPr/>
          </p:nvSpPr>
          <p:spPr bwMode="auto">
            <a:xfrm>
              <a:off x="5113338" y="4213225"/>
              <a:ext cx="80963" cy="117475"/>
            </a:xfrm>
            <a:custGeom>
              <a:avLst/>
              <a:gdLst>
                <a:gd name="T0" fmla="*/ 17 w 31"/>
                <a:gd name="T1" fmla="*/ 1 h 45"/>
                <a:gd name="T2" fmla="*/ 21 w 31"/>
                <a:gd name="T3" fmla="*/ 8 h 45"/>
                <a:gd name="T4" fmla="*/ 22 w 31"/>
                <a:gd name="T5" fmla="*/ 9 h 45"/>
                <a:gd name="T6" fmla="*/ 30 w 31"/>
                <a:gd name="T7" fmla="*/ 6 h 45"/>
                <a:gd name="T8" fmla="*/ 30 w 31"/>
                <a:gd name="T9" fmla="*/ 9 h 45"/>
                <a:gd name="T10" fmla="*/ 25 w 31"/>
                <a:gd name="T11" fmla="*/ 20 h 45"/>
                <a:gd name="T12" fmla="*/ 24 w 31"/>
                <a:gd name="T13" fmla="*/ 22 h 45"/>
                <a:gd name="T14" fmla="*/ 26 w 31"/>
                <a:gd name="T15" fmla="*/ 31 h 45"/>
                <a:gd name="T16" fmla="*/ 23 w 31"/>
                <a:gd name="T17" fmla="*/ 35 h 45"/>
                <a:gd name="T18" fmla="*/ 16 w 31"/>
                <a:gd name="T19" fmla="*/ 34 h 45"/>
                <a:gd name="T20" fmla="*/ 15 w 31"/>
                <a:gd name="T21" fmla="*/ 35 h 45"/>
                <a:gd name="T22" fmla="*/ 8 w 31"/>
                <a:gd name="T23" fmla="*/ 44 h 45"/>
                <a:gd name="T24" fmla="*/ 6 w 31"/>
                <a:gd name="T25" fmla="*/ 43 h 45"/>
                <a:gd name="T26" fmla="*/ 7 w 31"/>
                <a:gd name="T27" fmla="*/ 32 h 45"/>
                <a:gd name="T28" fmla="*/ 7 w 31"/>
                <a:gd name="T29" fmla="*/ 30 h 45"/>
                <a:gd name="T30" fmla="*/ 1 w 31"/>
                <a:gd name="T31" fmla="*/ 26 h 45"/>
                <a:gd name="T32" fmla="*/ 2 w 31"/>
                <a:gd name="T33" fmla="*/ 22 h 45"/>
                <a:gd name="T34" fmla="*/ 10 w 31"/>
                <a:gd name="T35" fmla="*/ 16 h 45"/>
                <a:gd name="T36" fmla="*/ 11 w 31"/>
                <a:gd name="T37" fmla="*/ 14 h 45"/>
                <a:gd name="T38" fmla="*/ 14 w 31"/>
                <a:gd name="T39" fmla="*/ 3 h 45"/>
                <a:gd name="T40" fmla="*/ 17 w 31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45">
                  <a:moveTo>
                    <a:pt x="17" y="1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1" y="9"/>
                    <a:pt x="21" y="9"/>
                    <a:pt x="22" y="9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5"/>
                    <a:pt x="31" y="7"/>
                    <a:pt x="30" y="9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4" y="21"/>
                    <a:pt x="24" y="2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3"/>
                    <a:pt x="25" y="35"/>
                    <a:pt x="23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5" y="34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5"/>
                    <a:pt x="5" y="45"/>
                    <a:pt x="6" y="4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0"/>
                    <a:pt x="7" y="3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3"/>
                    <a:pt x="2" y="22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1" y="15"/>
                    <a:pt x="11" y="1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1"/>
                    <a:pt x="16" y="0"/>
                    <a:pt x="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任意多边形 226">
              <a:extLst>
                <a:ext uri="{FF2B5EF4-FFF2-40B4-BE49-F238E27FC236}">
                  <a16:creationId xmlns:a16="http://schemas.microsoft.com/office/drawing/2014/main" id="{AF394F24-C4CD-44F3-9867-E43429CF008E}"/>
                </a:ext>
              </a:extLst>
            </p:cNvPr>
            <p:cNvSpPr/>
            <p:nvPr/>
          </p:nvSpPr>
          <p:spPr bwMode="auto">
            <a:xfrm>
              <a:off x="4640263" y="2252663"/>
              <a:ext cx="569913" cy="1001713"/>
            </a:xfrm>
            <a:custGeom>
              <a:avLst/>
              <a:gdLst>
                <a:gd name="T0" fmla="*/ 218 w 218"/>
                <a:gd name="T1" fmla="*/ 20 h 383"/>
                <a:gd name="T2" fmla="*/ 218 w 218"/>
                <a:gd name="T3" fmla="*/ 9 h 383"/>
                <a:gd name="T4" fmla="*/ 204 w 218"/>
                <a:gd name="T5" fmla="*/ 1 h 383"/>
                <a:gd name="T6" fmla="*/ 204 w 218"/>
                <a:gd name="T7" fmla="*/ 1 h 383"/>
                <a:gd name="T8" fmla="*/ 204 w 218"/>
                <a:gd name="T9" fmla="*/ 1 h 383"/>
                <a:gd name="T10" fmla="*/ 200 w 218"/>
                <a:gd name="T11" fmla="*/ 1 h 383"/>
                <a:gd name="T12" fmla="*/ 6 w 218"/>
                <a:gd name="T13" fmla="*/ 113 h 383"/>
                <a:gd name="T14" fmla="*/ 0 w 218"/>
                <a:gd name="T15" fmla="*/ 124 h 383"/>
                <a:gd name="T16" fmla="*/ 0 w 218"/>
                <a:gd name="T17" fmla="*/ 371 h 383"/>
                <a:gd name="T18" fmla="*/ 1 w 218"/>
                <a:gd name="T19" fmla="*/ 375 h 383"/>
                <a:gd name="T20" fmla="*/ 1 w 218"/>
                <a:gd name="T21" fmla="*/ 375 h 383"/>
                <a:gd name="T22" fmla="*/ 1 w 218"/>
                <a:gd name="T23" fmla="*/ 375 h 383"/>
                <a:gd name="T24" fmla="*/ 2 w 218"/>
                <a:gd name="T25" fmla="*/ 375 h 383"/>
                <a:gd name="T26" fmla="*/ 15 w 218"/>
                <a:gd name="T27" fmla="*/ 383 h 383"/>
                <a:gd name="T28" fmla="*/ 15 w 218"/>
                <a:gd name="T29" fmla="*/ 369 h 383"/>
                <a:gd name="T30" fmla="*/ 200 w 218"/>
                <a:gd name="T31" fmla="*/ 263 h 383"/>
                <a:gd name="T32" fmla="*/ 206 w 218"/>
                <a:gd name="T33" fmla="*/ 252 h 383"/>
                <a:gd name="T34" fmla="*/ 206 w 218"/>
                <a:gd name="T35" fmla="*/ 20 h 383"/>
                <a:gd name="T36" fmla="*/ 218 w 218"/>
                <a:gd name="T37" fmla="*/ 2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8" h="383">
                  <a:moveTo>
                    <a:pt x="218" y="20"/>
                  </a:moveTo>
                  <a:cubicBezTo>
                    <a:pt x="218" y="9"/>
                    <a:pt x="218" y="9"/>
                    <a:pt x="218" y="9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3" y="0"/>
                    <a:pt x="202" y="0"/>
                    <a:pt x="200" y="1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2" y="115"/>
                    <a:pt x="0" y="120"/>
                    <a:pt x="0" y="124"/>
                  </a:cubicBezTo>
                  <a:cubicBezTo>
                    <a:pt x="0" y="371"/>
                    <a:pt x="0" y="371"/>
                    <a:pt x="0" y="371"/>
                  </a:cubicBezTo>
                  <a:cubicBezTo>
                    <a:pt x="0" y="373"/>
                    <a:pt x="0" y="374"/>
                    <a:pt x="1" y="375"/>
                  </a:cubicBezTo>
                  <a:cubicBezTo>
                    <a:pt x="1" y="375"/>
                    <a:pt x="1" y="375"/>
                    <a:pt x="1" y="375"/>
                  </a:cubicBezTo>
                  <a:cubicBezTo>
                    <a:pt x="1" y="375"/>
                    <a:pt x="1" y="375"/>
                    <a:pt x="1" y="375"/>
                  </a:cubicBezTo>
                  <a:cubicBezTo>
                    <a:pt x="2" y="375"/>
                    <a:pt x="2" y="375"/>
                    <a:pt x="2" y="375"/>
                  </a:cubicBezTo>
                  <a:cubicBezTo>
                    <a:pt x="15" y="383"/>
                    <a:pt x="15" y="383"/>
                    <a:pt x="15" y="383"/>
                  </a:cubicBezTo>
                  <a:cubicBezTo>
                    <a:pt x="15" y="369"/>
                    <a:pt x="15" y="369"/>
                    <a:pt x="15" y="369"/>
                  </a:cubicBezTo>
                  <a:cubicBezTo>
                    <a:pt x="200" y="263"/>
                    <a:pt x="200" y="263"/>
                    <a:pt x="200" y="263"/>
                  </a:cubicBezTo>
                  <a:cubicBezTo>
                    <a:pt x="203" y="261"/>
                    <a:pt x="206" y="256"/>
                    <a:pt x="206" y="252"/>
                  </a:cubicBezTo>
                  <a:cubicBezTo>
                    <a:pt x="206" y="20"/>
                    <a:pt x="206" y="20"/>
                    <a:pt x="206" y="20"/>
                  </a:cubicBezTo>
                  <a:cubicBezTo>
                    <a:pt x="218" y="20"/>
                    <a:pt x="218" y="20"/>
                    <a:pt x="218" y="20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任意多边形 227">
              <a:extLst>
                <a:ext uri="{FF2B5EF4-FFF2-40B4-BE49-F238E27FC236}">
                  <a16:creationId xmlns:a16="http://schemas.microsoft.com/office/drawing/2014/main" id="{A8C9FAC5-2D9A-4890-8589-2EA332722ABB}"/>
                </a:ext>
              </a:extLst>
            </p:cNvPr>
            <p:cNvSpPr/>
            <p:nvPr/>
          </p:nvSpPr>
          <p:spPr bwMode="auto">
            <a:xfrm>
              <a:off x="4645025" y="2252663"/>
              <a:ext cx="565150" cy="336550"/>
            </a:xfrm>
            <a:custGeom>
              <a:avLst/>
              <a:gdLst>
                <a:gd name="T0" fmla="*/ 216 w 216"/>
                <a:gd name="T1" fmla="*/ 9 h 129"/>
                <a:gd name="T2" fmla="*/ 202 w 216"/>
                <a:gd name="T3" fmla="*/ 1 h 129"/>
                <a:gd name="T4" fmla="*/ 202 w 216"/>
                <a:gd name="T5" fmla="*/ 1 h 129"/>
                <a:gd name="T6" fmla="*/ 202 w 216"/>
                <a:gd name="T7" fmla="*/ 1 h 129"/>
                <a:gd name="T8" fmla="*/ 198 w 216"/>
                <a:gd name="T9" fmla="*/ 1 h 129"/>
                <a:gd name="T10" fmla="*/ 4 w 216"/>
                <a:gd name="T11" fmla="*/ 113 h 129"/>
                <a:gd name="T12" fmla="*/ 0 w 216"/>
                <a:gd name="T13" fmla="*/ 117 h 129"/>
                <a:gd name="T14" fmla="*/ 20 w 216"/>
                <a:gd name="T15" fmla="*/ 129 h 129"/>
                <a:gd name="T16" fmla="*/ 204 w 216"/>
                <a:gd name="T17" fmla="*/ 24 h 129"/>
                <a:gd name="T18" fmla="*/ 216 w 216"/>
                <a:gd name="T19" fmla="*/ 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" h="129">
                  <a:moveTo>
                    <a:pt x="216" y="9"/>
                  </a:move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1" y="0"/>
                    <a:pt x="200" y="0"/>
                    <a:pt x="198" y="1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2" y="114"/>
                    <a:pt x="1" y="115"/>
                    <a:pt x="0" y="117"/>
                  </a:cubicBezTo>
                  <a:cubicBezTo>
                    <a:pt x="20" y="129"/>
                    <a:pt x="20" y="129"/>
                    <a:pt x="20" y="129"/>
                  </a:cubicBezTo>
                  <a:cubicBezTo>
                    <a:pt x="204" y="24"/>
                    <a:pt x="204" y="24"/>
                    <a:pt x="204" y="24"/>
                  </a:cubicBezTo>
                  <a:lnTo>
                    <a:pt x="216" y="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任意多边形 228">
              <a:extLst>
                <a:ext uri="{FF2B5EF4-FFF2-40B4-BE49-F238E27FC236}">
                  <a16:creationId xmlns:a16="http://schemas.microsoft.com/office/drawing/2014/main" id="{52FAA0F6-E45B-4916-A6FC-28AD7FB2C284}"/>
                </a:ext>
              </a:extLst>
            </p:cNvPr>
            <p:cNvSpPr/>
            <p:nvPr/>
          </p:nvSpPr>
          <p:spPr bwMode="auto">
            <a:xfrm>
              <a:off x="4676775" y="2270125"/>
              <a:ext cx="539750" cy="985838"/>
            </a:xfrm>
            <a:custGeom>
              <a:avLst/>
              <a:gdLst>
                <a:gd name="T0" fmla="*/ 6 w 206"/>
                <a:gd name="T1" fmla="*/ 114 h 377"/>
                <a:gd name="T2" fmla="*/ 200 w 206"/>
                <a:gd name="T3" fmla="*/ 2 h 377"/>
                <a:gd name="T4" fmla="*/ 206 w 206"/>
                <a:gd name="T5" fmla="*/ 6 h 377"/>
                <a:gd name="T6" fmla="*/ 206 w 206"/>
                <a:gd name="T7" fmla="*/ 253 h 377"/>
                <a:gd name="T8" fmla="*/ 200 w 206"/>
                <a:gd name="T9" fmla="*/ 264 h 377"/>
                <a:gd name="T10" fmla="*/ 6 w 206"/>
                <a:gd name="T11" fmla="*/ 375 h 377"/>
                <a:gd name="T12" fmla="*/ 0 w 206"/>
                <a:gd name="T13" fmla="*/ 372 h 377"/>
                <a:gd name="T14" fmla="*/ 0 w 206"/>
                <a:gd name="T15" fmla="*/ 125 h 377"/>
                <a:gd name="T16" fmla="*/ 6 w 206"/>
                <a:gd name="T17" fmla="*/ 114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" h="377">
                  <a:moveTo>
                    <a:pt x="6" y="114"/>
                  </a:moveTo>
                  <a:cubicBezTo>
                    <a:pt x="200" y="2"/>
                    <a:pt x="200" y="2"/>
                    <a:pt x="200" y="2"/>
                  </a:cubicBezTo>
                  <a:cubicBezTo>
                    <a:pt x="203" y="0"/>
                    <a:pt x="206" y="2"/>
                    <a:pt x="206" y="6"/>
                  </a:cubicBezTo>
                  <a:cubicBezTo>
                    <a:pt x="206" y="253"/>
                    <a:pt x="206" y="253"/>
                    <a:pt x="206" y="253"/>
                  </a:cubicBezTo>
                  <a:cubicBezTo>
                    <a:pt x="206" y="257"/>
                    <a:pt x="203" y="262"/>
                    <a:pt x="200" y="264"/>
                  </a:cubicBezTo>
                  <a:cubicBezTo>
                    <a:pt x="6" y="375"/>
                    <a:pt x="6" y="375"/>
                    <a:pt x="6" y="375"/>
                  </a:cubicBezTo>
                  <a:cubicBezTo>
                    <a:pt x="2" y="377"/>
                    <a:pt x="0" y="376"/>
                    <a:pt x="0" y="37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1"/>
                    <a:pt x="2" y="116"/>
                    <a:pt x="6" y="114"/>
                  </a:cubicBezTo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任意多边形 229">
              <a:extLst>
                <a:ext uri="{FF2B5EF4-FFF2-40B4-BE49-F238E27FC236}">
                  <a16:creationId xmlns:a16="http://schemas.microsoft.com/office/drawing/2014/main" id="{E2B97C13-19B7-4992-8CFF-C918292EEAC2}"/>
                </a:ext>
              </a:extLst>
            </p:cNvPr>
            <p:cNvSpPr/>
            <p:nvPr/>
          </p:nvSpPr>
          <p:spPr bwMode="auto">
            <a:xfrm>
              <a:off x="4833938" y="2527300"/>
              <a:ext cx="277813" cy="501650"/>
            </a:xfrm>
            <a:custGeom>
              <a:avLst/>
              <a:gdLst>
                <a:gd name="T0" fmla="*/ 106 w 106"/>
                <a:gd name="T1" fmla="*/ 162 h 192"/>
                <a:gd name="T2" fmla="*/ 1 w 106"/>
                <a:gd name="T3" fmla="*/ 192 h 192"/>
                <a:gd name="T4" fmla="*/ 1 w 106"/>
                <a:gd name="T5" fmla="*/ 83 h 192"/>
                <a:gd name="T6" fmla="*/ 53 w 106"/>
                <a:gd name="T7" fmla="*/ 8 h 192"/>
                <a:gd name="T8" fmla="*/ 106 w 106"/>
                <a:gd name="T9" fmla="*/ 55 h 192"/>
                <a:gd name="T10" fmla="*/ 106 w 106"/>
                <a:gd name="T11" fmla="*/ 16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192">
                  <a:moveTo>
                    <a:pt x="106" y="162"/>
                  </a:moveTo>
                  <a:cubicBezTo>
                    <a:pt x="1" y="192"/>
                    <a:pt x="1" y="192"/>
                    <a:pt x="1" y="192"/>
                  </a:cubicBezTo>
                  <a:cubicBezTo>
                    <a:pt x="1" y="192"/>
                    <a:pt x="1" y="111"/>
                    <a:pt x="1" y="83"/>
                  </a:cubicBezTo>
                  <a:cubicBezTo>
                    <a:pt x="0" y="50"/>
                    <a:pt x="24" y="16"/>
                    <a:pt x="53" y="8"/>
                  </a:cubicBezTo>
                  <a:cubicBezTo>
                    <a:pt x="82" y="0"/>
                    <a:pt x="106" y="21"/>
                    <a:pt x="106" y="55"/>
                  </a:cubicBezTo>
                  <a:cubicBezTo>
                    <a:pt x="106" y="83"/>
                    <a:pt x="106" y="162"/>
                    <a:pt x="106" y="162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任意多边形 230">
              <a:extLst>
                <a:ext uri="{FF2B5EF4-FFF2-40B4-BE49-F238E27FC236}">
                  <a16:creationId xmlns:a16="http://schemas.microsoft.com/office/drawing/2014/main" id="{6014707D-A6D1-4A43-B08B-2F1125066208}"/>
                </a:ext>
              </a:extLst>
            </p:cNvPr>
            <p:cNvSpPr/>
            <p:nvPr/>
          </p:nvSpPr>
          <p:spPr bwMode="auto">
            <a:xfrm>
              <a:off x="4822825" y="2617788"/>
              <a:ext cx="42863" cy="31750"/>
            </a:xfrm>
            <a:custGeom>
              <a:avLst/>
              <a:gdLst>
                <a:gd name="T0" fmla="*/ 13 w 16"/>
                <a:gd name="T1" fmla="*/ 12 h 12"/>
                <a:gd name="T2" fmla="*/ 0 w 16"/>
                <a:gd name="T3" fmla="*/ 2 h 12"/>
                <a:gd name="T4" fmla="*/ 11 w 16"/>
                <a:gd name="T5" fmla="*/ 2 h 12"/>
                <a:gd name="T6" fmla="*/ 13 w 16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2">
                  <a:moveTo>
                    <a:pt x="13" y="1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0"/>
                    <a:pt x="8" y="0"/>
                    <a:pt x="11" y="2"/>
                  </a:cubicBezTo>
                  <a:cubicBezTo>
                    <a:pt x="15" y="5"/>
                    <a:pt x="16" y="9"/>
                    <a:pt x="13" y="1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任意多边形 231">
              <a:extLst>
                <a:ext uri="{FF2B5EF4-FFF2-40B4-BE49-F238E27FC236}">
                  <a16:creationId xmlns:a16="http://schemas.microsoft.com/office/drawing/2014/main" id="{D924F1C3-2F24-43F2-B419-0DEABC82165C}"/>
                </a:ext>
              </a:extLst>
            </p:cNvPr>
            <p:cNvSpPr/>
            <p:nvPr/>
          </p:nvSpPr>
          <p:spPr bwMode="auto">
            <a:xfrm>
              <a:off x="4846638" y="2600325"/>
              <a:ext cx="28575" cy="41275"/>
            </a:xfrm>
            <a:custGeom>
              <a:avLst/>
              <a:gdLst>
                <a:gd name="T0" fmla="*/ 5 w 11"/>
                <a:gd name="T1" fmla="*/ 16 h 16"/>
                <a:gd name="T2" fmla="*/ 0 w 11"/>
                <a:gd name="T3" fmla="*/ 1 h 16"/>
                <a:gd name="T4" fmla="*/ 10 w 11"/>
                <a:gd name="T5" fmla="*/ 7 h 16"/>
                <a:gd name="T6" fmla="*/ 5 w 11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6">
                  <a:moveTo>
                    <a:pt x="5" y="16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4" y="0"/>
                    <a:pt x="8" y="3"/>
                    <a:pt x="10" y="7"/>
                  </a:cubicBezTo>
                  <a:cubicBezTo>
                    <a:pt x="11" y="12"/>
                    <a:pt x="9" y="16"/>
                    <a:pt x="5" y="1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任意多边形 289">
              <a:extLst>
                <a:ext uri="{FF2B5EF4-FFF2-40B4-BE49-F238E27FC236}">
                  <a16:creationId xmlns:a16="http://schemas.microsoft.com/office/drawing/2014/main" id="{8AC0C664-C4CB-4DCD-B4CE-EC07F1B40D2E}"/>
                </a:ext>
              </a:extLst>
            </p:cNvPr>
            <p:cNvSpPr/>
            <p:nvPr/>
          </p:nvSpPr>
          <p:spPr bwMode="auto">
            <a:xfrm>
              <a:off x="4999849" y="2879992"/>
              <a:ext cx="132110" cy="172637"/>
            </a:xfrm>
            <a:custGeom>
              <a:avLst/>
              <a:gdLst>
                <a:gd name="connsiteX0" fmla="*/ 65858 w 132110"/>
                <a:gd name="connsiteY0" fmla="*/ 236 h 172637"/>
                <a:gd name="connsiteX1" fmla="*/ 129170 w 132110"/>
                <a:gd name="connsiteY1" fmla="*/ 91030 h 172637"/>
                <a:gd name="connsiteX2" fmla="*/ 131486 w 132110"/>
                <a:gd name="connsiteY2" fmla="*/ 109624 h 172637"/>
                <a:gd name="connsiteX3" fmla="*/ 132110 w 132110"/>
                <a:gd name="connsiteY3" fmla="*/ 115256 h 172637"/>
                <a:gd name="connsiteX4" fmla="*/ 32552 w 132110"/>
                <a:gd name="connsiteY4" fmla="*/ 172637 h 172637"/>
                <a:gd name="connsiteX5" fmla="*/ 24443 w 132110"/>
                <a:gd name="connsiteY5" fmla="*/ 148548 h 172637"/>
                <a:gd name="connsiteX6" fmla="*/ 24468 w 132110"/>
                <a:gd name="connsiteY6" fmla="*/ 7384 h 172637"/>
                <a:gd name="connsiteX7" fmla="*/ 65858 w 132110"/>
                <a:gd name="connsiteY7" fmla="*/ 236 h 172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110" h="172637">
                  <a:moveTo>
                    <a:pt x="65858" y="236"/>
                  </a:moveTo>
                  <a:cubicBezTo>
                    <a:pt x="101686" y="3299"/>
                    <a:pt x="121318" y="36137"/>
                    <a:pt x="129170" y="91030"/>
                  </a:cubicBezTo>
                  <a:cubicBezTo>
                    <a:pt x="129825" y="95605"/>
                    <a:pt x="130602" y="101935"/>
                    <a:pt x="131486" y="109624"/>
                  </a:cubicBezTo>
                  <a:lnTo>
                    <a:pt x="132110" y="115256"/>
                  </a:lnTo>
                  <a:lnTo>
                    <a:pt x="32552" y="172637"/>
                  </a:lnTo>
                  <a:lnTo>
                    <a:pt x="24443" y="148548"/>
                  </a:lnTo>
                  <a:cubicBezTo>
                    <a:pt x="-2730" y="69669"/>
                    <a:pt x="-13159" y="40058"/>
                    <a:pt x="24468" y="7384"/>
                  </a:cubicBezTo>
                  <a:cubicBezTo>
                    <a:pt x="40174" y="1502"/>
                    <a:pt x="53916" y="-785"/>
                    <a:pt x="65858" y="236"/>
                  </a:cubicBezTo>
                  <a:close/>
                </a:path>
              </a:pathLst>
            </a:custGeom>
            <a:solidFill>
              <a:srgbClr val="9951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任意多边形 286">
              <a:extLst>
                <a:ext uri="{FF2B5EF4-FFF2-40B4-BE49-F238E27FC236}">
                  <a16:creationId xmlns:a16="http://schemas.microsoft.com/office/drawing/2014/main" id="{82396817-BAB6-4E7C-9A85-83CBFE32437B}"/>
                </a:ext>
              </a:extLst>
            </p:cNvPr>
            <p:cNvSpPr/>
            <p:nvPr/>
          </p:nvSpPr>
          <p:spPr bwMode="auto">
            <a:xfrm>
              <a:off x="4832093" y="2888842"/>
              <a:ext cx="285675" cy="266611"/>
            </a:xfrm>
            <a:custGeom>
              <a:avLst/>
              <a:gdLst>
                <a:gd name="connsiteX0" fmla="*/ 188196 w 285675"/>
                <a:gd name="connsiteY0" fmla="*/ 1340 h 266611"/>
                <a:gd name="connsiteX1" fmla="*/ 285061 w 285675"/>
                <a:gd name="connsiteY1" fmla="*/ 105910 h 266611"/>
                <a:gd name="connsiteX2" fmla="*/ 285675 w 285675"/>
                <a:gd name="connsiteY2" fmla="*/ 114586 h 266611"/>
                <a:gd name="connsiteX3" fmla="*/ 21905 w 285675"/>
                <a:gd name="connsiteY3" fmla="*/ 266611 h 266611"/>
                <a:gd name="connsiteX4" fmla="*/ 21381 w 285675"/>
                <a:gd name="connsiteY4" fmla="*/ 264945 h 266611"/>
                <a:gd name="connsiteX5" fmla="*/ 7555 w 285675"/>
                <a:gd name="connsiteY5" fmla="*/ 220937 h 266611"/>
                <a:gd name="connsiteX6" fmla="*/ 10173 w 285675"/>
                <a:gd name="connsiteY6" fmla="*/ 129438 h 266611"/>
                <a:gd name="connsiteX7" fmla="*/ 91331 w 285675"/>
                <a:gd name="connsiteY7" fmla="*/ 30097 h 266611"/>
                <a:gd name="connsiteX8" fmla="*/ 188196 w 285675"/>
                <a:gd name="connsiteY8" fmla="*/ 1340 h 266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675" h="266611">
                  <a:moveTo>
                    <a:pt x="188196" y="1340"/>
                  </a:moveTo>
                  <a:cubicBezTo>
                    <a:pt x="214376" y="-9117"/>
                    <a:pt x="271971" y="43168"/>
                    <a:pt x="285061" y="105910"/>
                  </a:cubicBezTo>
                  <a:lnTo>
                    <a:pt x="285675" y="114586"/>
                  </a:lnTo>
                  <a:lnTo>
                    <a:pt x="21905" y="266611"/>
                  </a:lnTo>
                  <a:lnTo>
                    <a:pt x="21381" y="264945"/>
                  </a:lnTo>
                  <a:cubicBezTo>
                    <a:pt x="17373" y="252185"/>
                    <a:pt x="12791" y="237602"/>
                    <a:pt x="7555" y="220937"/>
                  </a:cubicBezTo>
                  <a:cubicBezTo>
                    <a:pt x="-2917" y="194794"/>
                    <a:pt x="-2917" y="160809"/>
                    <a:pt x="10173" y="129438"/>
                  </a:cubicBezTo>
                  <a:cubicBezTo>
                    <a:pt x="25881" y="87610"/>
                    <a:pt x="28499" y="51011"/>
                    <a:pt x="91331" y="30097"/>
                  </a:cubicBezTo>
                  <a:cubicBezTo>
                    <a:pt x="91331" y="30097"/>
                    <a:pt x="91331" y="30097"/>
                    <a:pt x="188196" y="134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任意多边形 234">
              <a:extLst>
                <a:ext uri="{FF2B5EF4-FFF2-40B4-BE49-F238E27FC236}">
                  <a16:creationId xmlns:a16="http://schemas.microsoft.com/office/drawing/2014/main" id="{97B8D996-27B0-426F-9DE7-C7CB0AE070A2}"/>
                </a:ext>
              </a:extLst>
            </p:cNvPr>
            <p:cNvSpPr/>
            <p:nvPr/>
          </p:nvSpPr>
          <p:spPr bwMode="auto">
            <a:xfrm>
              <a:off x="4835525" y="3106738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1 h 1"/>
                <a:gd name="T12" fmla="*/ 0 w 1"/>
                <a:gd name="T13" fmla="*/ 1 h 1"/>
                <a:gd name="T14" fmla="*/ 1 w 1"/>
                <a:gd name="T15" fmla="*/ 1 h 1"/>
                <a:gd name="T16" fmla="*/ 0 w 1"/>
                <a:gd name="T17" fmla="*/ 1 h 1"/>
                <a:gd name="T18" fmla="*/ 0 w 1"/>
                <a:gd name="T19" fmla="*/ 0 h 1"/>
                <a:gd name="T20" fmla="*/ 0 w 1"/>
                <a:gd name="T21" fmla="*/ 1 h 1"/>
                <a:gd name="T22" fmla="*/ 0 w 1"/>
                <a:gd name="T23" fmla="*/ 0 h 1"/>
                <a:gd name="T24" fmla="*/ 0 w 1"/>
                <a:gd name="T25" fmla="*/ 0 h 1"/>
                <a:gd name="T26" fmla="*/ 0 w 1"/>
                <a:gd name="T27" fmla="*/ 0 h 1"/>
                <a:gd name="T28" fmla="*/ 0 w 1"/>
                <a:gd name="T2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任意多边形 235">
              <a:extLst>
                <a:ext uri="{FF2B5EF4-FFF2-40B4-BE49-F238E27FC236}">
                  <a16:creationId xmlns:a16="http://schemas.microsoft.com/office/drawing/2014/main" id="{7B987D21-D7E3-4E08-BE19-C8E84949AC0F}"/>
                </a:ext>
              </a:extLst>
            </p:cNvPr>
            <p:cNvSpPr/>
            <p:nvPr/>
          </p:nvSpPr>
          <p:spPr bwMode="auto">
            <a:xfrm>
              <a:off x="4830763" y="3025775"/>
              <a:ext cx="57150" cy="133350"/>
            </a:xfrm>
            <a:custGeom>
              <a:avLst/>
              <a:gdLst>
                <a:gd name="T0" fmla="*/ 5 w 22"/>
                <a:gd name="T1" fmla="*/ 0 h 51"/>
                <a:gd name="T2" fmla="*/ 2 w 22"/>
                <a:gd name="T3" fmla="*/ 3 h 51"/>
                <a:gd name="T4" fmla="*/ 2 w 22"/>
                <a:gd name="T5" fmla="*/ 31 h 51"/>
                <a:gd name="T6" fmla="*/ 2 w 22"/>
                <a:gd name="T7" fmla="*/ 31 h 51"/>
                <a:gd name="T8" fmla="*/ 2 w 22"/>
                <a:gd name="T9" fmla="*/ 31 h 51"/>
                <a:gd name="T10" fmla="*/ 2 w 22"/>
                <a:gd name="T11" fmla="*/ 32 h 51"/>
                <a:gd name="T12" fmla="*/ 2 w 22"/>
                <a:gd name="T13" fmla="*/ 32 h 51"/>
                <a:gd name="T14" fmla="*/ 3 w 22"/>
                <a:gd name="T15" fmla="*/ 32 h 51"/>
                <a:gd name="T16" fmla="*/ 3 w 22"/>
                <a:gd name="T17" fmla="*/ 32 h 51"/>
                <a:gd name="T18" fmla="*/ 3 w 22"/>
                <a:gd name="T19" fmla="*/ 32 h 51"/>
                <a:gd name="T20" fmla="*/ 3 w 22"/>
                <a:gd name="T21" fmla="*/ 32 h 51"/>
                <a:gd name="T22" fmla="*/ 3 w 22"/>
                <a:gd name="T23" fmla="*/ 32 h 51"/>
                <a:gd name="T24" fmla="*/ 3 w 22"/>
                <a:gd name="T25" fmla="*/ 32 h 51"/>
                <a:gd name="T26" fmla="*/ 9 w 22"/>
                <a:gd name="T27" fmla="*/ 51 h 51"/>
                <a:gd name="T28" fmla="*/ 22 w 22"/>
                <a:gd name="T29" fmla="*/ 43 h 51"/>
                <a:gd name="T30" fmla="*/ 20 w 22"/>
                <a:gd name="T31" fmla="*/ 34 h 51"/>
                <a:gd name="T32" fmla="*/ 22 w 22"/>
                <a:gd name="T33" fmla="*/ 17 h 51"/>
                <a:gd name="T34" fmla="*/ 5 w 22"/>
                <a:gd name="T3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" h="51">
                  <a:moveTo>
                    <a:pt x="5" y="0"/>
                  </a:moveTo>
                  <a:cubicBezTo>
                    <a:pt x="5" y="0"/>
                    <a:pt x="4" y="1"/>
                    <a:pt x="2" y="3"/>
                  </a:cubicBezTo>
                  <a:cubicBezTo>
                    <a:pt x="0" y="13"/>
                    <a:pt x="0" y="23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34"/>
                    <a:pt x="19" y="27"/>
                    <a:pt x="22" y="17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23C7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任意多边形 236">
              <a:extLst>
                <a:ext uri="{FF2B5EF4-FFF2-40B4-BE49-F238E27FC236}">
                  <a16:creationId xmlns:a16="http://schemas.microsoft.com/office/drawing/2014/main" id="{E8785D2A-24C7-433E-AB4B-937C8454AD91}"/>
                </a:ext>
              </a:extLst>
            </p:cNvPr>
            <p:cNvSpPr/>
            <p:nvPr/>
          </p:nvSpPr>
          <p:spPr bwMode="auto">
            <a:xfrm>
              <a:off x="4865688" y="2597150"/>
              <a:ext cx="227013" cy="384175"/>
            </a:xfrm>
            <a:custGeom>
              <a:avLst/>
              <a:gdLst>
                <a:gd name="T0" fmla="*/ 74 w 87"/>
                <a:gd name="T1" fmla="*/ 0 h 147"/>
                <a:gd name="T2" fmla="*/ 86 w 87"/>
                <a:gd name="T3" fmla="*/ 50 h 147"/>
                <a:gd name="T4" fmla="*/ 74 w 87"/>
                <a:gd name="T5" fmla="*/ 91 h 147"/>
                <a:gd name="T6" fmla="*/ 54 w 87"/>
                <a:gd name="T7" fmla="*/ 96 h 147"/>
                <a:gd name="T8" fmla="*/ 55 w 87"/>
                <a:gd name="T9" fmla="*/ 113 h 147"/>
                <a:gd name="T10" fmla="*/ 67 w 87"/>
                <a:gd name="T11" fmla="*/ 130 h 147"/>
                <a:gd name="T12" fmla="*/ 39 w 87"/>
                <a:gd name="T13" fmla="*/ 142 h 147"/>
                <a:gd name="T14" fmla="*/ 21 w 87"/>
                <a:gd name="T15" fmla="*/ 129 h 147"/>
                <a:gd name="T16" fmla="*/ 21 w 87"/>
                <a:gd name="T17" fmla="*/ 128 h 147"/>
                <a:gd name="T18" fmla="*/ 21 w 87"/>
                <a:gd name="T19" fmla="*/ 84 h 147"/>
                <a:gd name="T20" fmla="*/ 9 w 87"/>
                <a:gd name="T21" fmla="*/ 85 h 147"/>
                <a:gd name="T22" fmla="*/ 5 w 87"/>
                <a:gd name="T23" fmla="*/ 63 h 147"/>
                <a:gd name="T24" fmla="*/ 23 w 87"/>
                <a:gd name="T25" fmla="*/ 62 h 147"/>
                <a:gd name="T26" fmla="*/ 51 w 87"/>
                <a:gd name="T27" fmla="*/ 45 h 147"/>
                <a:gd name="T28" fmla="*/ 74 w 87"/>
                <a:gd name="T2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147">
                  <a:moveTo>
                    <a:pt x="74" y="0"/>
                  </a:moveTo>
                  <a:cubicBezTo>
                    <a:pt x="80" y="2"/>
                    <a:pt x="87" y="16"/>
                    <a:pt x="86" y="50"/>
                  </a:cubicBezTo>
                  <a:cubicBezTo>
                    <a:pt x="86" y="79"/>
                    <a:pt x="78" y="88"/>
                    <a:pt x="74" y="91"/>
                  </a:cubicBezTo>
                  <a:cubicBezTo>
                    <a:pt x="70" y="95"/>
                    <a:pt x="62" y="96"/>
                    <a:pt x="54" y="96"/>
                  </a:cubicBezTo>
                  <a:cubicBezTo>
                    <a:pt x="55" y="113"/>
                    <a:pt x="55" y="113"/>
                    <a:pt x="55" y="113"/>
                  </a:cubicBezTo>
                  <a:cubicBezTo>
                    <a:pt x="55" y="113"/>
                    <a:pt x="67" y="122"/>
                    <a:pt x="67" y="130"/>
                  </a:cubicBezTo>
                  <a:cubicBezTo>
                    <a:pt x="66" y="138"/>
                    <a:pt x="49" y="147"/>
                    <a:pt x="39" y="142"/>
                  </a:cubicBezTo>
                  <a:cubicBezTo>
                    <a:pt x="31" y="137"/>
                    <a:pt x="23" y="130"/>
                    <a:pt x="21" y="129"/>
                  </a:cubicBezTo>
                  <a:cubicBezTo>
                    <a:pt x="21" y="128"/>
                    <a:pt x="21" y="128"/>
                    <a:pt x="21" y="128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21" y="84"/>
                    <a:pt x="17" y="90"/>
                    <a:pt x="9" y="85"/>
                  </a:cubicBezTo>
                  <a:cubicBezTo>
                    <a:pt x="3" y="80"/>
                    <a:pt x="0" y="70"/>
                    <a:pt x="5" y="63"/>
                  </a:cubicBezTo>
                  <a:cubicBezTo>
                    <a:pt x="10" y="56"/>
                    <a:pt x="19" y="55"/>
                    <a:pt x="23" y="62"/>
                  </a:cubicBezTo>
                  <a:cubicBezTo>
                    <a:pt x="23" y="62"/>
                    <a:pt x="35" y="59"/>
                    <a:pt x="51" y="45"/>
                  </a:cubicBezTo>
                  <a:cubicBezTo>
                    <a:pt x="67" y="30"/>
                    <a:pt x="73" y="11"/>
                    <a:pt x="74" y="0"/>
                  </a:cubicBezTo>
                  <a:close/>
                </a:path>
              </a:pathLst>
            </a:custGeom>
            <a:solidFill>
              <a:srgbClr val="9951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任意多边形 237">
              <a:extLst>
                <a:ext uri="{FF2B5EF4-FFF2-40B4-BE49-F238E27FC236}">
                  <a16:creationId xmlns:a16="http://schemas.microsoft.com/office/drawing/2014/main" id="{BF366257-6A9E-40F2-92F2-74CDF74B0F05}"/>
                </a:ext>
              </a:extLst>
            </p:cNvPr>
            <p:cNvSpPr/>
            <p:nvPr/>
          </p:nvSpPr>
          <p:spPr bwMode="auto">
            <a:xfrm>
              <a:off x="4999038" y="2720975"/>
              <a:ext cx="17463" cy="23813"/>
            </a:xfrm>
            <a:custGeom>
              <a:avLst/>
              <a:gdLst>
                <a:gd name="T0" fmla="*/ 7 w 7"/>
                <a:gd name="T1" fmla="*/ 4 h 9"/>
                <a:gd name="T2" fmla="*/ 4 w 7"/>
                <a:gd name="T3" fmla="*/ 8 h 9"/>
                <a:gd name="T4" fmla="*/ 1 w 7"/>
                <a:gd name="T5" fmla="*/ 6 h 9"/>
                <a:gd name="T6" fmla="*/ 3 w 7"/>
                <a:gd name="T7" fmla="*/ 1 h 9"/>
                <a:gd name="T8" fmla="*/ 7 w 7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4"/>
                  </a:moveTo>
                  <a:cubicBezTo>
                    <a:pt x="7" y="6"/>
                    <a:pt x="6" y="8"/>
                    <a:pt x="4" y="8"/>
                  </a:cubicBezTo>
                  <a:cubicBezTo>
                    <a:pt x="2" y="9"/>
                    <a:pt x="1" y="8"/>
                    <a:pt x="1" y="6"/>
                  </a:cubicBezTo>
                  <a:cubicBezTo>
                    <a:pt x="0" y="4"/>
                    <a:pt x="2" y="1"/>
                    <a:pt x="3" y="1"/>
                  </a:cubicBezTo>
                  <a:cubicBezTo>
                    <a:pt x="5" y="0"/>
                    <a:pt x="7" y="1"/>
                    <a:pt x="7" y="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任意多边形 238">
              <a:extLst>
                <a:ext uri="{FF2B5EF4-FFF2-40B4-BE49-F238E27FC236}">
                  <a16:creationId xmlns:a16="http://schemas.microsoft.com/office/drawing/2014/main" id="{ED1B6CFB-4A2B-40CA-8C4E-BEC4B76F9802}"/>
                </a:ext>
              </a:extLst>
            </p:cNvPr>
            <p:cNvSpPr/>
            <p:nvPr/>
          </p:nvSpPr>
          <p:spPr bwMode="auto">
            <a:xfrm>
              <a:off x="5016500" y="2794000"/>
              <a:ext cx="20638" cy="12700"/>
            </a:xfrm>
            <a:custGeom>
              <a:avLst/>
              <a:gdLst>
                <a:gd name="T0" fmla="*/ 1 w 8"/>
                <a:gd name="T1" fmla="*/ 0 h 5"/>
                <a:gd name="T2" fmla="*/ 8 w 8"/>
                <a:gd name="T3" fmla="*/ 0 h 5"/>
                <a:gd name="T4" fmla="*/ 3 w 8"/>
                <a:gd name="T5" fmla="*/ 5 h 5"/>
                <a:gd name="T6" fmla="*/ 1 w 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7" y="3"/>
                    <a:pt x="5" y="5"/>
                    <a:pt x="3" y="5"/>
                  </a:cubicBezTo>
                  <a:cubicBezTo>
                    <a:pt x="1" y="4"/>
                    <a:pt x="0" y="2"/>
                    <a:pt x="1" y="0"/>
                  </a:cubicBezTo>
                  <a:close/>
                </a:path>
              </a:pathLst>
            </a:custGeom>
            <a:solidFill>
              <a:srgbClr val="733B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任意多边形 239">
              <a:extLst>
                <a:ext uri="{FF2B5EF4-FFF2-40B4-BE49-F238E27FC236}">
                  <a16:creationId xmlns:a16="http://schemas.microsoft.com/office/drawing/2014/main" id="{21AC4054-16B6-4472-9A19-4CFD371D2A60}"/>
                </a:ext>
              </a:extLst>
            </p:cNvPr>
            <p:cNvSpPr/>
            <p:nvPr/>
          </p:nvSpPr>
          <p:spPr bwMode="auto">
            <a:xfrm>
              <a:off x="5067300" y="2665413"/>
              <a:ext cx="20638" cy="15875"/>
            </a:xfrm>
            <a:custGeom>
              <a:avLst/>
              <a:gdLst>
                <a:gd name="T0" fmla="*/ 6 w 8"/>
                <a:gd name="T1" fmla="*/ 6 h 6"/>
                <a:gd name="T2" fmla="*/ 0 w 8"/>
                <a:gd name="T3" fmla="*/ 3 h 6"/>
                <a:gd name="T4" fmla="*/ 5 w 8"/>
                <a:gd name="T5" fmla="*/ 0 h 6"/>
                <a:gd name="T6" fmla="*/ 6 w 8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6" y="6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1"/>
                    <a:pt x="4" y="0"/>
                    <a:pt x="5" y="0"/>
                  </a:cubicBezTo>
                  <a:cubicBezTo>
                    <a:pt x="7" y="1"/>
                    <a:pt x="8" y="4"/>
                    <a:pt x="6" y="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任意多边形 240">
              <a:extLst>
                <a:ext uri="{FF2B5EF4-FFF2-40B4-BE49-F238E27FC236}">
                  <a16:creationId xmlns:a16="http://schemas.microsoft.com/office/drawing/2014/main" id="{32136AEC-7336-4E64-B3E1-3CB9ABC03982}"/>
                </a:ext>
              </a:extLst>
            </p:cNvPr>
            <p:cNvSpPr/>
            <p:nvPr/>
          </p:nvSpPr>
          <p:spPr bwMode="auto">
            <a:xfrm>
              <a:off x="5064125" y="2697163"/>
              <a:ext cx="15875" cy="23813"/>
            </a:xfrm>
            <a:custGeom>
              <a:avLst/>
              <a:gdLst>
                <a:gd name="T0" fmla="*/ 6 w 6"/>
                <a:gd name="T1" fmla="*/ 3 h 9"/>
                <a:gd name="T2" fmla="*/ 3 w 6"/>
                <a:gd name="T3" fmla="*/ 8 h 9"/>
                <a:gd name="T4" fmla="*/ 0 w 6"/>
                <a:gd name="T5" fmla="*/ 5 h 9"/>
                <a:gd name="T6" fmla="*/ 3 w 6"/>
                <a:gd name="T7" fmla="*/ 1 h 9"/>
                <a:gd name="T8" fmla="*/ 6 w 6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6" y="3"/>
                  </a:moveTo>
                  <a:cubicBezTo>
                    <a:pt x="6" y="5"/>
                    <a:pt x="5" y="7"/>
                    <a:pt x="3" y="8"/>
                  </a:cubicBezTo>
                  <a:cubicBezTo>
                    <a:pt x="1" y="9"/>
                    <a:pt x="0" y="7"/>
                    <a:pt x="0" y="5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4" y="0"/>
                    <a:pt x="6" y="1"/>
                    <a:pt x="6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任意多边形 241">
              <a:extLst>
                <a:ext uri="{FF2B5EF4-FFF2-40B4-BE49-F238E27FC236}">
                  <a16:creationId xmlns:a16="http://schemas.microsoft.com/office/drawing/2014/main" id="{C6CA706B-6FAC-4316-8994-EA058BFC4D01}"/>
                </a:ext>
              </a:extLst>
            </p:cNvPr>
            <p:cNvSpPr/>
            <p:nvPr/>
          </p:nvSpPr>
          <p:spPr bwMode="auto">
            <a:xfrm>
              <a:off x="5043488" y="2705100"/>
              <a:ext cx="25400" cy="61913"/>
            </a:xfrm>
            <a:custGeom>
              <a:avLst/>
              <a:gdLst>
                <a:gd name="T0" fmla="*/ 0 w 16"/>
                <a:gd name="T1" fmla="*/ 0 h 39"/>
                <a:gd name="T2" fmla="*/ 0 w 16"/>
                <a:gd name="T3" fmla="*/ 39 h 39"/>
                <a:gd name="T4" fmla="*/ 16 w 16"/>
                <a:gd name="T5" fmla="*/ 29 h 39"/>
                <a:gd name="T6" fmla="*/ 0 w 1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9">
                  <a:moveTo>
                    <a:pt x="0" y="0"/>
                  </a:moveTo>
                  <a:lnTo>
                    <a:pt x="0" y="39"/>
                  </a:lnTo>
                  <a:lnTo>
                    <a:pt x="16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3B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任意多边形 242">
              <a:extLst>
                <a:ext uri="{FF2B5EF4-FFF2-40B4-BE49-F238E27FC236}">
                  <a16:creationId xmlns:a16="http://schemas.microsoft.com/office/drawing/2014/main" id="{E9C6999D-FD4C-4848-B056-4C7695A32ABC}"/>
                </a:ext>
              </a:extLst>
            </p:cNvPr>
            <p:cNvSpPr/>
            <p:nvPr/>
          </p:nvSpPr>
          <p:spPr bwMode="auto">
            <a:xfrm>
              <a:off x="4933950" y="2830513"/>
              <a:ext cx="73025" cy="33338"/>
            </a:xfrm>
            <a:custGeom>
              <a:avLst/>
              <a:gdLst>
                <a:gd name="T0" fmla="*/ 28 w 28"/>
                <a:gd name="T1" fmla="*/ 7 h 13"/>
                <a:gd name="T2" fmla="*/ 0 w 28"/>
                <a:gd name="T3" fmla="*/ 0 h 13"/>
                <a:gd name="T4" fmla="*/ 6 w 28"/>
                <a:gd name="T5" fmla="*/ 8 h 13"/>
                <a:gd name="T6" fmla="*/ 28 w 28"/>
                <a:gd name="T7" fmla="*/ 13 h 13"/>
                <a:gd name="T8" fmla="*/ 28 w 28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3">
                  <a:moveTo>
                    <a:pt x="28" y="7"/>
                  </a:moveTo>
                  <a:cubicBezTo>
                    <a:pt x="20" y="8"/>
                    <a:pt x="3" y="7"/>
                    <a:pt x="0" y="0"/>
                  </a:cubicBezTo>
                  <a:cubicBezTo>
                    <a:pt x="0" y="0"/>
                    <a:pt x="1" y="5"/>
                    <a:pt x="6" y="8"/>
                  </a:cubicBezTo>
                  <a:cubicBezTo>
                    <a:pt x="11" y="12"/>
                    <a:pt x="28" y="13"/>
                    <a:pt x="28" y="13"/>
                  </a:cubicBezTo>
                  <a:lnTo>
                    <a:pt x="28" y="7"/>
                  </a:lnTo>
                  <a:close/>
                </a:path>
              </a:pathLst>
            </a:custGeom>
            <a:solidFill>
              <a:srgbClr val="733B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任意多边形 290">
              <a:extLst>
                <a:ext uri="{FF2B5EF4-FFF2-40B4-BE49-F238E27FC236}">
                  <a16:creationId xmlns:a16="http://schemas.microsoft.com/office/drawing/2014/main" id="{E9034BFE-8D7A-422E-B28D-DB3BF3D7DAC8}"/>
                </a:ext>
              </a:extLst>
            </p:cNvPr>
            <p:cNvSpPr/>
            <p:nvPr/>
          </p:nvSpPr>
          <p:spPr bwMode="auto">
            <a:xfrm>
              <a:off x="4753763" y="2932113"/>
              <a:ext cx="152689" cy="281111"/>
            </a:xfrm>
            <a:custGeom>
              <a:avLst/>
              <a:gdLst>
                <a:gd name="connsiteX0" fmla="*/ 143283 w 152689"/>
                <a:gd name="connsiteY0" fmla="*/ 0 h 281111"/>
                <a:gd name="connsiteX1" fmla="*/ 151139 w 152689"/>
                <a:gd name="connsiteY1" fmla="*/ 28786 h 281111"/>
                <a:gd name="connsiteX2" fmla="*/ 124955 w 152689"/>
                <a:gd name="connsiteY2" fmla="*/ 167484 h 281111"/>
                <a:gd name="connsiteX3" fmla="*/ 113705 w 152689"/>
                <a:gd name="connsiteY3" fmla="*/ 197947 h 281111"/>
                <a:gd name="connsiteX4" fmla="*/ 105635 w 152689"/>
                <a:gd name="connsiteY4" fmla="*/ 220227 h 281111"/>
                <a:gd name="connsiteX5" fmla="*/ 0 w 152689"/>
                <a:gd name="connsiteY5" fmla="*/ 281111 h 281111"/>
                <a:gd name="connsiteX6" fmla="*/ 8684 w 152689"/>
                <a:gd name="connsiteY6" fmla="*/ 242067 h 281111"/>
                <a:gd name="connsiteX7" fmla="*/ 106627 w 152689"/>
                <a:gd name="connsiteY7" fmla="*/ 18319 h 281111"/>
                <a:gd name="connsiteX8" fmla="*/ 143283 w 152689"/>
                <a:gd name="connsiteY8" fmla="*/ 0 h 281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689" h="281111">
                  <a:moveTo>
                    <a:pt x="143283" y="0"/>
                  </a:moveTo>
                  <a:cubicBezTo>
                    <a:pt x="148520" y="2617"/>
                    <a:pt x="151139" y="18319"/>
                    <a:pt x="151139" y="28786"/>
                  </a:cubicBezTo>
                  <a:cubicBezTo>
                    <a:pt x="156375" y="65424"/>
                    <a:pt x="148520" y="122996"/>
                    <a:pt x="124955" y="167484"/>
                  </a:cubicBezTo>
                  <a:cubicBezTo>
                    <a:pt x="124955" y="167484"/>
                    <a:pt x="120537" y="179260"/>
                    <a:pt x="113705" y="197947"/>
                  </a:cubicBezTo>
                  <a:lnTo>
                    <a:pt x="105635" y="220227"/>
                  </a:lnTo>
                  <a:lnTo>
                    <a:pt x="0" y="281111"/>
                  </a:lnTo>
                  <a:lnTo>
                    <a:pt x="8684" y="242067"/>
                  </a:lnTo>
                  <a:cubicBezTo>
                    <a:pt x="39859" y="110075"/>
                    <a:pt x="67352" y="45797"/>
                    <a:pt x="106627" y="18319"/>
                  </a:cubicBezTo>
                  <a:cubicBezTo>
                    <a:pt x="122337" y="7851"/>
                    <a:pt x="143283" y="0"/>
                    <a:pt x="143283" y="0"/>
                  </a:cubicBezTo>
                  <a:close/>
                </a:path>
              </a:pathLst>
            </a:custGeom>
            <a:solidFill>
              <a:srgbClr val="9951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任意多边形 6">
              <a:extLst>
                <a:ext uri="{FF2B5EF4-FFF2-40B4-BE49-F238E27FC236}">
                  <a16:creationId xmlns:a16="http://schemas.microsoft.com/office/drawing/2014/main" id="{010FCC33-731A-4842-A467-E847E44966A1}"/>
                </a:ext>
              </a:extLst>
            </p:cNvPr>
            <p:cNvSpPr/>
            <p:nvPr/>
          </p:nvSpPr>
          <p:spPr bwMode="auto">
            <a:xfrm>
              <a:off x="4640263" y="3017838"/>
              <a:ext cx="569913" cy="508000"/>
            </a:xfrm>
            <a:custGeom>
              <a:avLst/>
              <a:gdLst>
                <a:gd name="T0" fmla="*/ 218 w 218"/>
                <a:gd name="T1" fmla="*/ 21 h 194"/>
                <a:gd name="T2" fmla="*/ 218 w 218"/>
                <a:gd name="T3" fmla="*/ 9 h 194"/>
                <a:gd name="T4" fmla="*/ 204 w 218"/>
                <a:gd name="T5" fmla="*/ 1 h 194"/>
                <a:gd name="T6" fmla="*/ 204 w 218"/>
                <a:gd name="T7" fmla="*/ 1 h 194"/>
                <a:gd name="T8" fmla="*/ 204 w 218"/>
                <a:gd name="T9" fmla="*/ 1 h 194"/>
                <a:gd name="T10" fmla="*/ 204 w 218"/>
                <a:gd name="T11" fmla="*/ 1 h 194"/>
                <a:gd name="T12" fmla="*/ 200 w 218"/>
                <a:gd name="T13" fmla="*/ 1 h 194"/>
                <a:gd name="T14" fmla="*/ 6 w 218"/>
                <a:gd name="T15" fmla="*/ 113 h 194"/>
                <a:gd name="T16" fmla="*/ 0 w 218"/>
                <a:gd name="T17" fmla="*/ 124 h 194"/>
                <a:gd name="T18" fmla="*/ 0 w 218"/>
                <a:gd name="T19" fmla="*/ 182 h 194"/>
                <a:gd name="T20" fmla="*/ 1 w 218"/>
                <a:gd name="T21" fmla="*/ 186 h 194"/>
                <a:gd name="T22" fmla="*/ 1 w 218"/>
                <a:gd name="T23" fmla="*/ 186 h 194"/>
                <a:gd name="T24" fmla="*/ 1 w 218"/>
                <a:gd name="T25" fmla="*/ 186 h 194"/>
                <a:gd name="T26" fmla="*/ 2 w 218"/>
                <a:gd name="T27" fmla="*/ 186 h 194"/>
                <a:gd name="T28" fmla="*/ 15 w 218"/>
                <a:gd name="T29" fmla="*/ 194 h 194"/>
                <a:gd name="T30" fmla="*/ 15 w 218"/>
                <a:gd name="T31" fmla="*/ 180 h 194"/>
                <a:gd name="T32" fmla="*/ 200 w 218"/>
                <a:gd name="T33" fmla="*/ 74 h 194"/>
                <a:gd name="T34" fmla="*/ 206 w 218"/>
                <a:gd name="T35" fmla="*/ 63 h 194"/>
                <a:gd name="T36" fmla="*/ 206 w 218"/>
                <a:gd name="T37" fmla="*/ 21 h 194"/>
                <a:gd name="T38" fmla="*/ 218 w 218"/>
                <a:gd name="T39" fmla="*/ 21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194">
                  <a:moveTo>
                    <a:pt x="218" y="21"/>
                  </a:moveTo>
                  <a:cubicBezTo>
                    <a:pt x="218" y="9"/>
                    <a:pt x="218" y="9"/>
                    <a:pt x="218" y="9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3" y="0"/>
                    <a:pt x="202" y="0"/>
                    <a:pt x="200" y="1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2" y="115"/>
                    <a:pt x="0" y="120"/>
                    <a:pt x="0" y="12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4"/>
                    <a:pt x="0" y="185"/>
                    <a:pt x="1" y="186"/>
                  </a:cubicBezTo>
                  <a:cubicBezTo>
                    <a:pt x="1" y="186"/>
                    <a:pt x="1" y="186"/>
                    <a:pt x="1" y="186"/>
                  </a:cubicBezTo>
                  <a:cubicBezTo>
                    <a:pt x="1" y="186"/>
                    <a:pt x="1" y="186"/>
                    <a:pt x="1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80"/>
                    <a:pt x="15" y="180"/>
                    <a:pt x="15" y="180"/>
                  </a:cubicBezTo>
                  <a:cubicBezTo>
                    <a:pt x="200" y="74"/>
                    <a:pt x="200" y="74"/>
                    <a:pt x="200" y="74"/>
                  </a:cubicBezTo>
                  <a:cubicBezTo>
                    <a:pt x="203" y="72"/>
                    <a:pt x="206" y="67"/>
                    <a:pt x="206" y="63"/>
                  </a:cubicBezTo>
                  <a:cubicBezTo>
                    <a:pt x="206" y="21"/>
                    <a:pt x="206" y="21"/>
                    <a:pt x="206" y="21"/>
                  </a:cubicBezTo>
                  <a:lnTo>
                    <a:pt x="218" y="2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任意多边形 7">
              <a:extLst>
                <a:ext uri="{FF2B5EF4-FFF2-40B4-BE49-F238E27FC236}">
                  <a16:creationId xmlns:a16="http://schemas.microsoft.com/office/drawing/2014/main" id="{27BE2B28-16BD-4562-8956-B428BA283336}"/>
                </a:ext>
              </a:extLst>
            </p:cNvPr>
            <p:cNvSpPr/>
            <p:nvPr/>
          </p:nvSpPr>
          <p:spPr bwMode="auto">
            <a:xfrm>
              <a:off x="4645025" y="3017838"/>
              <a:ext cx="565150" cy="338138"/>
            </a:xfrm>
            <a:custGeom>
              <a:avLst/>
              <a:gdLst>
                <a:gd name="T0" fmla="*/ 216 w 216"/>
                <a:gd name="T1" fmla="*/ 9 h 129"/>
                <a:gd name="T2" fmla="*/ 202 w 216"/>
                <a:gd name="T3" fmla="*/ 1 h 129"/>
                <a:gd name="T4" fmla="*/ 202 w 216"/>
                <a:gd name="T5" fmla="*/ 1 h 129"/>
                <a:gd name="T6" fmla="*/ 202 w 216"/>
                <a:gd name="T7" fmla="*/ 1 h 129"/>
                <a:gd name="T8" fmla="*/ 202 w 216"/>
                <a:gd name="T9" fmla="*/ 1 h 129"/>
                <a:gd name="T10" fmla="*/ 198 w 216"/>
                <a:gd name="T11" fmla="*/ 1 h 129"/>
                <a:gd name="T12" fmla="*/ 4 w 216"/>
                <a:gd name="T13" fmla="*/ 113 h 129"/>
                <a:gd name="T14" fmla="*/ 0 w 216"/>
                <a:gd name="T15" fmla="*/ 117 h 129"/>
                <a:gd name="T16" fmla="*/ 20 w 216"/>
                <a:gd name="T17" fmla="*/ 129 h 129"/>
                <a:gd name="T18" fmla="*/ 204 w 216"/>
                <a:gd name="T19" fmla="*/ 24 h 129"/>
                <a:gd name="T20" fmla="*/ 216 w 216"/>
                <a:gd name="T21" fmla="*/ 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129">
                  <a:moveTo>
                    <a:pt x="216" y="9"/>
                  </a:move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1" y="0"/>
                    <a:pt x="200" y="0"/>
                    <a:pt x="198" y="1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2" y="114"/>
                    <a:pt x="1" y="116"/>
                    <a:pt x="0" y="117"/>
                  </a:cubicBezTo>
                  <a:cubicBezTo>
                    <a:pt x="20" y="129"/>
                    <a:pt x="20" y="129"/>
                    <a:pt x="20" y="129"/>
                  </a:cubicBezTo>
                  <a:cubicBezTo>
                    <a:pt x="204" y="24"/>
                    <a:pt x="204" y="24"/>
                    <a:pt x="204" y="24"/>
                  </a:cubicBezTo>
                  <a:lnTo>
                    <a:pt x="216" y="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任意多边形 8">
              <a:extLst>
                <a:ext uri="{FF2B5EF4-FFF2-40B4-BE49-F238E27FC236}">
                  <a16:creationId xmlns:a16="http://schemas.microsoft.com/office/drawing/2014/main" id="{1ECC5488-747C-4ADB-8C76-17D8410D7B71}"/>
                </a:ext>
              </a:extLst>
            </p:cNvPr>
            <p:cNvSpPr/>
            <p:nvPr/>
          </p:nvSpPr>
          <p:spPr bwMode="auto">
            <a:xfrm>
              <a:off x="4676775" y="3036888"/>
              <a:ext cx="539750" cy="493713"/>
            </a:xfrm>
            <a:custGeom>
              <a:avLst/>
              <a:gdLst>
                <a:gd name="T0" fmla="*/ 6 w 206"/>
                <a:gd name="T1" fmla="*/ 114 h 189"/>
                <a:gd name="T2" fmla="*/ 200 w 206"/>
                <a:gd name="T3" fmla="*/ 2 h 189"/>
                <a:gd name="T4" fmla="*/ 206 w 206"/>
                <a:gd name="T5" fmla="*/ 6 h 189"/>
                <a:gd name="T6" fmla="*/ 206 w 206"/>
                <a:gd name="T7" fmla="*/ 64 h 189"/>
                <a:gd name="T8" fmla="*/ 200 w 206"/>
                <a:gd name="T9" fmla="*/ 75 h 189"/>
                <a:gd name="T10" fmla="*/ 6 w 206"/>
                <a:gd name="T11" fmla="*/ 186 h 189"/>
                <a:gd name="T12" fmla="*/ 0 w 206"/>
                <a:gd name="T13" fmla="*/ 183 h 189"/>
                <a:gd name="T14" fmla="*/ 0 w 206"/>
                <a:gd name="T15" fmla="*/ 125 h 189"/>
                <a:gd name="T16" fmla="*/ 6 w 206"/>
                <a:gd name="T17" fmla="*/ 11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" h="189">
                  <a:moveTo>
                    <a:pt x="6" y="114"/>
                  </a:moveTo>
                  <a:cubicBezTo>
                    <a:pt x="200" y="2"/>
                    <a:pt x="200" y="2"/>
                    <a:pt x="200" y="2"/>
                  </a:cubicBezTo>
                  <a:cubicBezTo>
                    <a:pt x="203" y="0"/>
                    <a:pt x="206" y="2"/>
                    <a:pt x="206" y="6"/>
                  </a:cubicBezTo>
                  <a:cubicBezTo>
                    <a:pt x="206" y="64"/>
                    <a:pt x="206" y="64"/>
                    <a:pt x="206" y="64"/>
                  </a:cubicBezTo>
                  <a:cubicBezTo>
                    <a:pt x="206" y="68"/>
                    <a:pt x="203" y="73"/>
                    <a:pt x="200" y="75"/>
                  </a:cubicBezTo>
                  <a:cubicBezTo>
                    <a:pt x="6" y="186"/>
                    <a:pt x="6" y="186"/>
                    <a:pt x="6" y="186"/>
                  </a:cubicBezTo>
                  <a:cubicBezTo>
                    <a:pt x="2" y="189"/>
                    <a:pt x="0" y="187"/>
                    <a:pt x="0" y="183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1"/>
                    <a:pt x="2" y="116"/>
                    <a:pt x="6" y="114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任意多边形 9">
              <a:extLst>
                <a:ext uri="{FF2B5EF4-FFF2-40B4-BE49-F238E27FC236}">
                  <a16:creationId xmlns:a16="http://schemas.microsoft.com/office/drawing/2014/main" id="{5FA93F44-FA28-4502-BB5A-AE7DBDCF2106}"/>
                </a:ext>
              </a:extLst>
            </p:cNvPr>
            <p:cNvSpPr/>
            <p:nvPr/>
          </p:nvSpPr>
          <p:spPr bwMode="auto">
            <a:xfrm>
              <a:off x="4694238" y="3344863"/>
              <a:ext cx="84138" cy="120650"/>
            </a:xfrm>
            <a:custGeom>
              <a:avLst/>
              <a:gdLst>
                <a:gd name="T0" fmla="*/ 17 w 32"/>
                <a:gd name="T1" fmla="*/ 2 h 46"/>
                <a:gd name="T2" fmla="*/ 21 w 32"/>
                <a:gd name="T3" fmla="*/ 9 h 46"/>
                <a:gd name="T4" fmla="*/ 22 w 32"/>
                <a:gd name="T5" fmla="*/ 10 h 46"/>
                <a:gd name="T6" fmla="*/ 30 w 32"/>
                <a:gd name="T7" fmla="*/ 7 h 46"/>
                <a:gd name="T8" fmla="*/ 31 w 32"/>
                <a:gd name="T9" fmla="*/ 10 h 46"/>
                <a:gd name="T10" fmla="*/ 25 w 32"/>
                <a:gd name="T11" fmla="*/ 20 h 46"/>
                <a:gd name="T12" fmla="*/ 25 w 32"/>
                <a:gd name="T13" fmla="*/ 22 h 46"/>
                <a:gd name="T14" fmla="*/ 26 w 32"/>
                <a:gd name="T15" fmla="*/ 32 h 46"/>
                <a:gd name="T16" fmla="*/ 24 w 32"/>
                <a:gd name="T17" fmla="*/ 35 h 46"/>
                <a:gd name="T18" fmla="*/ 17 w 32"/>
                <a:gd name="T19" fmla="*/ 35 h 46"/>
                <a:gd name="T20" fmla="*/ 15 w 32"/>
                <a:gd name="T21" fmla="*/ 35 h 46"/>
                <a:gd name="T22" fmla="*/ 8 w 32"/>
                <a:gd name="T23" fmla="*/ 44 h 46"/>
                <a:gd name="T24" fmla="*/ 6 w 32"/>
                <a:gd name="T25" fmla="*/ 44 h 46"/>
                <a:gd name="T26" fmla="*/ 7 w 32"/>
                <a:gd name="T27" fmla="*/ 32 h 46"/>
                <a:gd name="T28" fmla="*/ 7 w 32"/>
                <a:gd name="T29" fmla="*/ 31 h 46"/>
                <a:gd name="T30" fmla="*/ 1 w 32"/>
                <a:gd name="T31" fmla="*/ 27 h 46"/>
                <a:gd name="T32" fmla="*/ 2 w 32"/>
                <a:gd name="T33" fmla="*/ 23 h 46"/>
                <a:gd name="T34" fmla="*/ 10 w 32"/>
                <a:gd name="T35" fmla="*/ 17 h 46"/>
                <a:gd name="T36" fmla="*/ 11 w 32"/>
                <a:gd name="T37" fmla="*/ 15 h 46"/>
                <a:gd name="T38" fmla="*/ 15 w 32"/>
                <a:gd name="T39" fmla="*/ 3 h 46"/>
                <a:gd name="T40" fmla="*/ 17 w 32"/>
                <a:gd name="T41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6">
                  <a:moveTo>
                    <a:pt x="17" y="2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1" y="10"/>
                    <a:pt x="22" y="10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1" y="6"/>
                    <a:pt x="32" y="8"/>
                    <a:pt x="31" y="1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1"/>
                    <a:pt x="24" y="22"/>
                    <a:pt x="25" y="2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4"/>
                    <a:pt x="25" y="36"/>
                    <a:pt x="2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6" y="35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6"/>
                    <a:pt x="6" y="45"/>
                    <a:pt x="6" y="44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1"/>
                    <a:pt x="7" y="31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6"/>
                    <a:pt x="1" y="24"/>
                    <a:pt x="2" y="23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6"/>
                    <a:pt x="11" y="15"/>
                    <a:pt x="11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1"/>
                    <a:pt x="17" y="0"/>
                    <a:pt x="17" y="2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任意多边形 10">
              <a:extLst>
                <a:ext uri="{FF2B5EF4-FFF2-40B4-BE49-F238E27FC236}">
                  <a16:creationId xmlns:a16="http://schemas.microsoft.com/office/drawing/2014/main" id="{D8891E5A-1B14-475A-AFD6-62C594C106A2}"/>
                </a:ext>
              </a:extLst>
            </p:cNvPr>
            <p:cNvSpPr/>
            <p:nvPr/>
          </p:nvSpPr>
          <p:spPr bwMode="auto">
            <a:xfrm>
              <a:off x="4799013" y="3287713"/>
              <a:ext cx="84138" cy="117475"/>
            </a:xfrm>
            <a:custGeom>
              <a:avLst/>
              <a:gdLst>
                <a:gd name="T0" fmla="*/ 17 w 32"/>
                <a:gd name="T1" fmla="*/ 1 h 45"/>
                <a:gd name="T2" fmla="*/ 21 w 32"/>
                <a:gd name="T3" fmla="*/ 8 h 45"/>
                <a:gd name="T4" fmla="*/ 22 w 32"/>
                <a:gd name="T5" fmla="*/ 9 h 45"/>
                <a:gd name="T6" fmla="*/ 30 w 32"/>
                <a:gd name="T7" fmla="*/ 6 h 45"/>
                <a:gd name="T8" fmla="*/ 31 w 32"/>
                <a:gd name="T9" fmla="*/ 9 h 45"/>
                <a:gd name="T10" fmla="*/ 25 w 32"/>
                <a:gd name="T11" fmla="*/ 19 h 45"/>
                <a:gd name="T12" fmla="*/ 25 w 32"/>
                <a:gd name="T13" fmla="*/ 21 h 45"/>
                <a:gd name="T14" fmla="*/ 26 w 32"/>
                <a:gd name="T15" fmla="*/ 31 h 45"/>
                <a:gd name="T16" fmla="*/ 24 w 32"/>
                <a:gd name="T17" fmla="*/ 35 h 45"/>
                <a:gd name="T18" fmla="*/ 17 w 32"/>
                <a:gd name="T19" fmla="*/ 34 h 45"/>
                <a:gd name="T20" fmla="*/ 15 w 32"/>
                <a:gd name="T21" fmla="*/ 34 h 45"/>
                <a:gd name="T22" fmla="*/ 8 w 32"/>
                <a:gd name="T23" fmla="*/ 44 h 45"/>
                <a:gd name="T24" fmla="*/ 6 w 32"/>
                <a:gd name="T25" fmla="*/ 43 h 45"/>
                <a:gd name="T26" fmla="*/ 7 w 32"/>
                <a:gd name="T27" fmla="*/ 31 h 45"/>
                <a:gd name="T28" fmla="*/ 7 w 32"/>
                <a:gd name="T29" fmla="*/ 30 h 45"/>
                <a:gd name="T30" fmla="*/ 1 w 32"/>
                <a:gd name="T31" fmla="*/ 26 h 45"/>
                <a:gd name="T32" fmla="*/ 2 w 32"/>
                <a:gd name="T33" fmla="*/ 22 h 45"/>
                <a:gd name="T34" fmla="*/ 10 w 32"/>
                <a:gd name="T35" fmla="*/ 16 h 45"/>
                <a:gd name="T36" fmla="*/ 11 w 32"/>
                <a:gd name="T37" fmla="*/ 14 h 45"/>
                <a:gd name="T38" fmla="*/ 15 w 32"/>
                <a:gd name="T39" fmla="*/ 2 h 45"/>
                <a:gd name="T40" fmla="*/ 17 w 32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5">
                  <a:moveTo>
                    <a:pt x="17" y="1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1" y="9"/>
                    <a:pt x="21" y="9"/>
                    <a:pt x="22" y="9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5"/>
                    <a:pt x="32" y="7"/>
                    <a:pt x="31" y="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4" y="21"/>
                    <a:pt x="25" y="2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3"/>
                    <a:pt x="25" y="35"/>
                    <a:pt x="24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6" y="34"/>
                    <a:pt x="16" y="34"/>
                    <a:pt x="15" y="3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5"/>
                    <a:pt x="6" y="44"/>
                    <a:pt x="6" y="4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0"/>
                    <a:pt x="7" y="3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1" y="23"/>
                    <a:pt x="2" y="22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1" y="15"/>
                    <a:pt x="11" y="1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0"/>
                    <a:pt x="17" y="0"/>
                    <a:pt x="17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任意多边形 11">
              <a:extLst>
                <a:ext uri="{FF2B5EF4-FFF2-40B4-BE49-F238E27FC236}">
                  <a16:creationId xmlns:a16="http://schemas.microsoft.com/office/drawing/2014/main" id="{724B17AD-1FBF-47D1-B991-C38A27DF4EDA}"/>
                </a:ext>
              </a:extLst>
            </p:cNvPr>
            <p:cNvSpPr/>
            <p:nvPr/>
          </p:nvSpPr>
          <p:spPr bwMode="auto">
            <a:xfrm>
              <a:off x="4903788" y="3227388"/>
              <a:ext cx="82550" cy="117475"/>
            </a:xfrm>
            <a:custGeom>
              <a:avLst/>
              <a:gdLst>
                <a:gd name="T0" fmla="*/ 17 w 31"/>
                <a:gd name="T1" fmla="*/ 1 h 45"/>
                <a:gd name="T2" fmla="*/ 21 w 31"/>
                <a:gd name="T3" fmla="*/ 8 h 45"/>
                <a:gd name="T4" fmla="*/ 22 w 31"/>
                <a:gd name="T5" fmla="*/ 9 h 45"/>
                <a:gd name="T6" fmla="*/ 30 w 31"/>
                <a:gd name="T7" fmla="*/ 6 h 45"/>
                <a:gd name="T8" fmla="*/ 31 w 31"/>
                <a:gd name="T9" fmla="*/ 9 h 45"/>
                <a:gd name="T10" fmla="*/ 25 w 31"/>
                <a:gd name="T11" fmla="*/ 19 h 45"/>
                <a:gd name="T12" fmla="*/ 24 w 31"/>
                <a:gd name="T13" fmla="*/ 22 h 45"/>
                <a:gd name="T14" fmla="*/ 26 w 31"/>
                <a:gd name="T15" fmla="*/ 31 h 45"/>
                <a:gd name="T16" fmla="*/ 24 w 31"/>
                <a:gd name="T17" fmla="*/ 35 h 45"/>
                <a:gd name="T18" fmla="*/ 17 w 31"/>
                <a:gd name="T19" fmla="*/ 34 h 45"/>
                <a:gd name="T20" fmla="*/ 15 w 31"/>
                <a:gd name="T21" fmla="*/ 35 h 45"/>
                <a:gd name="T22" fmla="*/ 8 w 31"/>
                <a:gd name="T23" fmla="*/ 44 h 45"/>
                <a:gd name="T24" fmla="*/ 6 w 31"/>
                <a:gd name="T25" fmla="*/ 43 h 45"/>
                <a:gd name="T26" fmla="*/ 7 w 31"/>
                <a:gd name="T27" fmla="*/ 32 h 45"/>
                <a:gd name="T28" fmla="*/ 7 w 31"/>
                <a:gd name="T29" fmla="*/ 30 h 45"/>
                <a:gd name="T30" fmla="*/ 1 w 31"/>
                <a:gd name="T31" fmla="*/ 26 h 45"/>
                <a:gd name="T32" fmla="*/ 2 w 31"/>
                <a:gd name="T33" fmla="*/ 22 h 45"/>
                <a:gd name="T34" fmla="*/ 10 w 31"/>
                <a:gd name="T35" fmla="*/ 16 h 45"/>
                <a:gd name="T36" fmla="*/ 11 w 31"/>
                <a:gd name="T37" fmla="*/ 14 h 45"/>
                <a:gd name="T38" fmla="*/ 14 w 31"/>
                <a:gd name="T39" fmla="*/ 2 h 45"/>
                <a:gd name="T40" fmla="*/ 17 w 31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45">
                  <a:moveTo>
                    <a:pt x="17" y="1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1" y="9"/>
                    <a:pt x="21" y="9"/>
                    <a:pt x="22" y="9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5"/>
                    <a:pt x="31" y="7"/>
                    <a:pt x="31" y="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3"/>
                    <a:pt x="25" y="35"/>
                    <a:pt x="24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6" y="34"/>
                    <a:pt x="16" y="34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5"/>
                    <a:pt x="6" y="45"/>
                    <a:pt x="6" y="4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0"/>
                    <a:pt x="7" y="3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1" y="23"/>
                    <a:pt x="2" y="22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1" y="15"/>
                    <a:pt x="11" y="14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1"/>
                    <a:pt x="17" y="0"/>
                    <a:pt x="17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任意多边形 12">
              <a:extLst>
                <a:ext uri="{FF2B5EF4-FFF2-40B4-BE49-F238E27FC236}">
                  <a16:creationId xmlns:a16="http://schemas.microsoft.com/office/drawing/2014/main" id="{6772A2F2-832C-4BBE-BC29-343143F7074F}"/>
                </a:ext>
              </a:extLst>
            </p:cNvPr>
            <p:cNvSpPr/>
            <p:nvPr/>
          </p:nvSpPr>
          <p:spPr bwMode="auto">
            <a:xfrm>
              <a:off x="5008563" y="3167063"/>
              <a:ext cx="80963" cy="117475"/>
            </a:xfrm>
            <a:custGeom>
              <a:avLst/>
              <a:gdLst>
                <a:gd name="T0" fmla="*/ 17 w 31"/>
                <a:gd name="T1" fmla="*/ 1 h 45"/>
                <a:gd name="T2" fmla="*/ 21 w 31"/>
                <a:gd name="T3" fmla="*/ 8 h 45"/>
                <a:gd name="T4" fmla="*/ 22 w 31"/>
                <a:gd name="T5" fmla="*/ 9 h 45"/>
                <a:gd name="T6" fmla="*/ 30 w 31"/>
                <a:gd name="T7" fmla="*/ 6 h 45"/>
                <a:gd name="T8" fmla="*/ 31 w 31"/>
                <a:gd name="T9" fmla="*/ 9 h 45"/>
                <a:gd name="T10" fmla="*/ 25 w 31"/>
                <a:gd name="T11" fmla="*/ 20 h 45"/>
                <a:gd name="T12" fmla="*/ 24 w 31"/>
                <a:gd name="T13" fmla="*/ 22 h 45"/>
                <a:gd name="T14" fmla="*/ 26 w 31"/>
                <a:gd name="T15" fmla="*/ 31 h 45"/>
                <a:gd name="T16" fmla="*/ 24 w 31"/>
                <a:gd name="T17" fmla="*/ 35 h 45"/>
                <a:gd name="T18" fmla="*/ 16 w 31"/>
                <a:gd name="T19" fmla="*/ 34 h 45"/>
                <a:gd name="T20" fmla="*/ 15 w 31"/>
                <a:gd name="T21" fmla="*/ 35 h 45"/>
                <a:gd name="T22" fmla="*/ 8 w 31"/>
                <a:gd name="T23" fmla="*/ 44 h 45"/>
                <a:gd name="T24" fmla="*/ 6 w 31"/>
                <a:gd name="T25" fmla="*/ 43 h 45"/>
                <a:gd name="T26" fmla="*/ 7 w 31"/>
                <a:gd name="T27" fmla="*/ 32 h 45"/>
                <a:gd name="T28" fmla="*/ 7 w 31"/>
                <a:gd name="T29" fmla="*/ 30 h 45"/>
                <a:gd name="T30" fmla="*/ 1 w 31"/>
                <a:gd name="T31" fmla="*/ 26 h 45"/>
                <a:gd name="T32" fmla="*/ 2 w 31"/>
                <a:gd name="T33" fmla="*/ 22 h 45"/>
                <a:gd name="T34" fmla="*/ 10 w 31"/>
                <a:gd name="T35" fmla="*/ 16 h 45"/>
                <a:gd name="T36" fmla="*/ 11 w 31"/>
                <a:gd name="T37" fmla="*/ 14 h 45"/>
                <a:gd name="T38" fmla="*/ 14 w 31"/>
                <a:gd name="T39" fmla="*/ 3 h 45"/>
                <a:gd name="T40" fmla="*/ 17 w 31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45">
                  <a:moveTo>
                    <a:pt x="17" y="1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1" y="9"/>
                    <a:pt x="21" y="9"/>
                    <a:pt x="22" y="9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5"/>
                    <a:pt x="31" y="7"/>
                    <a:pt x="31" y="9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4" y="21"/>
                    <a:pt x="24" y="2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3"/>
                    <a:pt x="25" y="35"/>
                    <a:pt x="24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5" y="34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5"/>
                    <a:pt x="6" y="45"/>
                    <a:pt x="6" y="4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0"/>
                    <a:pt x="7" y="3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1" y="23"/>
                    <a:pt x="2" y="22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1" y="15"/>
                    <a:pt x="11" y="1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1"/>
                    <a:pt x="17" y="0"/>
                    <a:pt x="17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任意多边形 13">
              <a:extLst>
                <a:ext uri="{FF2B5EF4-FFF2-40B4-BE49-F238E27FC236}">
                  <a16:creationId xmlns:a16="http://schemas.microsoft.com/office/drawing/2014/main" id="{9E1C4689-3D1F-4A6B-BFC3-F3C9F4DDC0F8}"/>
                </a:ext>
              </a:extLst>
            </p:cNvPr>
            <p:cNvSpPr/>
            <p:nvPr/>
          </p:nvSpPr>
          <p:spPr bwMode="auto">
            <a:xfrm>
              <a:off x="5113338" y="3106738"/>
              <a:ext cx="80963" cy="119063"/>
            </a:xfrm>
            <a:custGeom>
              <a:avLst/>
              <a:gdLst>
                <a:gd name="T0" fmla="*/ 17 w 31"/>
                <a:gd name="T1" fmla="*/ 1 h 45"/>
                <a:gd name="T2" fmla="*/ 21 w 31"/>
                <a:gd name="T3" fmla="*/ 9 h 45"/>
                <a:gd name="T4" fmla="*/ 22 w 31"/>
                <a:gd name="T5" fmla="*/ 9 h 45"/>
                <a:gd name="T6" fmla="*/ 30 w 31"/>
                <a:gd name="T7" fmla="*/ 6 h 45"/>
                <a:gd name="T8" fmla="*/ 30 w 31"/>
                <a:gd name="T9" fmla="*/ 9 h 45"/>
                <a:gd name="T10" fmla="*/ 25 w 31"/>
                <a:gd name="T11" fmla="*/ 20 h 45"/>
                <a:gd name="T12" fmla="*/ 24 w 31"/>
                <a:gd name="T13" fmla="*/ 22 h 45"/>
                <a:gd name="T14" fmla="*/ 26 w 31"/>
                <a:gd name="T15" fmla="*/ 32 h 45"/>
                <a:gd name="T16" fmla="*/ 23 w 31"/>
                <a:gd name="T17" fmla="*/ 35 h 45"/>
                <a:gd name="T18" fmla="*/ 16 w 31"/>
                <a:gd name="T19" fmla="*/ 34 h 45"/>
                <a:gd name="T20" fmla="*/ 15 w 31"/>
                <a:gd name="T21" fmla="*/ 35 h 45"/>
                <a:gd name="T22" fmla="*/ 8 w 31"/>
                <a:gd name="T23" fmla="*/ 44 h 45"/>
                <a:gd name="T24" fmla="*/ 6 w 31"/>
                <a:gd name="T25" fmla="*/ 43 h 45"/>
                <a:gd name="T26" fmla="*/ 7 w 31"/>
                <a:gd name="T27" fmla="*/ 32 h 45"/>
                <a:gd name="T28" fmla="*/ 7 w 31"/>
                <a:gd name="T29" fmla="*/ 30 h 45"/>
                <a:gd name="T30" fmla="*/ 1 w 31"/>
                <a:gd name="T31" fmla="*/ 26 h 45"/>
                <a:gd name="T32" fmla="*/ 2 w 31"/>
                <a:gd name="T33" fmla="*/ 22 h 45"/>
                <a:gd name="T34" fmla="*/ 10 w 31"/>
                <a:gd name="T35" fmla="*/ 16 h 45"/>
                <a:gd name="T36" fmla="*/ 11 w 31"/>
                <a:gd name="T37" fmla="*/ 14 h 45"/>
                <a:gd name="T38" fmla="*/ 14 w 31"/>
                <a:gd name="T39" fmla="*/ 3 h 45"/>
                <a:gd name="T40" fmla="*/ 17 w 31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45">
                  <a:moveTo>
                    <a:pt x="17" y="1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2" y="9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7"/>
                    <a:pt x="30" y="9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4" y="21"/>
                    <a:pt x="24" y="2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5" y="35"/>
                    <a:pt x="23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5" y="34"/>
                    <a:pt x="15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5"/>
                    <a:pt x="5" y="45"/>
                    <a:pt x="6" y="4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0"/>
                    <a:pt x="7" y="3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3"/>
                    <a:pt x="2" y="22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1" y="15"/>
                    <a:pt x="11" y="1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1"/>
                    <a:pt x="16" y="0"/>
                    <a:pt x="17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任意多边形 14">
              <a:extLst>
                <a:ext uri="{FF2B5EF4-FFF2-40B4-BE49-F238E27FC236}">
                  <a16:creationId xmlns:a16="http://schemas.microsoft.com/office/drawing/2014/main" id="{5956EFEF-C3C2-44D0-9C05-2FFFF8908749}"/>
                </a:ext>
              </a:extLst>
            </p:cNvPr>
            <p:cNvSpPr/>
            <p:nvPr/>
          </p:nvSpPr>
          <p:spPr bwMode="auto">
            <a:xfrm>
              <a:off x="7816850" y="4613275"/>
              <a:ext cx="214313" cy="246063"/>
            </a:xfrm>
            <a:custGeom>
              <a:avLst/>
              <a:gdLst>
                <a:gd name="T0" fmla="*/ 77 w 82"/>
                <a:gd name="T1" fmla="*/ 52 h 94"/>
                <a:gd name="T2" fmla="*/ 80 w 82"/>
                <a:gd name="T3" fmla="*/ 68 h 94"/>
                <a:gd name="T4" fmla="*/ 73 w 82"/>
                <a:gd name="T5" fmla="*/ 91 h 94"/>
                <a:gd name="T6" fmla="*/ 45 w 82"/>
                <a:gd name="T7" fmla="*/ 85 h 94"/>
                <a:gd name="T8" fmla="*/ 24 w 82"/>
                <a:gd name="T9" fmla="*/ 57 h 94"/>
                <a:gd name="T10" fmla="*/ 3 w 82"/>
                <a:gd name="T11" fmla="*/ 25 h 94"/>
                <a:gd name="T12" fmla="*/ 11 w 82"/>
                <a:gd name="T13" fmla="*/ 5 h 94"/>
                <a:gd name="T14" fmla="*/ 48 w 82"/>
                <a:gd name="T15" fmla="*/ 19 h 94"/>
                <a:gd name="T16" fmla="*/ 77 w 82"/>
                <a:gd name="T17" fmla="*/ 5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94">
                  <a:moveTo>
                    <a:pt x="77" y="52"/>
                  </a:moveTo>
                  <a:cubicBezTo>
                    <a:pt x="80" y="53"/>
                    <a:pt x="80" y="58"/>
                    <a:pt x="80" y="68"/>
                  </a:cubicBezTo>
                  <a:cubicBezTo>
                    <a:pt x="80" y="76"/>
                    <a:pt x="82" y="89"/>
                    <a:pt x="73" y="91"/>
                  </a:cubicBezTo>
                  <a:cubicBezTo>
                    <a:pt x="64" y="94"/>
                    <a:pt x="51" y="92"/>
                    <a:pt x="45" y="85"/>
                  </a:cubicBezTo>
                  <a:cubicBezTo>
                    <a:pt x="39" y="76"/>
                    <a:pt x="34" y="68"/>
                    <a:pt x="24" y="57"/>
                  </a:cubicBezTo>
                  <a:cubicBezTo>
                    <a:pt x="16" y="47"/>
                    <a:pt x="6" y="38"/>
                    <a:pt x="3" y="25"/>
                  </a:cubicBezTo>
                  <a:cubicBezTo>
                    <a:pt x="0" y="13"/>
                    <a:pt x="3" y="8"/>
                    <a:pt x="11" y="5"/>
                  </a:cubicBezTo>
                  <a:cubicBezTo>
                    <a:pt x="22" y="0"/>
                    <a:pt x="40" y="16"/>
                    <a:pt x="48" y="19"/>
                  </a:cubicBezTo>
                  <a:cubicBezTo>
                    <a:pt x="56" y="21"/>
                    <a:pt x="74" y="51"/>
                    <a:pt x="77" y="5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任意多边形 15">
              <a:extLst>
                <a:ext uri="{FF2B5EF4-FFF2-40B4-BE49-F238E27FC236}">
                  <a16:creationId xmlns:a16="http://schemas.microsoft.com/office/drawing/2014/main" id="{8081B04E-61CC-4F96-84F6-4F55B405736A}"/>
                </a:ext>
              </a:extLst>
            </p:cNvPr>
            <p:cNvSpPr/>
            <p:nvPr/>
          </p:nvSpPr>
          <p:spPr bwMode="auto">
            <a:xfrm>
              <a:off x="7929563" y="4713288"/>
              <a:ext cx="88900" cy="69850"/>
            </a:xfrm>
            <a:custGeom>
              <a:avLst/>
              <a:gdLst>
                <a:gd name="T0" fmla="*/ 34 w 34"/>
                <a:gd name="T1" fmla="*/ 5 h 27"/>
                <a:gd name="T2" fmla="*/ 34 w 34"/>
                <a:gd name="T3" fmla="*/ 17 h 27"/>
                <a:gd name="T4" fmla="*/ 3 w 34"/>
                <a:gd name="T5" fmla="*/ 17 h 27"/>
                <a:gd name="T6" fmla="*/ 0 w 34"/>
                <a:gd name="T7" fmla="*/ 0 h 27"/>
                <a:gd name="T8" fmla="*/ 34 w 34"/>
                <a:gd name="T9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7">
                  <a:moveTo>
                    <a:pt x="34" y="5"/>
                  </a:moveTo>
                  <a:cubicBezTo>
                    <a:pt x="34" y="17"/>
                    <a:pt x="34" y="17"/>
                    <a:pt x="34" y="17"/>
                  </a:cubicBezTo>
                  <a:cubicBezTo>
                    <a:pt x="34" y="17"/>
                    <a:pt x="21" y="27"/>
                    <a:pt x="3" y="17"/>
                  </a:cubicBezTo>
                  <a:cubicBezTo>
                    <a:pt x="2" y="16"/>
                    <a:pt x="0" y="0"/>
                    <a:pt x="0" y="0"/>
                  </a:cubicBezTo>
                  <a:lnTo>
                    <a:pt x="34" y="5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任意多边形 16">
              <a:extLst>
                <a:ext uri="{FF2B5EF4-FFF2-40B4-BE49-F238E27FC236}">
                  <a16:creationId xmlns:a16="http://schemas.microsoft.com/office/drawing/2014/main" id="{71F612B0-FC0D-45E1-8A67-84E10A61E5D6}"/>
                </a:ext>
              </a:extLst>
            </p:cNvPr>
            <p:cNvSpPr/>
            <p:nvPr/>
          </p:nvSpPr>
          <p:spPr bwMode="auto">
            <a:xfrm>
              <a:off x="7389813" y="4927600"/>
              <a:ext cx="384175" cy="192088"/>
            </a:xfrm>
            <a:custGeom>
              <a:avLst/>
              <a:gdLst>
                <a:gd name="T0" fmla="*/ 139 w 147"/>
                <a:gd name="T1" fmla="*/ 1 h 74"/>
                <a:gd name="T2" fmla="*/ 144 w 147"/>
                <a:gd name="T3" fmla="*/ 21 h 74"/>
                <a:gd name="T4" fmla="*/ 144 w 147"/>
                <a:gd name="T5" fmla="*/ 46 h 74"/>
                <a:gd name="T6" fmla="*/ 116 w 147"/>
                <a:gd name="T7" fmla="*/ 54 h 74"/>
                <a:gd name="T8" fmla="*/ 79 w 147"/>
                <a:gd name="T9" fmla="*/ 67 h 74"/>
                <a:gd name="T10" fmla="*/ 32 w 147"/>
                <a:gd name="T11" fmla="*/ 73 h 74"/>
                <a:gd name="T12" fmla="*/ 2 w 147"/>
                <a:gd name="T13" fmla="*/ 57 h 74"/>
                <a:gd name="T14" fmla="*/ 36 w 147"/>
                <a:gd name="T15" fmla="*/ 32 h 74"/>
                <a:gd name="T16" fmla="*/ 98 w 147"/>
                <a:gd name="T17" fmla="*/ 0 h 74"/>
                <a:gd name="T18" fmla="*/ 139 w 147"/>
                <a:gd name="T19" fmla="*/ 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7" h="74">
                  <a:moveTo>
                    <a:pt x="139" y="1"/>
                  </a:moveTo>
                  <a:cubicBezTo>
                    <a:pt x="139" y="1"/>
                    <a:pt x="142" y="11"/>
                    <a:pt x="144" y="21"/>
                  </a:cubicBezTo>
                  <a:cubicBezTo>
                    <a:pt x="145" y="28"/>
                    <a:pt x="147" y="41"/>
                    <a:pt x="144" y="46"/>
                  </a:cubicBezTo>
                  <a:cubicBezTo>
                    <a:pt x="142" y="52"/>
                    <a:pt x="132" y="55"/>
                    <a:pt x="116" y="54"/>
                  </a:cubicBezTo>
                  <a:cubicBezTo>
                    <a:pt x="106" y="54"/>
                    <a:pt x="90" y="61"/>
                    <a:pt x="79" y="67"/>
                  </a:cubicBezTo>
                  <a:cubicBezTo>
                    <a:pt x="67" y="73"/>
                    <a:pt x="44" y="74"/>
                    <a:pt x="32" y="73"/>
                  </a:cubicBezTo>
                  <a:cubicBezTo>
                    <a:pt x="18" y="71"/>
                    <a:pt x="4" y="62"/>
                    <a:pt x="2" y="57"/>
                  </a:cubicBezTo>
                  <a:cubicBezTo>
                    <a:pt x="0" y="51"/>
                    <a:pt x="3" y="45"/>
                    <a:pt x="36" y="32"/>
                  </a:cubicBezTo>
                  <a:cubicBezTo>
                    <a:pt x="36" y="31"/>
                    <a:pt x="82" y="18"/>
                    <a:pt x="98" y="0"/>
                  </a:cubicBezTo>
                  <a:lnTo>
                    <a:pt x="1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任意多边形 17">
              <a:extLst>
                <a:ext uri="{FF2B5EF4-FFF2-40B4-BE49-F238E27FC236}">
                  <a16:creationId xmlns:a16="http://schemas.microsoft.com/office/drawing/2014/main" id="{BFD44F17-7E5D-4469-B3DB-F6745BECE834}"/>
                </a:ext>
              </a:extLst>
            </p:cNvPr>
            <p:cNvSpPr/>
            <p:nvPr/>
          </p:nvSpPr>
          <p:spPr bwMode="auto">
            <a:xfrm>
              <a:off x="7646988" y="4892675"/>
              <a:ext cx="106363" cy="71438"/>
            </a:xfrm>
            <a:custGeom>
              <a:avLst/>
              <a:gdLst>
                <a:gd name="T0" fmla="*/ 41 w 41"/>
                <a:gd name="T1" fmla="*/ 0 h 27"/>
                <a:gd name="T2" fmla="*/ 41 w 41"/>
                <a:gd name="T3" fmla="*/ 15 h 27"/>
                <a:gd name="T4" fmla="*/ 19 w 41"/>
                <a:gd name="T5" fmla="*/ 26 h 27"/>
                <a:gd name="T6" fmla="*/ 0 w 41"/>
                <a:gd name="T7" fmla="*/ 13 h 27"/>
                <a:gd name="T8" fmla="*/ 1 w 41"/>
                <a:gd name="T9" fmla="*/ 0 h 27"/>
                <a:gd name="T10" fmla="*/ 41 w 41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7">
                  <a:moveTo>
                    <a:pt x="41" y="0"/>
                  </a:moveTo>
                  <a:cubicBezTo>
                    <a:pt x="41" y="0"/>
                    <a:pt x="41" y="9"/>
                    <a:pt x="41" y="15"/>
                  </a:cubicBezTo>
                  <a:cubicBezTo>
                    <a:pt x="41" y="20"/>
                    <a:pt x="35" y="27"/>
                    <a:pt x="19" y="26"/>
                  </a:cubicBezTo>
                  <a:cubicBezTo>
                    <a:pt x="8" y="26"/>
                    <a:pt x="0" y="23"/>
                    <a:pt x="0" y="13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任意多边形 18">
              <a:extLst>
                <a:ext uri="{FF2B5EF4-FFF2-40B4-BE49-F238E27FC236}">
                  <a16:creationId xmlns:a16="http://schemas.microsoft.com/office/drawing/2014/main" id="{03AA5208-B386-43D4-88C6-8199207E83A2}"/>
                </a:ext>
              </a:extLst>
            </p:cNvPr>
            <p:cNvSpPr/>
            <p:nvPr/>
          </p:nvSpPr>
          <p:spPr bwMode="auto">
            <a:xfrm>
              <a:off x="7550150" y="3373438"/>
              <a:ext cx="512763" cy="1550988"/>
            </a:xfrm>
            <a:custGeom>
              <a:avLst/>
              <a:gdLst>
                <a:gd name="T0" fmla="*/ 191 w 196"/>
                <a:gd name="T1" fmla="*/ 354 h 593"/>
                <a:gd name="T2" fmla="*/ 178 w 196"/>
                <a:gd name="T3" fmla="*/ 290 h 593"/>
                <a:gd name="T4" fmla="*/ 187 w 196"/>
                <a:gd name="T5" fmla="*/ 183 h 593"/>
                <a:gd name="T6" fmla="*/ 191 w 196"/>
                <a:gd name="T7" fmla="*/ 41 h 593"/>
                <a:gd name="T8" fmla="*/ 5 w 196"/>
                <a:gd name="T9" fmla="*/ 65 h 593"/>
                <a:gd name="T10" fmla="*/ 8 w 196"/>
                <a:gd name="T11" fmla="*/ 326 h 593"/>
                <a:gd name="T12" fmla="*/ 19 w 196"/>
                <a:gd name="T13" fmla="*/ 427 h 593"/>
                <a:gd name="T14" fmla="*/ 38 w 196"/>
                <a:gd name="T15" fmla="*/ 581 h 593"/>
                <a:gd name="T16" fmla="*/ 78 w 196"/>
                <a:gd name="T17" fmla="*/ 581 h 593"/>
                <a:gd name="T18" fmla="*/ 93 w 196"/>
                <a:gd name="T19" fmla="*/ 418 h 593"/>
                <a:gd name="T20" fmla="*/ 83 w 196"/>
                <a:gd name="T21" fmla="*/ 345 h 593"/>
                <a:gd name="T22" fmla="*/ 91 w 196"/>
                <a:gd name="T23" fmla="*/ 245 h 593"/>
                <a:gd name="T24" fmla="*/ 100 w 196"/>
                <a:gd name="T25" fmla="*/ 156 h 593"/>
                <a:gd name="T26" fmla="*/ 104 w 196"/>
                <a:gd name="T27" fmla="*/ 154 h 593"/>
                <a:gd name="T28" fmla="*/ 108 w 196"/>
                <a:gd name="T29" fmla="*/ 263 h 593"/>
                <a:gd name="T30" fmla="*/ 121 w 196"/>
                <a:gd name="T31" fmla="*/ 373 h 593"/>
                <a:gd name="T32" fmla="*/ 146 w 196"/>
                <a:gd name="T33" fmla="*/ 518 h 593"/>
                <a:gd name="T34" fmla="*/ 179 w 196"/>
                <a:gd name="T35" fmla="*/ 517 h 593"/>
                <a:gd name="T36" fmla="*/ 191 w 196"/>
                <a:gd name="T37" fmla="*/ 354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593">
                  <a:moveTo>
                    <a:pt x="191" y="354"/>
                  </a:moveTo>
                  <a:cubicBezTo>
                    <a:pt x="186" y="314"/>
                    <a:pt x="178" y="290"/>
                    <a:pt x="178" y="290"/>
                  </a:cubicBezTo>
                  <a:cubicBezTo>
                    <a:pt x="178" y="290"/>
                    <a:pt x="183" y="235"/>
                    <a:pt x="187" y="183"/>
                  </a:cubicBezTo>
                  <a:cubicBezTo>
                    <a:pt x="190" y="126"/>
                    <a:pt x="189" y="55"/>
                    <a:pt x="191" y="41"/>
                  </a:cubicBezTo>
                  <a:cubicBezTo>
                    <a:pt x="191" y="41"/>
                    <a:pt x="9" y="0"/>
                    <a:pt x="5" y="65"/>
                  </a:cubicBezTo>
                  <a:cubicBezTo>
                    <a:pt x="0" y="131"/>
                    <a:pt x="7" y="297"/>
                    <a:pt x="8" y="326"/>
                  </a:cubicBezTo>
                  <a:cubicBezTo>
                    <a:pt x="10" y="354"/>
                    <a:pt x="14" y="380"/>
                    <a:pt x="19" y="427"/>
                  </a:cubicBezTo>
                  <a:cubicBezTo>
                    <a:pt x="24" y="472"/>
                    <a:pt x="38" y="581"/>
                    <a:pt x="38" y="581"/>
                  </a:cubicBezTo>
                  <a:cubicBezTo>
                    <a:pt x="58" y="593"/>
                    <a:pt x="78" y="581"/>
                    <a:pt x="78" y="581"/>
                  </a:cubicBezTo>
                  <a:cubicBezTo>
                    <a:pt x="78" y="581"/>
                    <a:pt x="94" y="451"/>
                    <a:pt x="93" y="418"/>
                  </a:cubicBezTo>
                  <a:cubicBezTo>
                    <a:pt x="93" y="378"/>
                    <a:pt x="83" y="345"/>
                    <a:pt x="83" y="345"/>
                  </a:cubicBezTo>
                  <a:cubicBezTo>
                    <a:pt x="83" y="345"/>
                    <a:pt x="87" y="292"/>
                    <a:pt x="91" y="245"/>
                  </a:cubicBezTo>
                  <a:cubicBezTo>
                    <a:pt x="95" y="198"/>
                    <a:pt x="99" y="176"/>
                    <a:pt x="100" y="156"/>
                  </a:cubicBezTo>
                  <a:cubicBezTo>
                    <a:pt x="104" y="154"/>
                    <a:pt x="104" y="154"/>
                    <a:pt x="104" y="154"/>
                  </a:cubicBezTo>
                  <a:cubicBezTo>
                    <a:pt x="104" y="154"/>
                    <a:pt x="106" y="234"/>
                    <a:pt x="108" y="263"/>
                  </a:cubicBezTo>
                  <a:cubicBezTo>
                    <a:pt x="110" y="292"/>
                    <a:pt x="113" y="320"/>
                    <a:pt x="121" y="373"/>
                  </a:cubicBezTo>
                  <a:cubicBezTo>
                    <a:pt x="127" y="419"/>
                    <a:pt x="146" y="518"/>
                    <a:pt x="146" y="518"/>
                  </a:cubicBezTo>
                  <a:cubicBezTo>
                    <a:pt x="166" y="529"/>
                    <a:pt x="179" y="517"/>
                    <a:pt x="179" y="517"/>
                  </a:cubicBezTo>
                  <a:cubicBezTo>
                    <a:pt x="179" y="517"/>
                    <a:pt x="196" y="394"/>
                    <a:pt x="191" y="354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任意多边形 19">
              <a:extLst>
                <a:ext uri="{FF2B5EF4-FFF2-40B4-BE49-F238E27FC236}">
                  <a16:creationId xmlns:a16="http://schemas.microsoft.com/office/drawing/2014/main" id="{81741C73-90E7-496C-95EB-80E7CA3C27E9}"/>
                </a:ext>
              </a:extLst>
            </p:cNvPr>
            <p:cNvSpPr/>
            <p:nvPr/>
          </p:nvSpPr>
          <p:spPr bwMode="auto">
            <a:xfrm>
              <a:off x="7810500" y="3676650"/>
              <a:ext cx="179388" cy="366713"/>
            </a:xfrm>
            <a:custGeom>
              <a:avLst/>
              <a:gdLst>
                <a:gd name="T0" fmla="*/ 0 w 68"/>
                <a:gd name="T1" fmla="*/ 40 h 140"/>
                <a:gd name="T2" fmla="*/ 68 w 68"/>
                <a:gd name="T3" fmla="*/ 0 h 140"/>
                <a:gd name="T4" fmla="*/ 19 w 68"/>
                <a:gd name="T5" fmla="*/ 40 h 140"/>
                <a:gd name="T6" fmla="*/ 7 w 68"/>
                <a:gd name="T7" fmla="*/ 138 h 140"/>
                <a:gd name="T8" fmla="*/ 4 w 68"/>
                <a:gd name="T9" fmla="*/ 39 h 140"/>
                <a:gd name="T10" fmla="*/ 0 w 68"/>
                <a:gd name="T11" fmla="*/ 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40">
                  <a:moveTo>
                    <a:pt x="0" y="40"/>
                  </a:moveTo>
                  <a:cubicBezTo>
                    <a:pt x="0" y="40"/>
                    <a:pt x="45" y="19"/>
                    <a:pt x="68" y="0"/>
                  </a:cubicBezTo>
                  <a:cubicBezTo>
                    <a:pt x="68" y="0"/>
                    <a:pt x="46" y="28"/>
                    <a:pt x="19" y="40"/>
                  </a:cubicBezTo>
                  <a:cubicBezTo>
                    <a:pt x="19" y="40"/>
                    <a:pt x="7" y="140"/>
                    <a:pt x="7" y="138"/>
                  </a:cubicBezTo>
                  <a:cubicBezTo>
                    <a:pt x="4" y="39"/>
                    <a:pt x="4" y="39"/>
                    <a:pt x="4" y="39"/>
                  </a:cubicBezTo>
                  <a:lnTo>
                    <a:pt x="0" y="4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任意多边形 20">
              <a:extLst>
                <a:ext uri="{FF2B5EF4-FFF2-40B4-BE49-F238E27FC236}">
                  <a16:creationId xmlns:a16="http://schemas.microsoft.com/office/drawing/2014/main" id="{AA51D26A-F297-4E8D-812D-A826CC490A13}"/>
                </a:ext>
              </a:extLst>
            </p:cNvPr>
            <p:cNvSpPr/>
            <p:nvPr/>
          </p:nvSpPr>
          <p:spPr bwMode="auto">
            <a:xfrm>
              <a:off x="7729538" y="2774950"/>
              <a:ext cx="165100" cy="188913"/>
            </a:xfrm>
            <a:custGeom>
              <a:avLst/>
              <a:gdLst>
                <a:gd name="T0" fmla="*/ 0 w 104"/>
                <a:gd name="T1" fmla="*/ 22 h 119"/>
                <a:gd name="T2" fmla="*/ 17 w 104"/>
                <a:gd name="T3" fmla="*/ 119 h 119"/>
                <a:gd name="T4" fmla="*/ 104 w 104"/>
                <a:gd name="T5" fmla="*/ 114 h 119"/>
                <a:gd name="T6" fmla="*/ 94 w 104"/>
                <a:gd name="T7" fmla="*/ 0 h 119"/>
                <a:gd name="T8" fmla="*/ 0 w 104"/>
                <a:gd name="T9" fmla="*/ 2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19">
                  <a:moveTo>
                    <a:pt x="0" y="22"/>
                  </a:moveTo>
                  <a:lnTo>
                    <a:pt x="17" y="119"/>
                  </a:lnTo>
                  <a:lnTo>
                    <a:pt x="104" y="114"/>
                  </a:lnTo>
                  <a:lnTo>
                    <a:pt x="94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任意多边形 21">
              <a:extLst>
                <a:ext uri="{FF2B5EF4-FFF2-40B4-BE49-F238E27FC236}">
                  <a16:creationId xmlns:a16="http://schemas.microsoft.com/office/drawing/2014/main" id="{9DC23712-7758-49D1-A63C-94058D3D42D1}"/>
                </a:ext>
              </a:extLst>
            </p:cNvPr>
            <p:cNvSpPr/>
            <p:nvPr/>
          </p:nvSpPr>
          <p:spPr bwMode="auto">
            <a:xfrm>
              <a:off x="7926388" y="2840038"/>
              <a:ext cx="160338" cy="261938"/>
            </a:xfrm>
            <a:custGeom>
              <a:avLst/>
              <a:gdLst>
                <a:gd name="T0" fmla="*/ 0 w 61"/>
                <a:gd name="T1" fmla="*/ 10 h 100"/>
                <a:gd name="T2" fmla="*/ 45 w 61"/>
                <a:gd name="T3" fmla="*/ 27 h 100"/>
                <a:gd name="T4" fmla="*/ 48 w 61"/>
                <a:gd name="T5" fmla="*/ 100 h 100"/>
                <a:gd name="T6" fmla="*/ 0 w 61"/>
                <a:gd name="T7" fmla="*/ 1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100">
                  <a:moveTo>
                    <a:pt x="0" y="10"/>
                  </a:moveTo>
                  <a:cubicBezTo>
                    <a:pt x="0" y="10"/>
                    <a:pt x="29" y="0"/>
                    <a:pt x="45" y="27"/>
                  </a:cubicBezTo>
                  <a:cubicBezTo>
                    <a:pt x="61" y="53"/>
                    <a:pt x="48" y="100"/>
                    <a:pt x="48" y="10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4" name="任意多边形 22">
              <a:extLst>
                <a:ext uri="{FF2B5EF4-FFF2-40B4-BE49-F238E27FC236}">
                  <a16:creationId xmlns:a16="http://schemas.microsoft.com/office/drawing/2014/main" id="{00237E88-7D60-4366-8457-2119678D35F3}"/>
                </a:ext>
              </a:extLst>
            </p:cNvPr>
            <p:cNvSpPr/>
            <p:nvPr/>
          </p:nvSpPr>
          <p:spPr bwMode="auto">
            <a:xfrm>
              <a:off x="7559675" y="2859088"/>
              <a:ext cx="498475" cy="781050"/>
            </a:xfrm>
            <a:custGeom>
              <a:avLst/>
              <a:gdLst>
                <a:gd name="T0" fmla="*/ 185 w 190"/>
                <a:gd name="T1" fmla="*/ 34 h 299"/>
                <a:gd name="T2" fmla="*/ 140 w 190"/>
                <a:gd name="T3" fmla="*/ 3 h 299"/>
                <a:gd name="T4" fmla="*/ 126 w 190"/>
                <a:gd name="T5" fmla="*/ 6 h 299"/>
                <a:gd name="T6" fmla="*/ 71 w 190"/>
                <a:gd name="T7" fmla="*/ 17 h 299"/>
                <a:gd name="T8" fmla="*/ 49 w 190"/>
                <a:gd name="T9" fmla="*/ 24 h 299"/>
                <a:gd name="T10" fmla="*/ 10 w 190"/>
                <a:gd name="T11" fmla="*/ 107 h 299"/>
                <a:gd name="T12" fmla="*/ 0 w 190"/>
                <a:gd name="T13" fmla="*/ 279 h 299"/>
                <a:gd name="T14" fmla="*/ 123 w 190"/>
                <a:gd name="T15" fmla="*/ 294 h 299"/>
                <a:gd name="T16" fmla="*/ 187 w 190"/>
                <a:gd name="T17" fmla="*/ 260 h 299"/>
                <a:gd name="T18" fmla="*/ 189 w 190"/>
                <a:gd name="T19" fmla="*/ 112 h 299"/>
                <a:gd name="T20" fmla="*/ 185 w 190"/>
                <a:gd name="T21" fmla="*/ 34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299">
                  <a:moveTo>
                    <a:pt x="185" y="34"/>
                  </a:moveTo>
                  <a:cubicBezTo>
                    <a:pt x="180" y="18"/>
                    <a:pt x="160" y="0"/>
                    <a:pt x="140" y="3"/>
                  </a:cubicBezTo>
                  <a:cubicBezTo>
                    <a:pt x="135" y="4"/>
                    <a:pt x="130" y="5"/>
                    <a:pt x="126" y="6"/>
                  </a:cubicBezTo>
                  <a:cubicBezTo>
                    <a:pt x="123" y="16"/>
                    <a:pt x="98" y="24"/>
                    <a:pt x="71" y="17"/>
                  </a:cubicBezTo>
                  <a:cubicBezTo>
                    <a:pt x="63" y="19"/>
                    <a:pt x="56" y="22"/>
                    <a:pt x="49" y="24"/>
                  </a:cubicBezTo>
                  <a:cubicBezTo>
                    <a:pt x="31" y="30"/>
                    <a:pt x="13" y="46"/>
                    <a:pt x="10" y="107"/>
                  </a:cubicBezTo>
                  <a:cubicBezTo>
                    <a:pt x="10" y="107"/>
                    <a:pt x="1" y="251"/>
                    <a:pt x="0" y="279"/>
                  </a:cubicBezTo>
                  <a:cubicBezTo>
                    <a:pt x="47" y="299"/>
                    <a:pt x="96" y="299"/>
                    <a:pt x="123" y="294"/>
                  </a:cubicBezTo>
                  <a:cubicBezTo>
                    <a:pt x="179" y="283"/>
                    <a:pt x="187" y="260"/>
                    <a:pt x="187" y="260"/>
                  </a:cubicBezTo>
                  <a:cubicBezTo>
                    <a:pt x="187" y="260"/>
                    <a:pt x="190" y="156"/>
                    <a:pt x="189" y="112"/>
                  </a:cubicBezTo>
                  <a:cubicBezTo>
                    <a:pt x="188" y="74"/>
                    <a:pt x="189" y="45"/>
                    <a:pt x="185" y="34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5" name="任意多边形 23">
              <a:extLst>
                <a:ext uri="{FF2B5EF4-FFF2-40B4-BE49-F238E27FC236}">
                  <a16:creationId xmlns:a16="http://schemas.microsoft.com/office/drawing/2014/main" id="{23C153AC-0BDE-4681-965F-9D2F25076261}"/>
                </a:ext>
              </a:extLst>
            </p:cNvPr>
            <p:cNvSpPr/>
            <p:nvPr/>
          </p:nvSpPr>
          <p:spPr bwMode="auto">
            <a:xfrm>
              <a:off x="6994525" y="2692400"/>
              <a:ext cx="419100" cy="547688"/>
            </a:xfrm>
            <a:custGeom>
              <a:avLst/>
              <a:gdLst>
                <a:gd name="T0" fmla="*/ 183 w 264"/>
                <a:gd name="T1" fmla="*/ 0 h 345"/>
                <a:gd name="T2" fmla="*/ 0 w 264"/>
                <a:gd name="T3" fmla="*/ 97 h 345"/>
                <a:gd name="T4" fmla="*/ 91 w 264"/>
                <a:gd name="T5" fmla="*/ 345 h 345"/>
                <a:gd name="T6" fmla="*/ 264 w 264"/>
                <a:gd name="T7" fmla="*/ 250 h 345"/>
                <a:gd name="T8" fmla="*/ 183 w 264"/>
                <a:gd name="T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345">
                  <a:moveTo>
                    <a:pt x="183" y="0"/>
                  </a:moveTo>
                  <a:lnTo>
                    <a:pt x="0" y="97"/>
                  </a:lnTo>
                  <a:lnTo>
                    <a:pt x="91" y="345"/>
                  </a:lnTo>
                  <a:lnTo>
                    <a:pt x="264" y="250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6" name="任意多边形 24">
              <a:extLst>
                <a:ext uri="{FF2B5EF4-FFF2-40B4-BE49-F238E27FC236}">
                  <a16:creationId xmlns:a16="http://schemas.microsoft.com/office/drawing/2014/main" id="{E825013D-072B-46E1-B9CA-B77EB4FA1162}"/>
                </a:ext>
              </a:extLst>
            </p:cNvPr>
            <p:cNvSpPr/>
            <p:nvPr/>
          </p:nvSpPr>
          <p:spPr bwMode="auto">
            <a:xfrm>
              <a:off x="6994525" y="2692400"/>
              <a:ext cx="419100" cy="547688"/>
            </a:xfrm>
            <a:custGeom>
              <a:avLst/>
              <a:gdLst>
                <a:gd name="T0" fmla="*/ 183 w 264"/>
                <a:gd name="T1" fmla="*/ 0 h 345"/>
                <a:gd name="T2" fmla="*/ 0 w 264"/>
                <a:gd name="T3" fmla="*/ 97 h 345"/>
                <a:gd name="T4" fmla="*/ 91 w 264"/>
                <a:gd name="T5" fmla="*/ 345 h 345"/>
                <a:gd name="T6" fmla="*/ 264 w 264"/>
                <a:gd name="T7" fmla="*/ 250 h 345"/>
                <a:gd name="T8" fmla="*/ 183 w 264"/>
                <a:gd name="T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345">
                  <a:moveTo>
                    <a:pt x="183" y="0"/>
                  </a:moveTo>
                  <a:lnTo>
                    <a:pt x="0" y="97"/>
                  </a:lnTo>
                  <a:lnTo>
                    <a:pt x="91" y="345"/>
                  </a:lnTo>
                  <a:lnTo>
                    <a:pt x="264" y="250"/>
                  </a:lnTo>
                  <a:lnTo>
                    <a:pt x="18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7" name="任意多边形 25">
              <a:extLst>
                <a:ext uri="{FF2B5EF4-FFF2-40B4-BE49-F238E27FC236}">
                  <a16:creationId xmlns:a16="http://schemas.microsoft.com/office/drawing/2014/main" id="{C0B6BFC4-C78E-41F4-A02E-C63F605CC60B}"/>
                </a:ext>
              </a:extLst>
            </p:cNvPr>
            <p:cNvSpPr/>
            <p:nvPr/>
          </p:nvSpPr>
          <p:spPr bwMode="auto">
            <a:xfrm>
              <a:off x="7027863" y="2730500"/>
              <a:ext cx="357188" cy="471488"/>
            </a:xfrm>
            <a:custGeom>
              <a:avLst/>
              <a:gdLst>
                <a:gd name="T0" fmla="*/ 154 w 225"/>
                <a:gd name="T1" fmla="*/ 0 h 297"/>
                <a:gd name="T2" fmla="*/ 0 w 225"/>
                <a:gd name="T3" fmla="*/ 81 h 297"/>
                <a:gd name="T4" fmla="*/ 81 w 225"/>
                <a:gd name="T5" fmla="*/ 297 h 297"/>
                <a:gd name="T6" fmla="*/ 225 w 225"/>
                <a:gd name="T7" fmla="*/ 216 h 297"/>
                <a:gd name="T8" fmla="*/ 154 w 225"/>
                <a:gd name="T9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297">
                  <a:moveTo>
                    <a:pt x="154" y="0"/>
                  </a:moveTo>
                  <a:lnTo>
                    <a:pt x="0" y="81"/>
                  </a:lnTo>
                  <a:lnTo>
                    <a:pt x="81" y="297"/>
                  </a:lnTo>
                  <a:lnTo>
                    <a:pt x="225" y="21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8" name="任意多边形 26">
              <a:extLst>
                <a:ext uri="{FF2B5EF4-FFF2-40B4-BE49-F238E27FC236}">
                  <a16:creationId xmlns:a16="http://schemas.microsoft.com/office/drawing/2014/main" id="{30A14EA3-8A49-4B17-99FC-104BA0DE6408}"/>
                </a:ext>
              </a:extLst>
            </p:cNvPr>
            <p:cNvSpPr/>
            <p:nvPr/>
          </p:nvSpPr>
          <p:spPr bwMode="auto">
            <a:xfrm>
              <a:off x="7027863" y="2730500"/>
              <a:ext cx="357188" cy="471488"/>
            </a:xfrm>
            <a:custGeom>
              <a:avLst/>
              <a:gdLst>
                <a:gd name="T0" fmla="*/ 154 w 225"/>
                <a:gd name="T1" fmla="*/ 0 h 297"/>
                <a:gd name="T2" fmla="*/ 0 w 225"/>
                <a:gd name="T3" fmla="*/ 81 h 297"/>
                <a:gd name="T4" fmla="*/ 81 w 225"/>
                <a:gd name="T5" fmla="*/ 297 h 297"/>
                <a:gd name="T6" fmla="*/ 225 w 225"/>
                <a:gd name="T7" fmla="*/ 216 h 297"/>
                <a:gd name="T8" fmla="*/ 154 w 225"/>
                <a:gd name="T9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297">
                  <a:moveTo>
                    <a:pt x="154" y="0"/>
                  </a:moveTo>
                  <a:lnTo>
                    <a:pt x="0" y="81"/>
                  </a:lnTo>
                  <a:lnTo>
                    <a:pt x="81" y="297"/>
                  </a:lnTo>
                  <a:lnTo>
                    <a:pt x="225" y="216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9" name="任意多边形 27">
              <a:extLst>
                <a:ext uri="{FF2B5EF4-FFF2-40B4-BE49-F238E27FC236}">
                  <a16:creationId xmlns:a16="http://schemas.microsoft.com/office/drawing/2014/main" id="{B2554DAF-04AC-4C5A-B6FB-2A7E0FC52C68}"/>
                </a:ext>
              </a:extLst>
            </p:cNvPr>
            <p:cNvSpPr/>
            <p:nvPr/>
          </p:nvSpPr>
          <p:spPr bwMode="auto">
            <a:xfrm>
              <a:off x="7088188" y="2751138"/>
              <a:ext cx="128588" cy="74613"/>
            </a:xfrm>
            <a:custGeom>
              <a:avLst/>
              <a:gdLst>
                <a:gd name="T0" fmla="*/ 46 w 49"/>
                <a:gd name="T1" fmla="*/ 0 h 28"/>
                <a:gd name="T2" fmla="*/ 31 w 49"/>
                <a:gd name="T3" fmla="*/ 5 h 28"/>
                <a:gd name="T4" fmla="*/ 15 w 49"/>
                <a:gd name="T5" fmla="*/ 13 h 28"/>
                <a:gd name="T6" fmla="*/ 1 w 49"/>
                <a:gd name="T7" fmla="*/ 26 h 28"/>
                <a:gd name="T8" fmla="*/ 2 w 49"/>
                <a:gd name="T9" fmla="*/ 28 h 28"/>
                <a:gd name="T10" fmla="*/ 49 w 49"/>
                <a:gd name="T11" fmla="*/ 3 h 28"/>
                <a:gd name="T12" fmla="*/ 49 w 49"/>
                <a:gd name="T13" fmla="*/ 1 h 28"/>
                <a:gd name="T14" fmla="*/ 46 w 49"/>
                <a:gd name="T1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8">
                  <a:moveTo>
                    <a:pt x="46" y="0"/>
                  </a:moveTo>
                  <a:cubicBezTo>
                    <a:pt x="43" y="0"/>
                    <a:pt x="37" y="2"/>
                    <a:pt x="31" y="5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6" y="18"/>
                    <a:pt x="0" y="24"/>
                    <a:pt x="1" y="26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2"/>
                    <a:pt x="49" y="1"/>
                  </a:cubicBezTo>
                  <a:cubicBezTo>
                    <a:pt x="48" y="1"/>
                    <a:pt x="47" y="0"/>
                    <a:pt x="46" y="0"/>
                  </a:cubicBezTo>
                </a:path>
              </a:pathLst>
            </a:custGeom>
            <a:solidFill>
              <a:srgbClr val="21B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0" name="任意多边形 28">
              <a:extLst>
                <a:ext uri="{FF2B5EF4-FFF2-40B4-BE49-F238E27FC236}">
                  <a16:creationId xmlns:a16="http://schemas.microsoft.com/office/drawing/2014/main" id="{10EEBE78-F4A2-4748-A3C2-8F2183E673EB}"/>
                </a:ext>
              </a:extLst>
            </p:cNvPr>
            <p:cNvSpPr/>
            <p:nvPr/>
          </p:nvSpPr>
          <p:spPr bwMode="auto">
            <a:xfrm>
              <a:off x="7092950" y="2759075"/>
              <a:ext cx="128588" cy="74613"/>
            </a:xfrm>
            <a:custGeom>
              <a:avLst/>
              <a:gdLst>
                <a:gd name="T0" fmla="*/ 47 w 49"/>
                <a:gd name="T1" fmla="*/ 0 h 28"/>
                <a:gd name="T2" fmla="*/ 0 w 49"/>
                <a:gd name="T3" fmla="*/ 25 h 28"/>
                <a:gd name="T4" fmla="*/ 1 w 49"/>
                <a:gd name="T5" fmla="*/ 28 h 28"/>
                <a:gd name="T6" fmla="*/ 49 w 49"/>
                <a:gd name="T7" fmla="*/ 3 h 28"/>
                <a:gd name="T8" fmla="*/ 47 w 4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8">
                  <a:moveTo>
                    <a:pt x="47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8" y="2"/>
                    <a:pt x="47" y="0"/>
                  </a:cubicBezTo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1" name="任意多边形 29">
              <a:extLst>
                <a:ext uri="{FF2B5EF4-FFF2-40B4-BE49-F238E27FC236}">
                  <a16:creationId xmlns:a16="http://schemas.microsoft.com/office/drawing/2014/main" id="{08BA5CB4-EF26-47D4-AF5B-C5108511C5EA}"/>
                </a:ext>
              </a:extLst>
            </p:cNvPr>
            <p:cNvSpPr/>
            <p:nvPr/>
          </p:nvSpPr>
          <p:spPr bwMode="auto">
            <a:xfrm>
              <a:off x="7064375" y="2705100"/>
              <a:ext cx="155575" cy="101600"/>
            </a:xfrm>
            <a:custGeom>
              <a:avLst/>
              <a:gdLst>
                <a:gd name="T0" fmla="*/ 58 w 59"/>
                <a:gd name="T1" fmla="*/ 6 h 39"/>
                <a:gd name="T2" fmla="*/ 50 w 59"/>
                <a:gd name="T3" fmla="*/ 6 h 39"/>
                <a:gd name="T4" fmla="*/ 44 w 59"/>
                <a:gd name="T5" fmla="*/ 10 h 39"/>
                <a:gd name="T6" fmla="*/ 25 w 59"/>
                <a:gd name="T7" fmla="*/ 7 h 39"/>
                <a:gd name="T8" fmla="*/ 13 w 59"/>
                <a:gd name="T9" fmla="*/ 25 h 39"/>
                <a:gd name="T10" fmla="*/ 6 w 59"/>
                <a:gd name="T11" fmla="*/ 29 h 39"/>
                <a:gd name="T12" fmla="*/ 0 w 59"/>
                <a:gd name="T13" fmla="*/ 36 h 39"/>
                <a:gd name="T14" fmla="*/ 1 w 59"/>
                <a:gd name="T15" fmla="*/ 39 h 39"/>
                <a:gd name="T16" fmla="*/ 59 w 59"/>
                <a:gd name="T17" fmla="*/ 9 h 39"/>
                <a:gd name="T18" fmla="*/ 58 w 59"/>
                <a:gd name="T19" fmla="*/ 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39">
                  <a:moveTo>
                    <a:pt x="58" y="6"/>
                  </a:moveTo>
                  <a:cubicBezTo>
                    <a:pt x="57" y="4"/>
                    <a:pt x="54" y="4"/>
                    <a:pt x="50" y="6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0" y="0"/>
                    <a:pt x="25" y="7"/>
                  </a:cubicBezTo>
                  <a:cubicBezTo>
                    <a:pt x="10" y="13"/>
                    <a:pt x="13" y="25"/>
                    <a:pt x="13" y="25"/>
                  </a:cubicBezTo>
                  <a:cubicBezTo>
                    <a:pt x="13" y="25"/>
                    <a:pt x="10" y="27"/>
                    <a:pt x="6" y="29"/>
                  </a:cubicBezTo>
                  <a:cubicBezTo>
                    <a:pt x="3" y="31"/>
                    <a:pt x="0" y="34"/>
                    <a:pt x="0" y="36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9" y="9"/>
                    <a:pt x="58" y="7"/>
                    <a:pt x="58" y="6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2" name="任意多边形 30">
              <a:extLst>
                <a:ext uri="{FF2B5EF4-FFF2-40B4-BE49-F238E27FC236}">
                  <a16:creationId xmlns:a16="http://schemas.microsoft.com/office/drawing/2014/main" id="{02F5597A-641F-4EC9-A6DB-A85325F654AF}"/>
                </a:ext>
              </a:extLst>
            </p:cNvPr>
            <p:cNvSpPr/>
            <p:nvPr/>
          </p:nvSpPr>
          <p:spPr bwMode="auto">
            <a:xfrm>
              <a:off x="7096125" y="2730500"/>
              <a:ext cx="104775" cy="80963"/>
            </a:xfrm>
            <a:custGeom>
              <a:avLst/>
              <a:gdLst>
                <a:gd name="T0" fmla="*/ 40 w 40"/>
                <a:gd name="T1" fmla="*/ 2 h 31"/>
                <a:gd name="T2" fmla="*/ 34 w 40"/>
                <a:gd name="T3" fmla="*/ 10 h 31"/>
                <a:gd name="T4" fmla="*/ 37 w 40"/>
                <a:gd name="T5" fmla="*/ 18 h 31"/>
                <a:gd name="T6" fmla="*/ 12 w 40"/>
                <a:gd name="T7" fmla="*/ 31 h 31"/>
                <a:gd name="T8" fmla="*/ 8 w 40"/>
                <a:gd name="T9" fmla="*/ 23 h 31"/>
                <a:gd name="T10" fmla="*/ 2 w 40"/>
                <a:gd name="T11" fmla="*/ 22 h 31"/>
                <a:gd name="T12" fmla="*/ 0 w 40"/>
                <a:gd name="T13" fmla="*/ 21 h 31"/>
                <a:gd name="T14" fmla="*/ 40 w 40"/>
                <a:gd name="T15" fmla="*/ 0 h 31"/>
                <a:gd name="T16" fmla="*/ 40 w 40"/>
                <a:gd name="T17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1">
                  <a:moveTo>
                    <a:pt x="40" y="2"/>
                  </a:moveTo>
                  <a:cubicBezTo>
                    <a:pt x="34" y="5"/>
                    <a:pt x="32" y="6"/>
                    <a:pt x="34" y="10"/>
                  </a:cubicBezTo>
                  <a:cubicBezTo>
                    <a:pt x="35" y="15"/>
                    <a:pt x="37" y="18"/>
                    <a:pt x="37" y="1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9" y="26"/>
                    <a:pt x="8" y="23"/>
                  </a:cubicBezTo>
                  <a:cubicBezTo>
                    <a:pt x="8" y="21"/>
                    <a:pt x="6" y="20"/>
                    <a:pt x="2" y="2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40" y="0"/>
                    <a:pt x="40" y="0"/>
                    <a:pt x="40" y="0"/>
                  </a:cubicBezTo>
                  <a:lnTo>
                    <a:pt x="40" y="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3" name="任意多边形 31">
              <a:extLst>
                <a:ext uri="{FF2B5EF4-FFF2-40B4-BE49-F238E27FC236}">
                  <a16:creationId xmlns:a16="http://schemas.microsoft.com/office/drawing/2014/main" id="{BF83D236-DE62-4522-944D-52C1693194ED}"/>
                </a:ext>
              </a:extLst>
            </p:cNvPr>
            <p:cNvSpPr/>
            <p:nvPr/>
          </p:nvSpPr>
          <p:spPr bwMode="auto">
            <a:xfrm>
              <a:off x="7091363" y="2749550"/>
              <a:ext cx="133350" cy="84138"/>
            </a:xfrm>
            <a:custGeom>
              <a:avLst/>
              <a:gdLst>
                <a:gd name="T0" fmla="*/ 51 w 51"/>
                <a:gd name="T1" fmla="*/ 7 h 32"/>
                <a:gd name="T2" fmla="*/ 49 w 51"/>
                <a:gd name="T3" fmla="*/ 3 h 32"/>
                <a:gd name="T4" fmla="*/ 31 w 51"/>
                <a:gd name="T5" fmla="*/ 6 h 32"/>
                <a:gd name="T6" fmla="*/ 15 w 51"/>
                <a:gd name="T7" fmla="*/ 15 h 32"/>
                <a:gd name="T8" fmla="*/ 1 w 51"/>
                <a:gd name="T9" fmla="*/ 27 h 32"/>
                <a:gd name="T10" fmla="*/ 3 w 51"/>
                <a:gd name="T11" fmla="*/ 32 h 32"/>
                <a:gd name="T12" fmla="*/ 51 w 51"/>
                <a:gd name="T13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32">
                  <a:moveTo>
                    <a:pt x="51" y="7"/>
                  </a:moveTo>
                  <a:cubicBezTo>
                    <a:pt x="51" y="7"/>
                    <a:pt x="50" y="5"/>
                    <a:pt x="49" y="3"/>
                  </a:cubicBezTo>
                  <a:cubicBezTo>
                    <a:pt x="48" y="0"/>
                    <a:pt x="40" y="2"/>
                    <a:pt x="31" y="6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6" y="19"/>
                    <a:pt x="0" y="25"/>
                    <a:pt x="1" y="27"/>
                  </a:cubicBezTo>
                  <a:cubicBezTo>
                    <a:pt x="3" y="32"/>
                    <a:pt x="3" y="32"/>
                    <a:pt x="3" y="32"/>
                  </a:cubicBezTo>
                  <a:lnTo>
                    <a:pt x="51" y="7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4" name="任意多边形 32">
              <a:extLst>
                <a:ext uri="{FF2B5EF4-FFF2-40B4-BE49-F238E27FC236}">
                  <a16:creationId xmlns:a16="http://schemas.microsoft.com/office/drawing/2014/main" id="{5BC1D1C5-9B83-4E4C-9865-836FC719C169}"/>
                </a:ext>
              </a:extLst>
            </p:cNvPr>
            <p:cNvSpPr/>
            <p:nvPr/>
          </p:nvSpPr>
          <p:spPr bwMode="auto">
            <a:xfrm>
              <a:off x="7578725" y="3101975"/>
              <a:ext cx="90488" cy="182563"/>
            </a:xfrm>
            <a:custGeom>
              <a:avLst/>
              <a:gdLst>
                <a:gd name="T0" fmla="*/ 0 w 35"/>
                <a:gd name="T1" fmla="*/ 58 h 70"/>
                <a:gd name="T2" fmla="*/ 35 w 35"/>
                <a:gd name="T3" fmla="*/ 0 h 70"/>
                <a:gd name="T4" fmla="*/ 0 w 35"/>
                <a:gd name="T5" fmla="*/ 70 h 70"/>
                <a:gd name="T6" fmla="*/ 0 w 35"/>
                <a:gd name="T7" fmla="*/ 5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70">
                  <a:moveTo>
                    <a:pt x="0" y="58"/>
                  </a:moveTo>
                  <a:cubicBezTo>
                    <a:pt x="0" y="58"/>
                    <a:pt x="28" y="24"/>
                    <a:pt x="35" y="0"/>
                  </a:cubicBezTo>
                  <a:cubicBezTo>
                    <a:pt x="35" y="0"/>
                    <a:pt x="30" y="36"/>
                    <a:pt x="0" y="70"/>
                  </a:cubicBezTo>
                  <a:lnTo>
                    <a:pt x="0" y="58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5" name="任意多边形 33">
              <a:extLst>
                <a:ext uri="{FF2B5EF4-FFF2-40B4-BE49-F238E27FC236}">
                  <a16:creationId xmlns:a16="http://schemas.microsoft.com/office/drawing/2014/main" id="{AD13EFE4-A73E-4F61-9CDC-9D34BD9087D1}"/>
                </a:ext>
              </a:extLst>
            </p:cNvPr>
            <p:cNvSpPr/>
            <p:nvPr/>
          </p:nvSpPr>
          <p:spPr bwMode="auto">
            <a:xfrm>
              <a:off x="7292975" y="2924175"/>
              <a:ext cx="387350" cy="546100"/>
            </a:xfrm>
            <a:custGeom>
              <a:avLst/>
              <a:gdLst>
                <a:gd name="T0" fmla="*/ 148 w 148"/>
                <a:gd name="T1" fmla="*/ 0 h 209"/>
                <a:gd name="T2" fmla="*/ 90 w 148"/>
                <a:gd name="T3" fmla="*/ 44 h 209"/>
                <a:gd name="T4" fmla="*/ 8 w 148"/>
                <a:gd name="T5" fmla="*/ 157 h 209"/>
                <a:gd name="T6" fmla="*/ 6 w 148"/>
                <a:gd name="T7" fmla="*/ 199 h 209"/>
                <a:gd name="T8" fmla="*/ 49 w 148"/>
                <a:gd name="T9" fmla="*/ 182 h 209"/>
                <a:gd name="T10" fmla="*/ 119 w 148"/>
                <a:gd name="T11" fmla="*/ 108 h 209"/>
                <a:gd name="T12" fmla="*/ 148 w 148"/>
                <a:gd name="T1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209">
                  <a:moveTo>
                    <a:pt x="148" y="0"/>
                  </a:moveTo>
                  <a:cubicBezTo>
                    <a:pt x="127" y="6"/>
                    <a:pt x="114" y="8"/>
                    <a:pt x="90" y="44"/>
                  </a:cubicBezTo>
                  <a:cubicBezTo>
                    <a:pt x="67" y="80"/>
                    <a:pt x="13" y="148"/>
                    <a:pt x="8" y="157"/>
                  </a:cubicBezTo>
                  <a:cubicBezTo>
                    <a:pt x="1" y="169"/>
                    <a:pt x="0" y="188"/>
                    <a:pt x="6" y="199"/>
                  </a:cubicBezTo>
                  <a:cubicBezTo>
                    <a:pt x="11" y="209"/>
                    <a:pt x="25" y="203"/>
                    <a:pt x="49" y="182"/>
                  </a:cubicBezTo>
                  <a:cubicBezTo>
                    <a:pt x="71" y="162"/>
                    <a:pt x="119" y="108"/>
                    <a:pt x="119" y="108"/>
                  </a:cubicBezTo>
                  <a:cubicBezTo>
                    <a:pt x="119" y="108"/>
                    <a:pt x="143" y="56"/>
                    <a:pt x="148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6" name="任意多边形 34">
              <a:extLst>
                <a:ext uri="{FF2B5EF4-FFF2-40B4-BE49-F238E27FC236}">
                  <a16:creationId xmlns:a16="http://schemas.microsoft.com/office/drawing/2014/main" id="{A02693F6-5D52-4D39-8ADA-D40A41EB2602}"/>
                </a:ext>
              </a:extLst>
            </p:cNvPr>
            <p:cNvSpPr/>
            <p:nvPr/>
          </p:nvSpPr>
          <p:spPr bwMode="auto">
            <a:xfrm>
              <a:off x="7407275" y="2924175"/>
              <a:ext cx="292100" cy="387350"/>
            </a:xfrm>
            <a:custGeom>
              <a:avLst/>
              <a:gdLst>
                <a:gd name="T0" fmla="*/ 104 w 111"/>
                <a:gd name="T1" fmla="*/ 0 h 148"/>
                <a:gd name="T2" fmla="*/ 73 w 111"/>
                <a:gd name="T3" fmla="*/ 10 h 148"/>
                <a:gd name="T4" fmla="*/ 47 w 111"/>
                <a:gd name="T5" fmla="*/ 28 h 148"/>
                <a:gd name="T6" fmla="*/ 0 w 111"/>
                <a:gd name="T7" fmla="*/ 106 h 148"/>
                <a:gd name="T8" fmla="*/ 47 w 111"/>
                <a:gd name="T9" fmla="*/ 148 h 148"/>
                <a:gd name="T10" fmla="*/ 93 w 111"/>
                <a:gd name="T11" fmla="*/ 88 h 148"/>
                <a:gd name="T12" fmla="*/ 104 w 111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148">
                  <a:moveTo>
                    <a:pt x="104" y="0"/>
                  </a:moveTo>
                  <a:cubicBezTo>
                    <a:pt x="104" y="0"/>
                    <a:pt x="85" y="4"/>
                    <a:pt x="73" y="10"/>
                  </a:cubicBezTo>
                  <a:cubicBezTo>
                    <a:pt x="70" y="12"/>
                    <a:pt x="57" y="15"/>
                    <a:pt x="47" y="28"/>
                  </a:cubicBezTo>
                  <a:cubicBezTo>
                    <a:pt x="28" y="54"/>
                    <a:pt x="0" y="106"/>
                    <a:pt x="0" y="106"/>
                  </a:cubicBezTo>
                  <a:cubicBezTo>
                    <a:pt x="0" y="106"/>
                    <a:pt x="6" y="136"/>
                    <a:pt x="47" y="148"/>
                  </a:cubicBezTo>
                  <a:cubicBezTo>
                    <a:pt x="47" y="148"/>
                    <a:pt x="87" y="100"/>
                    <a:pt x="93" y="88"/>
                  </a:cubicBezTo>
                  <a:cubicBezTo>
                    <a:pt x="102" y="67"/>
                    <a:pt x="111" y="32"/>
                    <a:pt x="10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7" name="任意多边形 35">
              <a:extLst>
                <a:ext uri="{FF2B5EF4-FFF2-40B4-BE49-F238E27FC236}">
                  <a16:creationId xmlns:a16="http://schemas.microsoft.com/office/drawing/2014/main" id="{C5519969-61AD-4257-A4C7-A6505D093608}"/>
                </a:ext>
              </a:extLst>
            </p:cNvPr>
            <p:cNvSpPr/>
            <p:nvPr/>
          </p:nvSpPr>
          <p:spPr bwMode="auto">
            <a:xfrm>
              <a:off x="6967538" y="2951163"/>
              <a:ext cx="373063" cy="506413"/>
            </a:xfrm>
            <a:custGeom>
              <a:avLst/>
              <a:gdLst>
                <a:gd name="T0" fmla="*/ 137 w 142"/>
                <a:gd name="T1" fmla="*/ 194 h 194"/>
                <a:gd name="T2" fmla="*/ 61 w 142"/>
                <a:gd name="T3" fmla="*/ 111 h 194"/>
                <a:gd name="T4" fmla="*/ 21 w 142"/>
                <a:gd name="T5" fmla="*/ 69 h 194"/>
                <a:gd name="T6" fmla="*/ 12 w 142"/>
                <a:gd name="T7" fmla="*/ 8 h 194"/>
                <a:gd name="T8" fmla="*/ 26 w 142"/>
                <a:gd name="T9" fmla="*/ 5 h 194"/>
                <a:gd name="T10" fmla="*/ 30 w 142"/>
                <a:gd name="T11" fmla="*/ 15 h 194"/>
                <a:gd name="T12" fmla="*/ 37 w 142"/>
                <a:gd name="T13" fmla="*/ 33 h 194"/>
                <a:gd name="T14" fmla="*/ 44 w 142"/>
                <a:gd name="T15" fmla="*/ 38 h 194"/>
                <a:gd name="T16" fmla="*/ 41 w 142"/>
                <a:gd name="T17" fmla="*/ 16 h 194"/>
                <a:gd name="T18" fmla="*/ 52 w 142"/>
                <a:gd name="T19" fmla="*/ 16 h 194"/>
                <a:gd name="T20" fmla="*/ 61 w 142"/>
                <a:gd name="T21" fmla="*/ 36 h 194"/>
                <a:gd name="T22" fmla="*/ 68 w 142"/>
                <a:gd name="T23" fmla="*/ 65 h 194"/>
                <a:gd name="T24" fmla="*/ 142 w 142"/>
                <a:gd name="T25" fmla="*/ 138 h 194"/>
                <a:gd name="T26" fmla="*/ 137 w 142"/>
                <a:gd name="T27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2" h="194">
                  <a:moveTo>
                    <a:pt x="137" y="194"/>
                  </a:moveTo>
                  <a:cubicBezTo>
                    <a:pt x="117" y="191"/>
                    <a:pt x="74" y="131"/>
                    <a:pt x="61" y="111"/>
                  </a:cubicBezTo>
                  <a:cubicBezTo>
                    <a:pt x="47" y="89"/>
                    <a:pt x="33" y="78"/>
                    <a:pt x="21" y="69"/>
                  </a:cubicBezTo>
                  <a:cubicBezTo>
                    <a:pt x="0" y="53"/>
                    <a:pt x="3" y="29"/>
                    <a:pt x="12" y="8"/>
                  </a:cubicBezTo>
                  <a:cubicBezTo>
                    <a:pt x="16" y="0"/>
                    <a:pt x="26" y="5"/>
                    <a:pt x="26" y="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41" y="37"/>
                    <a:pt x="44" y="39"/>
                    <a:pt x="44" y="38"/>
                  </a:cubicBezTo>
                  <a:cubicBezTo>
                    <a:pt x="44" y="35"/>
                    <a:pt x="41" y="26"/>
                    <a:pt x="41" y="16"/>
                  </a:cubicBezTo>
                  <a:cubicBezTo>
                    <a:pt x="41" y="3"/>
                    <a:pt x="49" y="11"/>
                    <a:pt x="52" y="16"/>
                  </a:cubicBezTo>
                  <a:cubicBezTo>
                    <a:pt x="54" y="20"/>
                    <a:pt x="57" y="27"/>
                    <a:pt x="61" y="36"/>
                  </a:cubicBezTo>
                  <a:cubicBezTo>
                    <a:pt x="65" y="46"/>
                    <a:pt x="63" y="57"/>
                    <a:pt x="68" y="65"/>
                  </a:cubicBezTo>
                  <a:cubicBezTo>
                    <a:pt x="74" y="72"/>
                    <a:pt x="142" y="138"/>
                    <a:pt x="142" y="138"/>
                  </a:cubicBezTo>
                  <a:lnTo>
                    <a:pt x="137" y="194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8" name="任意多边形 36">
              <a:extLst>
                <a:ext uri="{FF2B5EF4-FFF2-40B4-BE49-F238E27FC236}">
                  <a16:creationId xmlns:a16="http://schemas.microsoft.com/office/drawing/2014/main" id="{3153C547-5A87-4FF8-9582-26459B2BEC30}"/>
                </a:ext>
              </a:extLst>
            </p:cNvPr>
            <p:cNvSpPr/>
            <p:nvPr/>
          </p:nvSpPr>
          <p:spPr bwMode="auto">
            <a:xfrm>
              <a:off x="7591425" y="2616200"/>
              <a:ext cx="36513" cy="73025"/>
            </a:xfrm>
            <a:custGeom>
              <a:avLst/>
              <a:gdLst>
                <a:gd name="T0" fmla="*/ 14 w 14"/>
                <a:gd name="T1" fmla="*/ 0 h 28"/>
                <a:gd name="T2" fmla="*/ 1 w 14"/>
                <a:gd name="T3" fmla="*/ 24 h 28"/>
                <a:gd name="T4" fmla="*/ 13 w 14"/>
                <a:gd name="T5" fmla="*/ 28 h 28"/>
                <a:gd name="T6" fmla="*/ 14 w 14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8">
                  <a:moveTo>
                    <a:pt x="14" y="0"/>
                  </a:moveTo>
                  <a:cubicBezTo>
                    <a:pt x="14" y="0"/>
                    <a:pt x="0" y="22"/>
                    <a:pt x="1" y="24"/>
                  </a:cubicBezTo>
                  <a:cubicBezTo>
                    <a:pt x="3" y="26"/>
                    <a:pt x="13" y="28"/>
                    <a:pt x="13" y="28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9" name="任意多边形 37">
              <a:extLst>
                <a:ext uri="{FF2B5EF4-FFF2-40B4-BE49-F238E27FC236}">
                  <a16:creationId xmlns:a16="http://schemas.microsoft.com/office/drawing/2014/main" id="{4511FD51-A334-44DD-A007-9ED94DC23952}"/>
                </a:ext>
              </a:extLst>
            </p:cNvPr>
            <p:cNvSpPr/>
            <p:nvPr/>
          </p:nvSpPr>
          <p:spPr bwMode="auto">
            <a:xfrm>
              <a:off x="7599363" y="2566988"/>
              <a:ext cx="88900" cy="85725"/>
            </a:xfrm>
            <a:custGeom>
              <a:avLst/>
              <a:gdLst>
                <a:gd name="T0" fmla="*/ 17 w 34"/>
                <a:gd name="T1" fmla="*/ 33 h 33"/>
                <a:gd name="T2" fmla="*/ 0 w 34"/>
                <a:gd name="T3" fmla="*/ 16 h 33"/>
                <a:gd name="T4" fmla="*/ 17 w 34"/>
                <a:gd name="T5" fmla="*/ 0 h 33"/>
                <a:gd name="T6" fmla="*/ 34 w 34"/>
                <a:gd name="T7" fmla="*/ 16 h 33"/>
                <a:gd name="T8" fmla="*/ 17 w 34"/>
                <a:gd name="T9" fmla="*/ 33 h 33"/>
                <a:gd name="T10" fmla="*/ 17 w 34"/>
                <a:gd name="T11" fmla="*/ 3 h 33"/>
                <a:gd name="T12" fmla="*/ 4 w 34"/>
                <a:gd name="T13" fmla="*/ 16 h 33"/>
                <a:gd name="T14" fmla="*/ 17 w 34"/>
                <a:gd name="T15" fmla="*/ 29 h 33"/>
                <a:gd name="T16" fmla="*/ 30 w 34"/>
                <a:gd name="T17" fmla="*/ 16 h 33"/>
                <a:gd name="T18" fmla="*/ 17 w 34"/>
                <a:gd name="T19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3">
                  <a:moveTo>
                    <a:pt x="17" y="33"/>
                  </a:moveTo>
                  <a:cubicBezTo>
                    <a:pt x="8" y="33"/>
                    <a:pt x="0" y="26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4" y="7"/>
                    <a:pt x="34" y="16"/>
                  </a:cubicBezTo>
                  <a:cubicBezTo>
                    <a:pt x="34" y="26"/>
                    <a:pt x="26" y="33"/>
                    <a:pt x="17" y="33"/>
                  </a:cubicBezTo>
                  <a:close/>
                  <a:moveTo>
                    <a:pt x="17" y="3"/>
                  </a:moveTo>
                  <a:cubicBezTo>
                    <a:pt x="10" y="3"/>
                    <a:pt x="4" y="9"/>
                    <a:pt x="4" y="16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4" y="29"/>
                    <a:pt x="30" y="24"/>
                    <a:pt x="30" y="16"/>
                  </a:cubicBezTo>
                  <a:cubicBezTo>
                    <a:pt x="30" y="9"/>
                    <a:pt x="24" y="3"/>
                    <a:pt x="17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0" name="任意多边形 38">
              <a:extLst>
                <a:ext uri="{FF2B5EF4-FFF2-40B4-BE49-F238E27FC236}">
                  <a16:creationId xmlns:a16="http://schemas.microsoft.com/office/drawing/2014/main" id="{F3F6194B-E6F6-4D99-89A0-61D6FADCE4DE}"/>
                </a:ext>
              </a:extLst>
            </p:cNvPr>
            <p:cNvSpPr/>
            <p:nvPr/>
          </p:nvSpPr>
          <p:spPr bwMode="auto">
            <a:xfrm>
              <a:off x="7620000" y="2438400"/>
              <a:ext cx="358775" cy="384175"/>
            </a:xfrm>
            <a:custGeom>
              <a:avLst/>
              <a:gdLst>
                <a:gd name="T0" fmla="*/ 42 w 137"/>
                <a:gd name="T1" fmla="*/ 9 h 147"/>
                <a:gd name="T2" fmla="*/ 2 w 137"/>
                <a:gd name="T3" fmla="*/ 73 h 147"/>
                <a:gd name="T4" fmla="*/ 11 w 137"/>
                <a:gd name="T5" fmla="*/ 142 h 147"/>
                <a:gd name="T6" fmla="*/ 50 w 137"/>
                <a:gd name="T7" fmla="*/ 143 h 147"/>
                <a:gd name="T8" fmla="*/ 113 w 137"/>
                <a:gd name="T9" fmla="*/ 104 h 147"/>
                <a:gd name="T10" fmla="*/ 117 w 137"/>
                <a:gd name="T11" fmla="*/ 22 h 147"/>
                <a:gd name="T12" fmla="*/ 42 w 137"/>
                <a:gd name="T13" fmla="*/ 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147">
                  <a:moveTo>
                    <a:pt x="42" y="9"/>
                  </a:moveTo>
                  <a:cubicBezTo>
                    <a:pt x="13" y="15"/>
                    <a:pt x="5" y="28"/>
                    <a:pt x="2" y="73"/>
                  </a:cubicBezTo>
                  <a:cubicBezTo>
                    <a:pt x="0" y="120"/>
                    <a:pt x="4" y="135"/>
                    <a:pt x="11" y="142"/>
                  </a:cubicBezTo>
                  <a:cubicBezTo>
                    <a:pt x="15" y="146"/>
                    <a:pt x="38" y="147"/>
                    <a:pt x="50" y="143"/>
                  </a:cubicBezTo>
                  <a:cubicBezTo>
                    <a:pt x="65" y="139"/>
                    <a:pt x="98" y="128"/>
                    <a:pt x="113" y="104"/>
                  </a:cubicBezTo>
                  <a:cubicBezTo>
                    <a:pt x="132" y="76"/>
                    <a:pt x="137" y="38"/>
                    <a:pt x="117" y="22"/>
                  </a:cubicBezTo>
                  <a:cubicBezTo>
                    <a:pt x="89" y="0"/>
                    <a:pt x="53" y="7"/>
                    <a:pt x="42" y="9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1" name="任意多边形 39">
              <a:extLst>
                <a:ext uri="{FF2B5EF4-FFF2-40B4-BE49-F238E27FC236}">
                  <a16:creationId xmlns:a16="http://schemas.microsoft.com/office/drawing/2014/main" id="{93549431-4C4F-4C20-A021-779CC53E19F7}"/>
                </a:ext>
              </a:extLst>
            </p:cNvPr>
            <p:cNvSpPr/>
            <p:nvPr/>
          </p:nvSpPr>
          <p:spPr bwMode="auto">
            <a:xfrm>
              <a:off x="7604125" y="2600325"/>
              <a:ext cx="133350" cy="25400"/>
            </a:xfrm>
            <a:custGeom>
              <a:avLst/>
              <a:gdLst>
                <a:gd name="T0" fmla="*/ 0 w 84"/>
                <a:gd name="T1" fmla="*/ 0 h 16"/>
                <a:gd name="T2" fmla="*/ 84 w 84"/>
                <a:gd name="T3" fmla="*/ 10 h 16"/>
                <a:gd name="T4" fmla="*/ 81 w 84"/>
                <a:gd name="T5" fmla="*/ 16 h 16"/>
                <a:gd name="T6" fmla="*/ 0 w 84"/>
                <a:gd name="T7" fmla="*/ 7 h 16"/>
                <a:gd name="T8" fmla="*/ 0 w 84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6">
                  <a:moveTo>
                    <a:pt x="0" y="0"/>
                  </a:moveTo>
                  <a:lnTo>
                    <a:pt x="84" y="10"/>
                  </a:lnTo>
                  <a:lnTo>
                    <a:pt x="81" y="16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2" name="任意多边形 40">
              <a:extLst>
                <a:ext uri="{FF2B5EF4-FFF2-40B4-BE49-F238E27FC236}">
                  <a16:creationId xmlns:a16="http://schemas.microsoft.com/office/drawing/2014/main" id="{998F60A5-735D-4465-B371-97CDB21E001B}"/>
                </a:ext>
              </a:extLst>
            </p:cNvPr>
            <p:cNvSpPr/>
            <p:nvPr/>
          </p:nvSpPr>
          <p:spPr bwMode="auto">
            <a:xfrm>
              <a:off x="7588250" y="2378075"/>
              <a:ext cx="447675" cy="436563"/>
            </a:xfrm>
            <a:custGeom>
              <a:avLst/>
              <a:gdLst>
                <a:gd name="T0" fmla="*/ 11 w 171"/>
                <a:gd name="T1" fmla="*/ 47 h 167"/>
                <a:gd name="T2" fmla="*/ 12 w 171"/>
                <a:gd name="T3" fmla="*/ 48 h 167"/>
                <a:gd name="T4" fmla="*/ 30 w 171"/>
                <a:gd name="T5" fmla="*/ 61 h 167"/>
                <a:gd name="T6" fmla="*/ 43 w 171"/>
                <a:gd name="T7" fmla="*/ 82 h 167"/>
                <a:gd name="T8" fmla="*/ 53 w 171"/>
                <a:gd name="T9" fmla="*/ 99 h 167"/>
                <a:gd name="T10" fmla="*/ 72 w 171"/>
                <a:gd name="T11" fmla="*/ 84 h 167"/>
                <a:gd name="T12" fmla="*/ 80 w 171"/>
                <a:gd name="T13" fmla="*/ 117 h 167"/>
                <a:gd name="T14" fmla="*/ 62 w 171"/>
                <a:gd name="T15" fmla="*/ 124 h 167"/>
                <a:gd name="T16" fmla="*/ 73 w 171"/>
                <a:gd name="T17" fmla="*/ 163 h 167"/>
                <a:gd name="T18" fmla="*/ 109 w 171"/>
                <a:gd name="T19" fmla="*/ 162 h 167"/>
                <a:gd name="T20" fmla="*/ 152 w 171"/>
                <a:gd name="T21" fmla="*/ 122 h 167"/>
                <a:gd name="T22" fmla="*/ 145 w 171"/>
                <a:gd name="T23" fmla="*/ 36 h 167"/>
                <a:gd name="T24" fmla="*/ 112 w 171"/>
                <a:gd name="T25" fmla="*/ 5 h 167"/>
                <a:gd name="T26" fmla="*/ 40 w 171"/>
                <a:gd name="T27" fmla="*/ 9 h 167"/>
                <a:gd name="T28" fmla="*/ 24 w 171"/>
                <a:gd name="T29" fmla="*/ 5 h 167"/>
                <a:gd name="T30" fmla="*/ 23 w 171"/>
                <a:gd name="T31" fmla="*/ 5 h 167"/>
                <a:gd name="T32" fmla="*/ 22 w 171"/>
                <a:gd name="T33" fmla="*/ 9 h 167"/>
                <a:gd name="T34" fmla="*/ 29 w 171"/>
                <a:gd name="T35" fmla="*/ 22 h 167"/>
                <a:gd name="T36" fmla="*/ 1 w 171"/>
                <a:gd name="T37" fmla="*/ 19 h 167"/>
                <a:gd name="T38" fmla="*/ 11 w 171"/>
                <a:gd name="T39" fmla="*/ 4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1" h="167">
                  <a:moveTo>
                    <a:pt x="11" y="47"/>
                  </a:moveTo>
                  <a:cubicBezTo>
                    <a:pt x="12" y="48"/>
                    <a:pt x="12" y="48"/>
                    <a:pt x="12" y="48"/>
                  </a:cubicBezTo>
                  <a:cubicBezTo>
                    <a:pt x="18" y="53"/>
                    <a:pt x="25" y="56"/>
                    <a:pt x="30" y="61"/>
                  </a:cubicBezTo>
                  <a:cubicBezTo>
                    <a:pt x="37" y="67"/>
                    <a:pt x="41" y="74"/>
                    <a:pt x="43" y="82"/>
                  </a:cubicBezTo>
                  <a:cubicBezTo>
                    <a:pt x="45" y="89"/>
                    <a:pt x="46" y="96"/>
                    <a:pt x="53" y="99"/>
                  </a:cubicBezTo>
                  <a:cubicBezTo>
                    <a:pt x="53" y="99"/>
                    <a:pt x="57" y="82"/>
                    <a:pt x="72" y="84"/>
                  </a:cubicBezTo>
                  <a:cubicBezTo>
                    <a:pt x="87" y="86"/>
                    <a:pt x="89" y="105"/>
                    <a:pt x="80" y="117"/>
                  </a:cubicBezTo>
                  <a:cubicBezTo>
                    <a:pt x="70" y="128"/>
                    <a:pt x="62" y="124"/>
                    <a:pt x="62" y="124"/>
                  </a:cubicBezTo>
                  <a:cubicBezTo>
                    <a:pt x="62" y="124"/>
                    <a:pt x="62" y="149"/>
                    <a:pt x="73" y="163"/>
                  </a:cubicBezTo>
                  <a:cubicBezTo>
                    <a:pt x="73" y="163"/>
                    <a:pt x="86" y="167"/>
                    <a:pt x="109" y="162"/>
                  </a:cubicBezTo>
                  <a:cubicBezTo>
                    <a:pt x="123" y="159"/>
                    <a:pt x="143" y="141"/>
                    <a:pt x="152" y="122"/>
                  </a:cubicBezTo>
                  <a:cubicBezTo>
                    <a:pt x="170" y="82"/>
                    <a:pt x="171" y="47"/>
                    <a:pt x="145" y="36"/>
                  </a:cubicBezTo>
                  <a:cubicBezTo>
                    <a:pt x="143" y="17"/>
                    <a:pt x="128" y="9"/>
                    <a:pt x="112" y="5"/>
                  </a:cubicBezTo>
                  <a:cubicBezTo>
                    <a:pt x="87" y="0"/>
                    <a:pt x="64" y="14"/>
                    <a:pt x="40" y="9"/>
                  </a:cubicBezTo>
                  <a:cubicBezTo>
                    <a:pt x="35" y="8"/>
                    <a:pt x="30" y="6"/>
                    <a:pt x="24" y="5"/>
                  </a:cubicBezTo>
                  <a:cubicBezTo>
                    <a:pt x="24" y="5"/>
                    <a:pt x="23" y="5"/>
                    <a:pt x="23" y="5"/>
                  </a:cubicBezTo>
                  <a:cubicBezTo>
                    <a:pt x="21" y="6"/>
                    <a:pt x="21" y="8"/>
                    <a:pt x="22" y="9"/>
                  </a:cubicBezTo>
                  <a:cubicBezTo>
                    <a:pt x="23" y="14"/>
                    <a:pt x="26" y="19"/>
                    <a:pt x="29" y="22"/>
                  </a:cubicBezTo>
                  <a:cubicBezTo>
                    <a:pt x="19" y="23"/>
                    <a:pt x="10" y="22"/>
                    <a:pt x="1" y="19"/>
                  </a:cubicBezTo>
                  <a:cubicBezTo>
                    <a:pt x="0" y="29"/>
                    <a:pt x="4" y="40"/>
                    <a:pt x="11" y="4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3" name="任意多边形 41">
              <a:extLst>
                <a:ext uri="{FF2B5EF4-FFF2-40B4-BE49-F238E27FC236}">
                  <a16:creationId xmlns:a16="http://schemas.microsoft.com/office/drawing/2014/main" id="{C5D25132-492E-4363-9DC0-7E6692202377}"/>
                </a:ext>
              </a:extLst>
            </p:cNvPr>
            <p:cNvSpPr/>
            <p:nvPr/>
          </p:nvSpPr>
          <p:spPr bwMode="auto">
            <a:xfrm>
              <a:off x="7962900" y="2446338"/>
              <a:ext cx="52388" cy="41275"/>
            </a:xfrm>
            <a:custGeom>
              <a:avLst/>
              <a:gdLst>
                <a:gd name="T0" fmla="*/ 3 w 20"/>
                <a:gd name="T1" fmla="*/ 16 h 16"/>
                <a:gd name="T2" fmla="*/ 20 w 20"/>
                <a:gd name="T3" fmla="*/ 6 h 16"/>
                <a:gd name="T4" fmla="*/ 6 w 20"/>
                <a:gd name="T5" fmla="*/ 2 h 16"/>
                <a:gd name="T6" fmla="*/ 3 w 20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6">
                  <a:moveTo>
                    <a:pt x="3" y="16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17" y="1"/>
                    <a:pt x="11" y="0"/>
                    <a:pt x="6" y="2"/>
                  </a:cubicBezTo>
                  <a:cubicBezTo>
                    <a:pt x="2" y="5"/>
                    <a:pt x="0" y="11"/>
                    <a:pt x="3" y="1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4" name="任意多边形 42">
              <a:extLst>
                <a:ext uri="{FF2B5EF4-FFF2-40B4-BE49-F238E27FC236}">
                  <a16:creationId xmlns:a16="http://schemas.microsoft.com/office/drawing/2014/main" id="{D476A4E4-0BDA-45D2-9DEE-3582337B8E65}"/>
                </a:ext>
              </a:extLst>
            </p:cNvPr>
            <p:cNvSpPr/>
            <p:nvPr/>
          </p:nvSpPr>
          <p:spPr bwMode="auto">
            <a:xfrm>
              <a:off x="7700963" y="2611438"/>
              <a:ext cx="26988" cy="50800"/>
            </a:xfrm>
            <a:custGeom>
              <a:avLst/>
              <a:gdLst>
                <a:gd name="T0" fmla="*/ 10 w 10"/>
                <a:gd name="T1" fmla="*/ 20 h 20"/>
                <a:gd name="T2" fmla="*/ 10 w 10"/>
                <a:gd name="T3" fmla="*/ 1 h 20"/>
                <a:gd name="T4" fmla="*/ 0 w 10"/>
                <a:gd name="T5" fmla="*/ 10 h 20"/>
                <a:gd name="T6" fmla="*/ 10 w 10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0">
                  <a:moveTo>
                    <a:pt x="10" y="2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54" name="i$liḋe">
            <a:extLst>
              <a:ext uri="{FF2B5EF4-FFF2-40B4-BE49-F238E27FC236}">
                <a16:creationId xmlns:a16="http://schemas.microsoft.com/office/drawing/2014/main" id="{889446FA-1725-4F5D-A5BF-97111129300B}"/>
              </a:ext>
            </a:extLst>
          </p:cNvPr>
          <p:cNvSpPr/>
          <p:nvPr/>
        </p:nvSpPr>
        <p:spPr bwMode="auto">
          <a:xfrm>
            <a:off x="6364882" y="1459657"/>
            <a:ext cx="3312150" cy="136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400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负责计划书的编写</a:t>
            </a:r>
            <a:endParaRPr lang="en-US" altLang="zh-CN" sz="1400" b="0" i="0" dirty="0">
              <a:solidFill>
                <a:srgbClr val="171A1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400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负责</a:t>
            </a:r>
            <a:r>
              <a:rPr lang="en-US" altLang="zh-CN" sz="1400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WBS</a:t>
            </a:r>
            <a:r>
              <a:rPr lang="zh-CN" altLang="en-US" sz="1400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模型制作</a:t>
            </a:r>
            <a:endParaRPr lang="en-US" altLang="zh-CN" sz="1400" b="0" i="0" dirty="0">
              <a:solidFill>
                <a:srgbClr val="171A1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300"/>
              <a:t>工作评价：</a:t>
            </a:r>
            <a:r>
              <a:rPr lang="en-US" altLang="zh-CN" sz="1300"/>
              <a:t>90</a:t>
            </a:r>
            <a:endParaRPr lang="en-US" altLang="zh-CN" sz="1300" dirty="0"/>
          </a:p>
        </p:txBody>
      </p:sp>
      <p:sp>
        <p:nvSpPr>
          <p:cNvPr id="55" name="ïšlïdè">
            <a:extLst>
              <a:ext uri="{FF2B5EF4-FFF2-40B4-BE49-F238E27FC236}">
                <a16:creationId xmlns:a16="http://schemas.microsoft.com/office/drawing/2014/main" id="{CD012D42-2E8D-4EAF-919C-E1D012FCB20E}"/>
              </a:ext>
            </a:extLst>
          </p:cNvPr>
          <p:cNvSpPr txBox="1"/>
          <p:nvPr/>
        </p:nvSpPr>
        <p:spPr bwMode="auto">
          <a:xfrm>
            <a:off x="6364882" y="1068098"/>
            <a:ext cx="3312150" cy="3915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chemeClr val="bg1"/>
                </a:solidFill>
              </a:rPr>
              <a:t>毕金翔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52" name="íşļíḑe">
            <a:extLst>
              <a:ext uri="{FF2B5EF4-FFF2-40B4-BE49-F238E27FC236}">
                <a16:creationId xmlns:a16="http://schemas.microsoft.com/office/drawing/2014/main" id="{2E810AAA-E3D2-4331-8A15-5E540436AB0A}"/>
              </a:ext>
            </a:extLst>
          </p:cNvPr>
          <p:cNvSpPr/>
          <p:nvPr/>
        </p:nvSpPr>
        <p:spPr bwMode="auto">
          <a:xfrm>
            <a:off x="6352961" y="2922252"/>
            <a:ext cx="3312150" cy="1102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400" dirty="0"/>
              <a:t>负责</a:t>
            </a:r>
            <a:r>
              <a:rPr lang="zh-CN" altLang="en-US" sz="1400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项目</a:t>
            </a:r>
            <a:r>
              <a:rPr lang="en-US" altLang="zh-CN" sz="1400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logo</a:t>
            </a:r>
            <a:r>
              <a:rPr lang="zh-CN" altLang="en-US" sz="1400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设计制作</a:t>
            </a:r>
            <a:endParaRPr lang="en-US" altLang="zh-CN" sz="1400" b="0" i="0" dirty="0">
              <a:solidFill>
                <a:srgbClr val="171A1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400" dirty="0"/>
              <a:t>负责</a:t>
            </a:r>
            <a:r>
              <a:rPr lang="zh-CN" altLang="en-US" sz="1400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甘特图的制作</a:t>
            </a:r>
            <a:endParaRPr lang="en-US" altLang="zh-CN" sz="1400" b="0" i="0" dirty="0">
              <a:solidFill>
                <a:srgbClr val="171A1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400" dirty="0"/>
              <a:t>负责</a:t>
            </a:r>
            <a:r>
              <a:rPr lang="zh-CN" altLang="en-US" sz="1400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记录会议纪要</a:t>
            </a:r>
            <a:endParaRPr lang="en-US" altLang="zh-CN" sz="1400" dirty="0"/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400"/>
              <a:t>工作评价：</a:t>
            </a:r>
            <a:r>
              <a:rPr lang="en-US" altLang="zh-CN" sz="1400"/>
              <a:t>95</a:t>
            </a:r>
            <a:endParaRPr lang="en-US" altLang="zh-CN" sz="1400" dirty="0"/>
          </a:p>
        </p:txBody>
      </p:sp>
      <p:sp>
        <p:nvSpPr>
          <p:cNvPr id="53" name="ïṣḻïḍé">
            <a:extLst>
              <a:ext uri="{FF2B5EF4-FFF2-40B4-BE49-F238E27FC236}">
                <a16:creationId xmlns:a16="http://schemas.microsoft.com/office/drawing/2014/main" id="{F92CC680-EAE0-4C12-B7D1-9968FD89A7DC}"/>
              </a:ext>
            </a:extLst>
          </p:cNvPr>
          <p:cNvSpPr txBox="1"/>
          <p:nvPr/>
        </p:nvSpPr>
        <p:spPr bwMode="auto">
          <a:xfrm>
            <a:off x="6352961" y="2530694"/>
            <a:ext cx="3312150" cy="3915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800" b="1">
                <a:solidFill>
                  <a:schemeClr val="bg1"/>
                </a:solidFill>
              </a:rPr>
              <a:t>韩涵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50" name="îsļiḍè">
            <a:extLst>
              <a:ext uri="{FF2B5EF4-FFF2-40B4-BE49-F238E27FC236}">
                <a16:creationId xmlns:a16="http://schemas.microsoft.com/office/drawing/2014/main" id="{AF3A0F22-D8FE-453E-AFF8-92F86C61CA7A}"/>
              </a:ext>
            </a:extLst>
          </p:cNvPr>
          <p:cNvSpPr/>
          <p:nvPr/>
        </p:nvSpPr>
        <p:spPr bwMode="auto">
          <a:xfrm>
            <a:off x="6352961" y="4503101"/>
            <a:ext cx="3312150" cy="103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300" dirty="0"/>
              <a:t>负责</a:t>
            </a:r>
            <a:r>
              <a:rPr lang="zh-CN" altLang="en-US" sz="1400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资料的收集</a:t>
            </a:r>
            <a:endParaRPr lang="en-US" altLang="zh-CN" sz="1400" b="0" i="0" dirty="0">
              <a:solidFill>
                <a:srgbClr val="171A1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300" dirty="0"/>
              <a:t>负责</a:t>
            </a:r>
            <a:r>
              <a:rPr lang="en-US" altLang="zh-CN" sz="1300" dirty="0"/>
              <a:t>PPT</a:t>
            </a:r>
            <a:r>
              <a:rPr lang="zh-CN" altLang="en-US" sz="1300" dirty="0"/>
              <a:t>的制作</a:t>
            </a:r>
            <a:endParaRPr lang="en-US" altLang="zh-CN" sz="1300" dirty="0"/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300"/>
              <a:t>工作评价：</a:t>
            </a:r>
            <a:r>
              <a:rPr lang="en-US" altLang="zh-CN" sz="1300"/>
              <a:t>85</a:t>
            </a:r>
            <a:endParaRPr lang="en-US" altLang="zh-CN" sz="1300" dirty="0"/>
          </a:p>
        </p:txBody>
      </p:sp>
      <p:sp>
        <p:nvSpPr>
          <p:cNvPr id="51" name="íṥḻíḋé">
            <a:extLst>
              <a:ext uri="{FF2B5EF4-FFF2-40B4-BE49-F238E27FC236}">
                <a16:creationId xmlns:a16="http://schemas.microsoft.com/office/drawing/2014/main" id="{5F83C10F-B59C-4050-AF2E-61C5551C03BA}"/>
              </a:ext>
            </a:extLst>
          </p:cNvPr>
          <p:cNvSpPr txBox="1"/>
          <p:nvPr/>
        </p:nvSpPr>
        <p:spPr bwMode="auto">
          <a:xfrm>
            <a:off x="6352961" y="4111543"/>
            <a:ext cx="3312150" cy="3915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800" b="1">
                <a:solidFill>
                  <a:schemeClr val="bg1"/>
                </a:solidFill>
              </a:rPr>
              <a:t>陈洁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6152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ṥḻî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$ľïďè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610" y="2582866"/>
            <a:ext cx="5553072" cy="1133475"/>
          </a:xfrm>
        </p:spPr>
        <p:txBody>
          <a:bodyPr>
            <a:normAutofit/>
          </a:bodyPr>
          <a:lstStyle/>
          <a:p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专题计划要点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" name="islïḍè">
            <a:extLst>
              <a:ext uri="{FF2B5EF4-FFF2-40B4-BE49-F238E27FC236}">
                <a16:creationId xmlns:a16="http://schemas.microsoft.com/office/drawing/2014/main" id="{4E1E9DB3-F4D1-4486-BCCC-E6EB7CEE5B4E}"/>
              </a:ext>
            </a:extLst>
          </p:cNvPr>
          <p:cNvSpPr txBox="1"/>
          <p:nvPr/>
        </p:nvSpPr>
        <p:spPr>
          <a:xfrm>
            <a:off x="10268382" y="2129565"/>
            <a:ext cx="768421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algn="r"/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2121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ṣlï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Sļîḍe">
            <a:extLst>
              <a:ext uri="{FF2B5EF4-FFF2-40B4-BE49-F238E27FC236}">
                <a16:creationId xmlns:a16="http://schemas.microsoft.com/office/drawing/2014/main" id="{FB1BDD83-B1F4-4D7C-B13C-A8423C8B67BA}"/>
              </a:ext>
            </a:extLst>
          </p:cNvPr>
          <p:cNvSpPr txBox="1"/>
          <p:nvPr/>
        </p:nvSpPr>
        <p:spPr>
          <a:xfrm>
            <a:off x="374338" y="491467"/>
            <a:ext cx="54229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/>
              <a:t>可行性分析（</a:t>
            </a:r>
            <a:r>
              <a:rPr lang="en-US" altLang="zh-CN" sz="3200" b="1"/>
              <a:t>SWOT</a:t>
            </a:r>
            <a:r>
              <a:rPr lang="zh-CN" altLang="en-US" sz="3200" b="1"/>
              <a:t>分析）</a:t>
            </a:r>
            <a:endParaRPr lang="en-US" altLang="zh-CN" sz="3200" b="1" dirty="0"/>
          </a:p>
        </p:txBody>
      </p:sp>
      <p:cxnSp>
        <p:nvCxnSpPr>
          <p:cNvPr id="6" name="îṣľîḋé">
            <a:extLst>
              <a:ext uri="{FF2B5EF4-FFF2-40B4-BE49-F238E27FC236}">
                <a16:creationId xmlns:a16="http://schemas.microsoft.com/office/drawing/2014/main" id="{8F89ACF2-6DD6-4C60-8288-C12357486739}"/>
              </a:ext>
            </a:extLst>
          </p:cNvPr>
          <p:cNvCxnSpPr>
            <a:cxnSpLocks/>
          </p:cNvCxnSpPr>
          <p:nvPr/>
        </p:nvCxnSpPr>
        <p:spPr>
          <a:xfrm>
            <a:off x="484027" y="1313855"/>
            <a:ext cx="676841" cy="0"/>
          </a:xfrm>
          <a:prstGeom prst="line">
            <a:avLst/>
          </a:prstGeom>
          <a:ln w="254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771564F-FF9A-4A61-B003-6C82BB183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068368"/>
              </p:ext>
            </p:extLst>
          </p:nvPr>
        </p:nvGraphicFramePr>
        <p:xfrm>
          <a:off x="2794339" y="2763802"/>
          <a:ext cx="6736496" cy="29887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04263">
                  <a:extLst>
                    <a:ext uri="{9D8B030D-6E8A-4147-A177-3AD203B41FA5}">
                      <a16:colId xmlns:a16="http://schemas.microsoft.com/office/drawing/2014/main" val="4232643904"/>
                    </a:ext>
                  </a:extLst>
                </a:gridCol>
                <a:gridCol w="3332233">
                  <a:extLst>
                    <a:ext uri="{9D8B030D-6E8A-4147-A177-3AD203B41FA5}">
                      <a16:colId xmlns:a16="http://schemas.microsoft.com/office/drawing/2014/main" val="1256350423"/>
                    </a:ext>
                  </a:extLst>
                </a:gridCol>
              </a:tblGrid>
              <a:tr h="16168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优势</a:t>
                      </a:r>
                      <a:r>
                        <a:rPr lang="en-US" sz="1000" kern="0">
                          <a:effectLst/>
                        </a:rPr>
                        <a:t> Strengths</a:t>
                      </a:r>
                      <a:endParaRPr lang="zh-CN" sz="1050" kern="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"/>
                      </a:pPr>
                      <a:r>
                        <a:rPr lang="zh-CN" sz="1200">
                          <a:effectLst/>
                        </a:rPr>
                        <a:t>小组成员学习过</a:t>
                      </a:r>
                      <a:r>
                        <a:rPr lang="en-US" sz="1200">
                          <a:effectLst/>
                        </a:rPr>
                        <a:t>WEB</a:t>
                      </a:r>
                      <a:r>
                        <a:rPr lang="zh-CN" sz="1200">
                          <a:effectLst/>
                        </a:rPr>
                        <a:t>程序设计等课程，对</a:t>
                      </a:r>
                      <a:r>
                        <a:rPr lang="en-US" sz="1200">
                          <a:effectLst/>
                        </a:rPr>
                        <a:t>HTML</a:t>
                      </a:r>
                      <a:r>
                        <a:rPr lang="zh-CN" sz="1200">
                          <a:effectLst/>
                        </a:rPr>
                        <a:t>、</a:t>
                      </a:r>
                      <a:r>
                        <a:rPr lang="en-US" sz="1200">
                          <a:effectLst/>
                        </a:rPr>
                        <a:t>CSS</a:t>
                      </a:r>
                      <a:r>
                        <a:rPr lang="zh-CN" sz="1200">
                          <a:effectLst/>
                        </a:rPr>
                        <a:t>、</a:t>
                      </a:r>
                      <a:r>
                        <a:rPr lang="en-US" sz="1200">
                          <a:effectLst/>
                        </a:rPr>
                        <a:t>JavaScript</a:t>
                      </a:r>
                      <a:r>
                        <a:rPr lang="zh-CN" sz="1200">
                          <a:effectLst/>
                        </a:rPr>
                        <a:t>技术比较熟悉，学习曲线平缓。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劣势</a:t>
                      </a:r>
                      <a:r>
                        <a:rPr lang="en-US" sz="1000" kern="0">
                          <a:effectLst/>
                        </a:rPr>
                        <a:t> Weakness</a:t>
                      </a:r>
                      <a:endParaRPr lang="zh-CN" sz="1050" kern="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"/>
                      </a:pPr>
                      <a:r>
                        <a:rPr lang="zh-CN" sz="1200">
                          <a:effectLst/>
                        </a:rPr>
                        <a:t>应用场景受限，灵活性不够。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9454210"/>
                  </a:ext>
                </a:extLst>
              </a:tr>
              <a:tr h="13719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机会</a:t>
                      </a:r>
                      <a:r>
                        <a:rPr lang="en-US" sz="1000" kern="0">
                          <a:effectLst/>
                        </a:rPr>
                        <a:t> Opportunities</a:t>
                      </a:r>
                      <a:endParaRPr lang="zh-CN" sz="1050" kern="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"/>
                      </a:pPr>
                      <a:r>
                        <a:rPr lang="zh-CN" sz="1200">
                          <a:effectLst/>
                        </a:rPr>
                        <a:t>现在城院内还没有类似的平台出现，同学买卖二手商品的需求大，市场前景广阔。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威胁</a:t>
                      </a:r>
                      <a:r>
                        <a:rPr lang="en-US" sz="1000" kern="0">
                          <a:effectLst/>
                        </a:rPr>
                        <a:t> Threats</a:t>
                      </a:r>
                      <a:endParaRPr lang="zh-CN" sz="1050" kern="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"/>
                      </a:pPr>
                      <a:r>
                        <a:rPr lang="zh-CN" sz="1200">
                          <a:effectLst/>
                        </a:rPr>
                        <a:t>追加的亮点功能需要学习爬虫技术，有一定的实现难度。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0083222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991BEF2E-67F5-4239-BC8F-B0FA47CB6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868" y="1725470"/>
            <a:ext cx="945525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以其他的校园二手交易网站为模板，开发专门服务于城院的二手交易信息网站。追加比价功能与数据展示等亮点功能，提高用户体验。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1770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ṣlï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Sļîḍe">
            <a:extLst>
              <a:ext uri="{FF2B5EF4-FFF2-40B4-BE49-F238E27FC236}">
                <a16:creationId xmlns:a16="http://schemas.microsoft.com/office/drawing/2014/main" id="{FB1BDD83-B1F4-4D7C-B13C-A8423C8B67BA}"/>
              </a:ext>
            </a:extLst>
          </p:cNvPr>
          <p:cNvSpPr txBox="1"/>
          <p:nvPr/>
        </p:nvSpPr>
        <p:spPr>
          <a:xfrm>
            <a:off x="374338" y="491467"/>
            <a:ext cx="54229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/>
              <a:t>可行性分析（关键技术分析）</a:t>
            </a:r>
            <a:endParaRPr lang="en-US" altLang="zh-CN" sz="3200" b="1" dirty="0"/>
          </a:p>
        </p:txBody>
      </p:sp>
      <p:cxnSp>
        <p:nvCxnSpPr>
          <p:cNvPr id="6" name="îṣľîḋé">
            <a:extLst>
              <a:ext uri="{FF2B5EF4-FFF2-40B4-BE49-F238E27FC236}">
                <a16:creationId xmlns:a16="http://schemas.microsoft.com/office/drawing/2014/main" id="{8F89ACF2-6DD6-4C60-8288-C12357486739}"/>
              </a:ext>
            </a:extLst>
          </p:cNvPr>
          <p:cNvCxnSpPr>
            <a:cxnSpLocks/>
          </p:cNvCxnSpPr>
          <p:nvPr/>
        </p:nvCxnSpPr>
        <p:spPr>
          <a:xfrm>
            <a:off x="484027" y="1313855"/>
            <a:ext cx="676841" cy="0"/>
          </a:xfrm>
          <a:prstGeom prst="line">
            <a:avLst/>
          </a:prstGeom>
          <a:ln w="254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F09D280-7106-46F9-B94B-77FD5935B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735403"/>
              </p:ext>
            </p:extLst>
          </p:nvPr>
        </p:nvGraphicFramePr>
        <p:xfrm>
          <a:off x="5592844" y="2418993"/>
          <a:ext cx="6115129" cy="29170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8174">
                  <a:extLst>
                    <a:ext uri="{9D8B030D-6E8A-4147-A177-3AD203B41FA5}">
                      <a16:colId xmlns:a16="http://schemas.microsoft.com/office/drawing/2014/main" val="768126205"/>
                    </a:ext>
                  </a:extLst>
                </a:gridCol>
                <a:gridCol w="3166955">
                  <a:extLst>
                    <a:ext uri="{9D8B030D-6E8A-4147-A177-3AD203B41FA5}">
                      <a16:colId xmlns:a16="http://schemas.microsoft.com/office/drawing/2014/main" val="4160779532"/>
                    </a:ext>
                  </a:extLst>
                </a:gridCol>
              </a:tblGrid>
              <a:tr h="326284">
                <a:tc>
                  <a:txBody>
                    <a:bodyPr/>
                    <a:lstStyle/>
                    <a:p>
                      <a:pPr indent="279400"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风险描述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应对措施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7777177"/>
                  </a:ext>
                </a:extLst>
              </a:tr>
              <a:tr h="6880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 Git</a:t>
                      </a:r>
                      <a:r>
                        <a:rPr lang="zh-CN" sz="1200" kern="100">
                          <a:effectLst/>
                        </a:rPr>
                        <a:t>远端仓库崩溃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及时发现，用本地版本去创建新的远端仓库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3396533"/>
                  </a:ext>
                </a:extLst>
              </a:tr>
              <a:tr h="58387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 </a:t>
                      </a:r>
                      <a:r>
                        <a:rPr lang="zh-CN" sz="1200" kern="100">
                          <a:effectLst/>
                        </a:rPr>
                        <a:t>技术开发经验不足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寻找资料，讨论学习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666382"/>
                  </a:ext>
                </a:extLst>
              </a:tr>
              <a:tr h="13188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 </a:t>
                      </a:r>
                      <a:r>
                        <a:rPr lang="zh-CN" sz="1200" kern="100">
                          <a:effectLst/>
                        </a:rPr>
                        <a:t>管理工具、开发工具、测试工具等不能及时到位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在项目的启动阶段就落实好各项工具的来源或可能的替代工具，在这些工具需要使用之前（一般需要提前一个月左右）跟踪并落实工具的到位事宜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6187320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67E63D89-733B-4CCA-82E2-C4C7F7940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027" y="2046271"/>
            <a:ext cx="4813373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79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使用成熟的开发软件：开发此项目本组采用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Vue</a:t>
            </a:r>
            <a:r>
              <a:rPr kumimoji="0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框架编写项目网页前端部分，后端采用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Spring Boot</a:t>
            </a:r>
            <a:r>
              <a:rPr kumimoji="0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，数据库采用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MySQL</a:t>
            </a:r>
            <a:r>
              <a:rPr kumimoji="0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此技术一般具有较高的成功率，另外，该软件经过长时间、大范围使用、补充和优化，其精细程度、优化程度、可操作性、经济性等方面要比很多新兴软件好。鉴于以上原因，软件项目开发过程中，在可以满足系统开发需要、能够适应系统发展、保证开发成本的条件下，本组尽量采用成熟技术。</a:t>
            </a: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79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6806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ṥḻî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$ľïďè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610" y="2582866"/>
            <a:ext cx="5553072" cy="1133475"/>
          </a:xfrm>
        </p:spPr>
        <p:txBody>
          <a:bodyPr>
            <a:normAutofit/>
          </a:bodyPr>
          <a:lstStyle/>
          <a:p>
            <a:r>
              <a:rPr lang="zh-CN" altLang="en-US" sz="3200"/>
              <a:t>可行性分析</a:t>
            </a:r>
            <a:endParaRPr lang="en-US" altLang="zh-CN" sz="3200" dirty="0"/>
          </a:p>
        </p:txBody>
      </p:sp>
      <p:sp>
        <p:nvSpPr>
          <p:cNvPr id="4" name="islïḍè">
            <a:extLst>
              <a:ext uri="{FF2B5EF4-FFF2-40B4-BE49-F238E27FC236}">
                <a16:creationId xmlns:a16="http://schemas.microsoft.com/office/drawing/2014/main" id="{4E1E9DB3-F4D1-4486-BCCC-E6EB7CEE5B4E}"/>
              </a:ext>
            </a:extLst>
          </p:cNvPr>
          <p:cNvSpPr txBox="1"/>
          <p:nvPr/>
        </p:nvSpPr>
        <p:spPr>
          <a:xfrm>
            <a:off x="10268382" y="2129565"/>
            <a:ext cx="768421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algn="r"/>
            <a:r>
              <a:rPr lang="en-US" altLang="zh-CN" spc="10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05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7259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ṣlï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Sļîḍe">
            <a:extLst>
              <a:ext uri="{FF2B5EF4-FFF2-40B4-BE49-F238E27FC236}">
                <a16:creationId xmlns:a16="http://schemas.microsoft.com/office/drawing/2014/main" id="{FB1BDD83-B1F4-4D7C-B13C-A8423C8B67BA}"/>
              </a:ext>
            </a:extLst>
          </p:cNvPr>
          <p:cNvSpPr txBox="1"/>
          <p:nvPr/>
        </p:nvSpPr>
        <p:spPr>
          <a:xfrm>
            <a:off x="374338" y="491467"/>
            <a:ext cx="54229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专题计划要点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6" name="îṣľîḋé">
            <a:extLst>
              <a:ext uri="{FF2B5EF4-FFF2-40B4-BE49-F238E27FC236}">
                <a16:creationId xmlns:a16="http://schemas.microsoft.com/office/drawing/2014/main" id="{8F89ACF2-6DD6-4C60-8288-C12357486739}"/>
              </a:ext>
            </a:extLst>
          </p:cNvPr>
          <p:cNvCxnSpPr>
            <a:cxnSpLocks/>
          </p:cNvCxnSpPr>
          <p:nvPr/>
        </p:nvCxnSpPr>
        <p:spPr>
          <a:xfrm>
            <a:off x="484027" y="1313855"/>
            <a:ext cx="676841" cy="0"/>
          </a:xfrm>
          <a:prstGeom prst="line">
            <a:avLst/>
          </a:prstGeom>
          <a:ln w="254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ïṥ1îdé">
            <a:extLst>
              <a:ext uri="{FF2B5EF4-FFF2-40B4-BE49-F238E27FC236}">
                <a16:creationId xmlns:a16="http://schemas.microsoft.com/office/drawing/2014/main" id="{80541D0D-1EAD-4EA0-B3CB-42FBBF000B3C}"/>
              </a:ext>
            </a:extLst>
          </p:cNvPr>
          <p:cNvSpPr txBox="1"/>
          <p:nvPr/>
        </p:nvSpPr>
        <p:spPr>
          <a:xfrm>
            <a:off x="1516198" y="1697637"/>
            <a:ext cx="8817720" cy="409342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pPr indent="266700"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人员培训计划：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由于编程人员没有类似的项目开发经验，因此在详细设计前自学培训（包括 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vue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Spring boot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、服务器配置管理等，见下表）。培训内容 时间 参与者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Vue 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自行安排学习时间 全体组员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Spring boot 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自行安排学习时间 全体组员服务器配置与管理 自行安排学习时间 全体组员配置管理 自行安排学习时间 全体组员</a:t>
            </a:r>
          </a:p>
          <a:p>
            <a:pPr indent="266700"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测试计划：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测试时所有人员都要参与，并邀请测试用户参与测试，并记录不足之处，以便人员可实行软件修正与优化。</a:t>
            </a:r>
          </a:p>
          <a:p>
            <a:pPr indent="266700"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质量保证计划：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开发过程中互相监督与检查，尽量避免错误；开发小组可以不定期对用户进行软件系统的维护，必要时可对用户进行必要的软件使用培训。</a:t>
            </a:r>
          </a:p>
          <a:p>
            <a:pPr indent="266700"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配置管理计划：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指派专门人员毕金翔同学负责，该名同学有配置管理经历。其他成员需自行学习相关内容，方便使用。</a:t>
            </a:r>
          </a:p>
          <a:p>
            <a:pPr indent="266700"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用户培训计划：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不需要对用户培训就可以使用。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787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ṡli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ŝlïde">
            <a:extLst>
              <a:ext uri="{FF2B5EF4-FFF2-40B4-BE49-F238E27FC236}">
                <a16:creationId xmlns:a16="http://schemas.microsoft.com/office/drawing/2014/main" id="{7C916331-CF4C-47E4-A791-1FEAA298F89E}"/>
              </a:ext>
            </a:extLst>
          </p:cNvPr>
          <p:cNvSpPr/>
          <p:nvPr/>
        </p:nvSpPr>
        <p:spPr>
          <a:xfrm>
            <a:off x="660400" y="1364849"/>
            <a:ext cx="4356098" cy="4534702"/>
          </a:xfrm>
          <a:prstGeom prst="rect">
            <a:avLst/>
          </a:prstGeom>
          <a:blipFill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íslíde">
            <a:extLst>
              <a:ext uri="{FF2B5EF4-FFF2-40B4-BE49-F238E27FC236}">
                <a16:creationId xmlns:a16="http://schemas.microsoft.com/office/drawing/2014/main" id="{1BBFA36A-60FD-4E96-AAE3-5D58DDF8F286}"/>
              </a:ext>
            </a:extLst>
          </p:cNvPr>
          <p:cNvSpPr/>
          <p:nvPr/>
        </p:nvSpPr>
        <p:spPr>
          <a:xfrm>
            <a:off x="673098" y="5355771"/>
            <a:ext cx="2171700" cy="543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CONTENTS</a:t>
            </a:r>
          </a:p>
        </p:txBody>
      </p:sp>
      <p:sp>
        <p:nvSpPr>
          <p:cNvPr id="17" name="íśḻïďe">
            <a:extLst>
              <a:ext uri="{FF2B5EF4-FFF2-40B4-BE49-F238E27FC236}">
                <a16:creationId xmlns:a16="http://schemas.microsoft.com/office/drawing/2014/main" id="{52B18505-B639-42AB-A338-253D9FE7AB6E}"/>
              </a:ext>
            </a:extLst>
          </p:cNvPr>
          <p:cNvSpPr txBox="1"/>
          <p:nvPr/>
        </p:nvSpPr>
        <p:spPr>
          <a:xfrm>
            <a:off x="5365636" y="185167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>
                <a:solidFill>
                  <a:schemeClr val="accent1"/>
                </a:solidFill>
              </a:rPr>
              <a:t>01.</a:t>
            </a:r>
          </a:p>
        </p:txBody>
      </p:sp>
      <p:sp>
        <p:nvSpPr>
          <p:cNvPr id="18" name="íšḷíḓê">
            <a:extLst>
              <a:ext uri="{FF2B5EF4-FFF2-40B4-BE49-F238E27FC236}">
                <a16:creationId xmlns:a16="http://schemas.microsoft.com/office/drawing/2014/main" id="{3CCABB44-135A-4567-828E-3D25BB2FF21B}"/>
              </a:ext>
            </a:extLst>
          </p:cNvPr>
          <p:cNvSpPr txBox="1"/>
          <p:nvPr/>
        </p:nvSpPr>
        <p:spPr>
          <a:xfrm>
            <a:off x="5872468" y="1827514"/>
            <a:ext cx="331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项目概述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iṡlïḍe">
            <a:extLst>
              <a:ext uri="{FF2B5EF4-FFF2-40B4-BE49-F238E27FC236}">
                <a16:creationId xmlns:a16="http://schemas.microsoft.com/office/drawing/2014/main" id="{33B56533-ED4D-44F1-ACB3-58A6E32B0411}"/>
              </a:ext>
            </a:extLst>
          </p:cNvPr>
          <p:cNvSpPr txBox="1"/>
          <p:nvPr/>
        </p:nvSpPr>
        <p:spPr>
          <a:xfrm>
            <a:off x="5367201" y="265684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 dirty="0">
                <a:solidFill>
                  <a:schemeClr val="accent1"/>
                </a:solidFill>
              </a:rPr>
              <a:t>02.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15" name="îṥlîdé">
            <a:extLst>
              <a:ext uri="{FF2B5EF4-FFF2-40B4-BE49-F238E27FC236}">
                <a16:creationId xmlns:a16="http://schemas.microsoft.com/office/drawing/2014/main" id="{BF51CA26-1DD7-40E5-A34A-8FFC583E6F97}"/>
              </a:ext>
            </a:extLst>
          </p:cNvPr>
          <p:cNvSpPr txBox="1"/>
          <p:nvPr/>
        </p:nvSpPr>
        <p:spPr>
          <a:xfrm>
            <a:off x="5872468" y="2656845"/>
            <a:ext cx="331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项目分解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íSļiḑè">
            <a:extLst>
              <a:ext uri="{FF2B5EF4-FFF2-40B4-BE49-F238E27FC236}">
                <a16:creationId xmlns:a16="http://schemas.microsoft.com/office/drawing/2014/main" id="{DF66F5B1-D0EB-4032-B44C-28E0C31BD259}"/>
              </a:ext>
            </a:extLst>
          </p:cNvPr>
          <p:cNvSpPr txBox="1"/>
          <p:nvPr/>
        </p:nvSpPr>
        <p:spPr>
          <a:xfrm>
            <a:off x="5367201" y="463699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 dirty="0">
                <a:solidFill>
                  <a:schemeClr val="accent1"/>
                </a:solidFill>
              </a:rPr>
              <a:t>04.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12" name="ïśḻíḓe">
            <a:extLst>
              <a:ext uri="{FF2B5EF4-FFF2-40B4-BE49-F238E27FC236}">
                <a16:creationId xmlns:a16="http://schemas.microsoft.com/office/drawing/2014/main" id="{0B642BCB-7495-4863-B641-3EB213A3F4D4}"/>
              </a:ext>
            </a:extLst>
          </p:cNvPr>
          <p:cNvSpPr txBox="1"/>
          <p:nvPr/>
        </p:nvSpPr>
        <p:spPr>
          <a:xfrm>
            <a:off x="5820121" y="3643098"/>
            <a:ext cx="331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人员组织分工及评分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0" name="ïṣḻîḍè">
            <a:extLst>
              <a:ext uri="{FF2B5EF4-FFF2-40B4-BE49-F238E27FC236}">
                <a16:creationId xmlns:a16="http://schemas.microsoft.com/office/drawing/2014/main" id="{73F4030A-D098-4C3B-ACA0-14554F36E74E}"/>
              </a:ext>
            </a:extLst>
          </p:cNvPr>
          <p:cNvSpPr txBox="1"/>
          <p:nvPr/>
        </p:nvSpPr>
        <p:spPr>
          <a:xfrm>
            <a:off x="8620012" y="365114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>
                <a:solidFill>
                  <a:schemeClr val="accent1"/>
                </a:solidFill>
              </a:rPr>
              <a:t>07.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21" name="ïšḷide">
            <a:extLst>
              <a:ext uri="{FF2B5EF4-FFF2-40B4-BE49-F238E27FC236}">
                <a16:creationId xmlns:a16="http://schemas.microsoft.com/office/drawing/2014/main" id="{44126886-5B11-4285-9933-B645CC716DAC}"/>
              </a:ext>
            </a:extLst>
          </p:cNvPr>
          <p:cNvSpPr txBox="1"/>
          <p:nvPr/>
        </p:nvSpPr>
        <p:spPr>
          <a:xfrm>
            <a:off x="9125279" y="3635056"/>
            <a:ext cx="331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配置管理工具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9" name="iṡlïḍe">
            <a:extLst>
              <a:ext uri="{FF2B5EF4-FFF2-40B4-BE49-F238E27FC236}">
                <a16:creationId xmlns:a16="http://schemas.microsoft.com/office/drawing/2014/main" id="{66D5396F-3FB1-4968-A2A6-BE81A444486C}"/>
              </a:ext>
            </a:extLst>
          </p:cNvPr>
          <p:cNvSpPr txBox="1"/>
          <p:nvPr/>
        </p:nvSpPr>
        <p:spPr>
          <a:xfrm>
            <a:off x="5367202" y="364519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 dirty="0">
                <a:solidFill>
                  <a:schemeClr val="accent1"/>
                </a:solidFill>
              </a:rPr>
              <a:t>03.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22" name="îṥlîdé">
            <a:extLst>
              <a:ext uri="{FF2B5EF4-FFF2-40B4-BE49-F238E27FC236}">
                <a16:creationId xmlns:a16="http://schemas.microsoft.com/office/drawing/2014/main" id="{BC63F7F5-4EE6-4F2D-AE39-85F089A9A383}"/>
              </a:ext>
            </a:extLst>
          </p:cNvPr>
          <p:cNvSpPr txBox="1"/>
          <p:nvPr/>
        </p:nvSpPr>
        <p:spPr>
          <a:xfrm>
            <a:off x="5820121" y="4629351"/>
            <a:ext cx="331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专题计划要点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6" name="íSļiḑè">
            <a:extLst>
              <a:ext uri="{FF2B5EF4-FFF2-40B4-BE49-F238E27FC236}">
                <a16:creationId xmlns:a16="http://schemas.microsoft.com/office/drawing/2014/main" id="{29CF4544-27A1-4EAF-B033-128EE4937E2B}"/>
              </a:ext>
            </a:extLst>
          </p:cNvPr>
          <p:cNvSpPr txBox="1"/>
          <p:nvPr/>
        </p:nvSpPr>
        <p:spPr>
          <a:xfrm>
            <a:off x="8624562" y="26944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>
                <a:solidFill>
                  <a:schemeClr val="accent1"/>
                </a:solidFill>
              </a:rPr>
              <a:t>06.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23" name="ïśḻíḓe">
            <a:extLst>
              <a:ext uri="{FF2B5EF4-FFF2-40B4-BE49-F238E27FC236}">
                <a16:creationId xmlns:a16="http://schemas.microsoft.com/office/drawing/2014/main" id="{0DD07D5A-639D-4C5D-AC7C-7257DACC8DB8}"/>
              </a:ext>
            </a:extLst>
          </p:cNvPr>
          <p:cNvSpPr txBox="1"/>
          <p:nvPr/>
        </p:nvSpPr>
        <p:spPr>
          <a:xfrm>
            <a:off x="9077482" y="2685531"/>
            <a:ext cx="331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会议纪要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4" name="ïṣḻîḍè">
            <a:extLst>
              <a:ext uri="{FF2B5EF4-FFF2-40B4-BE49-F238E27FC236}">
                <a16:creationId xmlns:a16="http://schemas.microsoft.com/office/drawing/2014/main" id="{4589DD8B-8C36-4B65-B0A8-798A4A7B3AF0}"/>
              </a:ext>
            </a:extLst>
          </p:cNvPr>
          <p:cNvSpPr txBox="1"/>
          <p:nvPr/>
        </p:nvSpPr>
        <p:spPr>
          <a:xfrm>
            <a:off x="8620012" y="460066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>
                <a:solidFill>
                  <a:schemeClr val="accent1"/>
                </a:solidFill>
              </a:rPr>
              <a:t>08.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25" name="ïšḷide">
            <a:extLst>
              <a:ext uri="{FF2B5EF4-FFF2-40B4-BE49-F238E27FC236}">
                <a16:creationId xmlns:a16="http://schemas.microsoft.com/office/drawing/2014/main" id="{908C2A86-C940-4271-9419-93EE105E5AAC}"/>
              </a:ext>
            </a:extLst>
          </p:cNvPr>
          <p:cNvSpPr txBox="1"/>
          <p:nvPr/>
        </p:nvSpPr>
        <p:spPr>
          <a:xfrm>
            <a:off x="9125280" y="4613267"/>
            <a:ext cx="331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参考文献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6" name="íSļiḑè">
            <a:extLst>
              <a:ext uri="{FF2B5EF4-FFF2-40B4-BE49-F238E27FC236}">
                <a16:creationId xmlns:a16="http://schemas.microsoft.com/office/drawing/2014/main" id="{38A1BC43-572F-402F-908F-89EBBBC3C0D6}"/>
              </a:ext>
            </a:extLst>
          </p:cNvPr>
          <p:cNvSpPr txBox="1"/>
          <p:nvPr/>
        </p:nvSpPr>
        <p:spPr>
          <a:xfrm>
            <a:off x="8620012" y="184606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>
                <a:solidFill>
                  <a:schemeClr val="accent1"/>
                </a:solidFill>
              </a:rPr>
              <a:t>05.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27" name="ïśḻíḓe">
            <a:extLst>
              <a:ext uri="{FF2B5EF4-FFF2-40B4-BE49-F238E27FC236}">
                <a16:creationId xmlns:a16="http://schemas.microsoft.com/office/drawing/2014/main" id="{2A87885C-4B62-47C6-B242-DE4AFBCFE512}"/>
              </a:ext>
            </a:extLst>
          </p:cNvPr>
          <p:cNvSpPr txBox="1"/>
          <p:nvPr/>
        </p:nvSpPr>
        <p:spPr>
          <a:xfrm>
            <a:off x="9072932" y="1837109"/>
            <a:ext cx="331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可行性分析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8902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ṥḻî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$ľïďè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610" y="2582866"/>
            <a:ext cx="5553072" cy="1133475"/>
          </a:xfrm>
        </p:spPr>
        <p:txBody>
          <a:bodyPr>
            <a:normAutofit/>
          </a:bodyPr>
          <a:lstStyle/>
          <a:p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会议纪要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" name="islïḍè">
            <a:extLst>
              <a:ext uri="{FF2B5EF4-FFF2-40B4-BE49-F238E27FC236}">
                <a16:creationId xmlns:a16="http://schemas.microsoft.com/office/drawing/2014/main" id="{4E1E9DB3-F4D1-4486-BCCC-E6EB7CEE5B4E}"/>
              </a:ext>
            </a:extLst>
          </p:cNvPr>
          <p:cNvSpPr txBox="1"/>
          <p:nvPr/>
        </p:nvSpPr>
        <p:spPr>
          <a:xfrm>
            <a:off x="10268382" y="2129565"/>
            <a:ext cx="768421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algn="r"/>
            <a:r>
              <a:rPr lang="en-US" altLang="zh-CN" spc="10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06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3732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ṣlï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Sļîḍe">
            <a:extLst>
              <a:ext uri="{FF2B5EF4-FFF2-40B4-BE49-F238E27FC236}">
                <a16:creationId xmlns:a16="http://schemas.microsoft.com/office/drawing/2014/main" id="{FB1BDD83-B1F4-4D7C-B13C-A8423C8B67BA}"/>
              </a:ext>
            </a:extLst>
          </p:cNvPr>
          <p:cNvSpPr txBox="1"/>
          <p:nvPr/>
        </p:nvSpPr>
        <p:spPr>
          <a:xfrm>
            <a:off x="374338" y="491467"/>
            <a:ext cx="54229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会议纪要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6" name="îṣľîḋé">
            <a:extLst>
              <a:ext uri="{FF2B5EF4-FFF2-40B4-BE49-F238E27FC236}">
                <a16:creationId xmlns:a16="http://schemas.microsoft.com/office/drawing/2014/main" id="{8F89ACF2-6DD6-4C60-8288-C12357486739}"/>
              </a:ext>
            </a:extLst>
          </p:cNvPr>
          <p:cNvCxnSpPr>
            <a:cxnSpLocks/>
          </p:cNvCxnSpPr>
          <p:nvPr/>
        </p:nvCxnSpPr>
        <p:spPr>
          <a:xfrm>
            <a:off x="484027" y="1313855"/>
            <a:ext cx="676841" cy="0"/>
          </a:xfrm>
          <a:prstGeom prst="line">
            <a:avLst/>
          </a:prstGeom>
          <a:ln w="254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1799B7CF-531E-44DA-A921-3901A7A2F6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81" r="1099"/>
          <a:stretch/>
        </p:blipFill>
        <p:spPr>
          <a:xfrm>
            <a:off x="3942497" y="491467"/>
            <a:ext cx="5285393" cy="55826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6240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ṣľi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$1iḑé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610" y="2582866"/>
            <a:ext cx="5553072" cy="1133475"/>
          </a:xfrm>
        </p:spPr>
        <p:txBody>
          <a:bodyPr>
            <a:normAutofit/>
          </a:bodyPr>
          <a:lstStyle/>
          <a:p>
            <a:r>
              <a:rPr lang="zh-CN" altLang="en-US" sz="3200"/>
              <a:t>配置管理工具</a:t>
            </a:r>
            <a:endParaRPr lang="en-US" altLang="zh-CN" sz="3200" dirty="0"/>
          </a:p>
        </p:txBody>
      </p:sp>
      <p:sp>
        <p:nvSpPr>
          <p:cNvPr id="4" name="íṩḻíďe">
            <a:extLst>
              <a:ext uri="{FF2B5EF4-FFF2-40B4-BE49-F238E27FC236}">
                <a16:creationId xmlns:a16="http://schemas.microsoft.com/office/drawing/2014/main" id="{4E1E9DB3-F4D1-4486-BCCC-E6EB7CEE5B4E}"/>
              </a:ext>
            </a:extLst>
          </p:cNvPr>
          <p:cNvSpPr txBox="1"/>
          <p:nvPr/>
        </p:nvSpPr>
        <p:spPr>
          <a:xfrm>
            <a:off x="10268382" y="2129565"/>
            <a:ext cx="768421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algn="r"/>
            <a:r>
              <a:rPr lang="en-US" altLang="zh-CN" spc="10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07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6836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ṣlï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Sļîḍe">
            <a:extLst>
              <a:ext uri="{FF2B5EF4-FFF2-40B4-BE49-F238E27FC236}">
                <a16:creationId xmlns:a16="http://schemas.microsoft.com/office/drawing/2014/main" id="{FB1BDD83-B1F4-4D7C-B13C-A8423C8B67BA}"/>
              </a:ext>
            </a:extLst>
          </p:cNvPr>
          <p:cNvSpPr txBox="1"/>
          <p:nvPr/>
        </p:nvSpPr>
        <p:spPr>
          <a:xfrm>
            <a:off x="374338" y="491467"/>
            <a:ext cx="54229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配置管理工具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6" name="îṣľîḋé">
            <a:extLst>
              <a:ext uri="{FF2B5EF4-FFF2-40B4-BE49-F238E27FC236}">
                <a16:creationId xmlns:a16="http://schemas.microsoft.com/office/drawing/2014/main" id="{8F89ACF2-6DD6-4C60-8288-C12357486739}"/>
              </a:ext>
            </a:extLst>
          </p:cNvPr>
          <p:cNvCxnSpPr>
            <a:cxnSpLocks/>
          </p:cNvCxnSpPr>
          <p:nvPr/>
        </p:nvCxnSpPr>
        <p:spPr>
          <a:xfrm>
            <a:off x="484027" y="1313855"/>
            <a:ext cx="676841" cy="0"/>
          </a:xfrm>
          <a:prstGeom prst="line">
            <a:avLst/>
          </a:prstGeom>
          <a:ln w="254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3D681D54-B609-47D2-8126-26F91D336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36" y="2057260"/>
            <a:ext cx="11424884" cy="402475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F9A11D0-DF06-4082-8662-A490DE89CE62}"/>
              </a:ext>
            </a:extLst>
          </p:cNvPr>
          <p:cNvSpPr txBox="1"/>
          <p:nvPr/>
        </p:nvSpPr>
        <p:spPr>
          <a:xfrm>
            <a:off x="679636" y="1500892"/>
            <a:ext cx="240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Github</a:t>
            </a:r>
            <a:r>
              <a:rPr lang="zh-CN" altLang="en-US"/>
              <a:t>仓库：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908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ṣlï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Sļîḍe">
            <a:extLst>
              <a:ext uri="{FF2B5EF4-FFF2-40B4-BE49-F238E27FC236}">
                <a16:creationId xmlns:a16="http://schemas.microsoft.com/office/drawing/2014/main" id="{FB1BDD83-B1F4-4D7C-B13C-A8423C8B67BA}"/>
              </a:ext>
            </a:extLst>
          </p:cNvPr>
          <p:cNvSpPr txBox="1"/>
          <p:nvPr/>
        </p:nvSpPr>
        <p:spPr>
          <a:xfrm>
            <a:off x="374338" y="491467"/>
            <a:ext cx="54229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配置管理工具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6" name="îṣľîḋé">
            <a:extLst>
              <a:ext uri="{FF2B5EF4-FFF2-40B4-BE49-F238E27FC236}">
                <a16:creationId xmlns:a16="http://schemas.microsoft.com/office/drawing/2014/main" id="{8F89ACF2-6DD6-4C60-8288-C12357486739}"/>
              </a:ext>
            </a:extLst>
          </p:cNvPr>
          <p:cNvCxnSpPr>
            <a:cxnSpLocks/>
          </p:cNvCxnSpPr>
          <p:nvPr/>
        </p:nvCxnSpPr>
        <p:spPr>
          <a:xfrm>
            <a:off x="484027" y="1313855"/>
            <a:ext cx="676841" cy="0"/>
          </a:xfrm>
          <a:prstGeom prst="line">
            <a:avLst/>
          </a:prstGeom>
          <a:ln w="254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2EF264CC-562A-4A54-960D-1C1EA5E9B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647" y="1435770"/>
            <a:ext cx="8498048" cy="482364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25288DE-25F3-468F-ABFC-14F2A02EF143}"/>
              </a:ext>
            </a:extLst>
          </p:cNvPr>
          <p:cNvSpPr txBox="1"/>
          <p:nvPr/>
        </p:nvSpPr>
        <p:spPr>
          <a:xfrm>
            <a:off x="484027" y="1435770"/>
            <a:ext cx="229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GitHub Desktop</a:t>
            </a:r>
            <a:r>
              <a:rPr lang="zh-CN" altLang="en-US"/>
              <a:t>界面：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8041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ṣľi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$1iḑé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610" y="2582866"/>
            <a:ext cx="5553072" cy="1133475"/>
          </a:xfrm>
        </p:spPr>
        <p:txBody>
          <a:bodyPr>
            <a:normAutofit/>
          </a:bodyPr>
          <a:lstStyle/>
          <a:p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参考文献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" name="íṩḻíďe">
            <a:extLst>
              <a:ext uri="{FF2B5EF4-FFF2-40B4-BE49-F238E27FC236}">
                <a16:creationId xmlns:a16="http://schemas.microsoft.com/office/drawing/2014/main" id="{4E1E9DB3-F4D1-4486-BCCC-E6EB7CEE5B4E}"/>
              </a:ext>
            </a:extLst>
          </p:cNvPr>
          <p:cNvSpPr txBox="1"/>
          <p:nvPr/>
        </p:nvSpPr>
        <p:spPr>
          <a:xfrm>
            <a:off x="10268382" y="2129565"/>
            <a:ext cx="768421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algn="r"/>
            <a:r>
              <a:rPr lang="en-US" altLang="zh-CN" spc="10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08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4175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ṡḻï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şḷïḋè">
            <a:extLst>
              <a:ext uri="{FF2B5EF4-FFF2-40B4-BE49-F238E27FC236}">
                <a16:creationId xmlns:a16="http://schemas.microsoft.com/office/drawing/2014/main" id="{2690ED94-806C-4F91-977B-B5D7A1E4B306}"/>
              </a:ext>
            </a:extLst>
          </p:cNvPr>
          <p:cNvSpPr/>
          <p:nvPr/>
        </p:nvSpPr>
        <p:spPr>
          <a:xfrm>
            <a:off x="0" y="0"/>
            <a:ext cx="5003762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组合 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CA8B914-14EA-4F36-B835-FCDA18DA926D}"/>
              </a:ext>
            </a:extLst>
          </p:cNvPr>
          <p:cNvGrpSpPr>
            <a:grpSpLocks noChangeAspect="1"/>
          </p:cNvGrpSpPr>
          <p:nvPr/>
        </p:nvGrpSpPr>
        <p:grpSpPr>
          <a:xfrm>
            <a:off x="7187339" y="1606365"/>
            <a:ext cx="4345200" cy="3735970"/>
            <a:chOff x="3568700" y="1258888"/>
            <a:chExt cx="5049838" cy="4341812"/>
          </a:xfrm>
        </p:grpSpPr>
        <p:sp>
          <p:nvSpPr>
            <p:cNvPr id="14" name="ísḻïḑè">
              <a:extLst>
                <a:ext uri="{FF2B5EF4-FFF2-40B4-BE49-F238E27FC236}">
                  <a16:creationId xmlns:a16="http://schemas.microsoft.com/office/drawing/2014/main" id="{E0BF9381-DC05-4973-81D1-1B7549C17156}"/>
                </a:ext>
              </a:extLst>
            </p:cNvPr>
            <p:cNvSpPr/>
            <p:nvPr/>
          </p:nvSpPr>
          <p:spPr bwMode="auto">
            <a:xfrm>
              <a:off x="5521325" y="1258888"/>
              <a:ext cx="1911350" cy="1539875"/>
            </a:xfrm>
            <a:custGeom>
              <a:avLst/>
              <a:gdLst>
                <a:gd name="T0" fmla="*/ 234 w 1204"/>
                <a:gd name="T1" fmla="*/ 0 h 970"/>
                <a:gd name="T2" fmla="*/ 1204 w 1204"/>
                <a:gd name="T3" fmla="*/ 395 h 970"/>
                <a:gd name="T4" fmla="*/ 969 w 1204"/>
                <a:gd name="T5" fmla="*/ 970 h 970"/>
                <a:gd name="T6" fmla="*/ 0 w 1204"/>
                <a:gd name="T7" fmla="*/ 575 h 970"/>
                <a:gd name="T8" fmla="*/ 234 w 1204"/>
                <a:gd name="T9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4" h="970">
                  <a:moveTo>
                    <a:pt x="234" y="0"/>
                  </a:moveTo>
                  <a:lnTo>
                    <a:pt x="1204" y="395"/>
                  </a:lnTo>
                  <a:lnTo>
                    <a:pt x="969" y="970"/>
                  </a:lnTo>
                  <a:lnTo>
                    <a:pt x="0" y="575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ṣḷíḋé">
              <a:extLst>
                <a:ext uri="{FF2B5EF4-FFF2-40B4-BE49-F238E27FC236}">
                  <a16:creationId xmlns:a16="http://schemas.microsoft.com/office/drawing/2014/main" id="{021ABD5A-5CAB-467E-A34B-E06066BB6125}"/>
                </a:ext>
              </a:extLst>
            </p:cNvPr>
            <p:cNvSpPr/>
            <p:nvPr/>
          </p:nvSpPr>
          <p:spPr bwMode="auto">
            <a:xfrm>
              <a:off x="5521325" y="1258888"/>
              <a:ext cx="1911350" cy="1539875"/>
            </a:xfrm>
            <a:custGeom>
              <a:avLst/>
              <a:gdLst>
                <a:gd name="T0" fmla="*/ 234 w 1204"/>
                <a:gd name="T1" fmla="*/ 0 h 970"/>
                <a:gd name="T2" fmla="*/ 1204 w 1204"/>
                <a:gd name="T3" fmla="*/ 395 h 970"/>
                <a:gd name="T4" fmla="*/ 969 w 1204"/>
                <a:gd name="T5" fmla="*/ 970 h 970"/>
                <a:gd name="T6" fmla="*/ 0 w 1204"/>
                <a:gd name="T7" fmla="*/ 575 h 970"/>
                <a:gd name="T8" fmla="*/ 234 w 1204"/>
                <a:gd name="T9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4" h="970">
                  <a:moveTo>
                    <a:pt x="234" y="0"/>
                  </a:moveTo>
                  <a:lnTo>
                    <a:pt x="1204" y="395"/>
                  </a:lnTo>
                  <a:lnTo>
                    <a:pt x="969" y="970"/>
                  </a:lnTo>
                  <a:lnTo>
                    <a:pt x="0" y="575"/>
                  </a:lnTo>
                  <a:lnTo>
                    <a:pt x="2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slïḑé">
              <a:extLst>
                <a:ext uri="{FF2B5EF4-FFF2-40B4-BE49-F238E27FC236}">
                  <a16:creationId xmlns:a16="http://schemas.microsoft.com/office/drawing/2014/main" id="{E1BC55FF-3B66-4EDF-9C8C-0E910A65C354}"/>
                </a:ext>
              </a:extLst>
            </p:cNvPr>
            <p:cNvSpPr/>
            <p:nvPr/>
          </p:nvSpPr>
          <p:spPr bwMode="auto">
            <a:xfrm>
              <a:off x="5824538" y="1552575"/>
              <a:ext cx="747713" cy="747713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ṧľídé">
              <a:extLst>
                <a:ext uri="{FF2B5EF4-FFF2-40B4-BE49-F238E27FC236}">
                  <a16:creationId xmlns:a16="http://schemas.microsoft.com/office/drawing/2014/main" id="{243D9E9E-CDA6-42AF-9E27-A12C4E91C4E9}"/>
                </a:ext>
              </a:extLst>
            </p:cNvPr>
            <p:cNvSpPr/>
            <p:nvPr/>
          </p:nvSpPr>
          <p:spPr bwMode="auto">
            <a:xfrm>
              <a:off x="6734175" y="1789113"/>
              <a:ext cx="163513" cy="161925"/>
            </a:xfrm>
            <a:custGeom>
              <a:avLst/>
              <a:gdLst>
                <a:gd name="T0" fmla="*/ 31 w 103"/>
                <a:gd name="T1" fmla="*/ 0 h 102"/>
                <a:gd name="T2" fmla="*/ 103 w 103"/>
                <a:gd name="T3" fmla="*/ 30 h 102"/>
                <a:gd name="T4" fmla="*/ 73 w 103"/>
                <a:gd name="T5" fmla="*/ 102 h 102"/>
                <a:gd name="T6" fmla="*/ 0 w 103"/>
                <a:gd name="T7" fmla="*/ 73 h 102"/>
                <a:gd name="T8" fmla="*/ 31 w 103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2">
                  <a:moveTo>
                    <a:pt x="31" y="0"/>
                  </a:moveTo>
                  <a:lnTo>
                    <a:pt x="103" y="30"/>
                  </a:lnTo>
                  <a:lnTo>
                    <a:pt x="73" y="102"/>
                  </a:lnTo>
                  <a:lnTo>
                    <a:pt x="0" y="7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ṡ1ïďê">
              <a:extLst>
                <a:ext uri="{FF2B5EF4-FFF2-40B4-BE49-F238E27FC236}">
                  <a16:creationId xmlns:a16="http://schemas.microsoft.com/office/drawing/2014/main" id="{03F78215-C801-4D9D-BA28-8690679827CC}"/>
                </a:ext>
              </a:extLst>
            </p:cNvPr>
            <p:cNvSpPr/>
            <p:nvPr/>
          </p:nvSpPr>
          <p:spPr bwMode="auto">
            <a:xfrm>
              <a:off x="6878638" y="1847850"/>
              <a:ext cx="163513" cy="161925"/>
            </a:xfrm>
            <a:custGeom>
              <a:avLst/>
              <a:gdLst>
                <a:gd name="T0" fmla="*/ 31 w 103"/>
                <a:gd name="T1" fmla="*/ 0 h 102"/>
                <a:gd name="T2" fmla="*/ 0 w 103"/>
                <a:gd name="T3" fmla="*/ 73 h 102"/>
                <a:gd name="T4" fmla="*/ 73 w 103"/>
                <a:gd name="T5" fmla="*/ 102 h 102"/>
                <a:gd name="T6" fmla="*/ 103 w 103"/>
                <a:gd name="T7" fmla="*/ 30 h 102"/>
                <a:gd name="T8" fmla="*/ 31 w 103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2">
                  <a:moveTo>
                    <a:pt x="31" y="0"/>
                  </a:moveTo>
                  <a:lnTo>
                    <a:pt x="0" y="73"/>
                  </a:lnTo>
                  <a:lnTo>
                    <a:pt x="73" y="102"/>
                  </a:lnTo>
                  <a:lnTo>
                    <a:pt x="103" y="3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416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ṧlíḑê">
              <a:extLst>
                <a:ext uri="{FF2B5EF4-FFF2-40B4-BE49-F238E27FC236}">
                  <a16:creationId xmlns:a16="http://schemas.microsoft.com/office/drawing/2014/main" id="{28C84BD5-6E6B-4A91-B119-78AC6B36E4C3}"/>
                </a:ext>
              </a:extLst>
            </p:cNvPr>
            <p:cNvSpPr/>
            <p:nvPr/>
          </p:nvSpPr>
          <p:spPr bwMode="auto">
            <a:xfrm>
              <a:off x="6878638" y="1847850"/>
              <a:ext cx="163513" cy="161925"/>
            </a:xfrm>
            <a:custGeom>
              <a:avLst/>
              <a:gdLst>
                <a:gd name="T0" fmla="*/ 31 w 103"/>
                <a:gd name="T1" fmla="*/ 0 h 102"/>
                <a:gd name="T2" fmla="*/ 0 w 103"/>
                <a:gd name="T3" fmla="*/ 73 h 102"/>
                <a:gd name="T4" fmla="*/ 73 w 103"/>
                <a:gd name="T5" fmla="*/ 102 h 102"/>
                <a:gd name="T6" fmla="*/ 103 w 103"/>
                <a:gd name="T7" fmla="*/ 30 h 102"/>
                <a:gd name="T8" fmla="*/ 31 w 103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2">
                  <a:moveTo>
                    <a:pt x="31" y="0"/>
                  </a:moveTo>
                  <a:lnTo>
                    <a:pt x="0" y="73"/>
                  </a:lnTo>
                  <a:lnTo>
                    <a:pt x="73" y="102"/>
                  </a:lnTo>
                  <a:lnTo>
                    <a:pt x="103" y="3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šliḓe">
              <a:extLst>
                <a:ext uri="{FF2B5EF4-FFF2-40B4-BE49-F238E27FC236}">
                  <a16:creationId xmlns:a16="http://schemas.microsoft.com/office/drawing/2014/main" id="{218B315A-C148-4D9F-BE1E-E02B7FAB51B8}"/>
                </a:ext>
              </a:extLst>
            </p:cNvPr>
            <p:cNvSpPr/>
            <p:nvPr/>
          </p:nvSpPr>
          <p:spPr bwMode="auto">
            <a:xfrm>
              <a:off x="7023100" y="1906588"/>
              <a:ext cx="163513" cy="163513"/>
            </a:xfrm>
            <a:custGeom>
              <a:avLst/>
              <a:gdLst>
                <a:gd name="T0" fmla="*/ 30 w 103"/>
                <a:gd name="T1" fmla="*/ 0 h 103"/>
                <a:gd name="T2" fmla="*/ 0 w 103"/>
                <a:gd name="T3" fmla="*/ 73 h 103"/>
                <a:gd name="T4" fmla="*/ 73 w 103"/>
                <a:gd name="T5" fmla="*/ 103 h 103"/>
                <a:gd name="T6" fmla="*/ 103 w 103"/>
                <a:gd name="T7" fmla="*/ 30 h 103"/>
                <a:gd name="T8" fmla="*/ 30 w 103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30" y="0"/>
                  </a:moveTo>
                  <a:lnTo>
                    <a:pt x="0" y="73"/>
                  </a:lnTo>
                  <a:lnTo>
                    <a:pt x="73" y="103"/>
                  </a:lnTo>
                  <a:lnTo>
                    <a:pt x="103" y="3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404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ïṧḷíḓè">
              <a:extLst>
                <a:ext uri="{FF2B5EF4-FFF2-40B4-BE49-F238E27FC236}">
                  <a16:creationId xmlns:a16="http://schemas.microsoft.com/office/drawing/2014/main" id="{4907550C-8077-4C74-8588-4117156548BD}"/>
                </a:ext>
              </a:extLst>
            </p:cNvPr>
            <p:cNvSpPr/>
            <p:nvPr/>
          </p:nvSpPr>
          <p:spPr bwMode="auto">
            <a:xfrm>
              <a:off x="7023100" y="1906588"/>
              <a:ext cx="163513" cy="163513"/>
            </a:xfrm>
            <a:custGeom>
              <a:avLst/>
              <a:gdLst>
                <a:gd name="T0" fmla="*/ 30 w 103"/>
                <a:gd name="T1" fmla="*/ 0 h 103"/>
                <a:gd name="T2" fmla="*/ 0 w 103"/>
                <a:gd name="T3" fmla="*/ 73 h 103"/>
                <a:gd name="T4" fmla="*/ 73 w 103"/>
                <a:gd name="T5" fmla="*/ 103 h 103"/>
                <a:gd name="T6" fmla="*/ 103 w 103"/>
                <a:gd name="T7" fmla="*/ 30 h 103"/>
                <a:gd name="T8" fmla="*/ 30 w 103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30" y="0"/>
                  </a:moveTo>
                  <a:lnTo>
                    <a:pt x="0" y="73"/>
                  </a:lnTo>
                  <a:lnTo>
                    <a:pt x="73" y="103"/>
                  </a:lnTo>
                  <a:lnTo>
                    <a:pt x="103" y="30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îŝ1íďè">
              <a:extLst>
                <a:ext uri="{FF2B5EF4-FFF2-40B4-BE49-F238E27FC236}">
                  <a16:creationId xmlns:a16="http://schemas.microsoft.com/office/drawing/2014/main" id="{0A830995-98B5-4250-8E9F-F2B0DF533FC8}"/>
                </a:ext>
              </a:extLst>
            </p:cNvPr>
            <p:cNvSpPr/>
            <p:nvPr/>
          </p:nvSpPr>
          <p:spPr bwMode="auto">
            <a:xfrm>
              <a:off x="6677025" y="1933575"/>
              <a:ext cx="161925" cy="161925"/>
            </a:xfrm>
            <a:custGeom>
              <a:avLst/>
              <a:gdLst>
                <a:gd name="T0" fmla="*/ 29 w 102"/>
                <a:gd name="T1" fmla="*/ 0 h 102"/>
                <a:gd name="T2" fmla="*/ 102 w 102"/>
                <a:gd name="T3" fmla="*/ 29 h 102"/>
                <a:gd name="T4" fmla="*/ 72 w 102"/>
                <a:gd name="T5" fmla="*/ 102 h 102"/>
                <a:gd name="T6" fmla="*/ 0 w 102"/>
                <a:gd name="T7" fmla="*/ 73 h 102"/>
                <a:gd name="T8" fmla="*/ 29 w 102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02">
                  <a:moveTo>
                    <a:pt x="29" y="0"/>
                  </a:moveTo>
                  <a:lnTo>
                    <a:pt x="102" y="29"/>
                  </a:lnTo>
                  <a:lnTo>
                    <a:pt x="72" y="102"/>
                  </a:lnTo>
                  <a:lnTo>
                    <a:pt x="0" y="73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ïS1íďe">
              <a:extLst>
                <a:ext uri="{FF2B5EF4-FFF2-40B4-BE49-F238E27FC236}">
                  <a16:creationId xmlns:a16="http://schemas.microsoft.com/office/drawing/2014/main" id="{E29CBDF6-186A-4093-AAE4-52897135E93B}"/>
                </a:ext>
              </a:extLst>
            </p:cNvPr>
            <p:cNvSpPr/>
            <p:nvPr/>
          </p:nvSpPr>
          <p:spPr bwMode="auto">
            <a:xfrm>
              <a:off x="6819900" y="1992313"/>
              <a:ext cx="163513" cy="163513"/>
            </a:xfrm>
            <a:custGeom>
              <a:avLst/>
              <a:gdLst>
                <a:gd name="T0" fmla="*/ 30 w 103"/>
                <a:gd name="T1" fmla="*/ 0 h 103"/>
                <a:gd name="T2" fmla="*/ 0 w 103"/>
                <a:gd name="T3" fmla="*/ 72 h 103"/>
                <a:gd name="T4" fmla="*/ 73 w 103"/>
                <a:gd name="T5" fmla="*/ 103 h 103"/>
                <a:gd name="T6" fmla="*/ 103 w 103"/>
                <a:gd name="T7" fmla="*/ 30 h 103"/>
                <a:gd name="T8" fmla="*/ 30 w 103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30" y="0"/>
                  </a:moveTo>
                  <a:lnTo>
                    <a:pt x="0" y="72"/>
                  </a:lnTo>
                  <a:lnTo>
                    <a:pt x="73" y="103"/>
                  </a:lnTo>
                  <a:lnTo>
                    <a:pt x="103" y="3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3735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ṡļïḋè">
              <a:extLst>
                <a:ext uri="{FF2B5EF4-FFF2-40B4-BE49-F238E27FC236}">
                  <a16:creationId xmlns:a16="http://schemas.microsoft.com/office/drawing/2014/main" id="{FB0D198A-2C5A-43C7-9042-A958B3464400}"/>
                </a:ext>
              </a:extLst>
            </p:cNvPr>
            <p:cNvSpPr/>
            <p:nvPr/>
          </p:nvSpPr>
          <p:spPr bwMode="auto">
            <a:xfrm>
              <a:off x="6819900" y="1992313"/>
              <a:ext cx="163513" cy="163513"/>
            </a:xfrm>
            <a:custGeom>
              <a:avLst/>
              <a:gdLst>
                <a:gd name="T0" fmla="*/ 30 w 103"/>
                <a:gd name="T1" fmla="*/ 0 h 103"/>
                <a:gd name="T2" fmla="*/ 0 w 103"/>
                <a:gd name="T3" fmla="*/ 72 h 103"/>
                <a:gd name="T4" fmla="*/ 73 w 103"/>
                <a:gd name="T5" fmla="*/ 103 h 103"/>
                <a:gd name="T6" fmla="*/ 103 w 103"/>
                <a:gd name="T7" fmla="*/ 30 h 103"/>
                <a:gd name="T8" fmla="*/ 30 w 103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30" y="0"/>
                  </a:moveTo>
                  <a:lnTo>
                    <a:pt x="0" y="72"/>
                  </a:lnTo>
                  <a:lnTo>
                    <a:pt x="73" y="103"/>
                  </a:lnTo>
                  <a:lnTo>
                    <a:pt x="103" y="30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śļíḍé">
              <a:extLst>
                <a:ext uri="{FF2B5EF4-FFF2-40B4-BE49-F238E27FC236}">
                  <a16:creationId xmlns:a16="http://schemas.microsoft.com/office/drawing/2014/main" id="{6934AAA8-AB1C-48D8-B52D-5EEF0FC38377}"/>
                </a:ext>
              </a:extLst>
            </p:cNvPr>
            <p:cNvSpPr/>
            <p:nvPr/>
          </p:nvSpPr>
          <p:spPr bwMode="auto">
            <a:xfrm>
              <a:off x="6964363" y="2051050"/>
              <a:ext cx="163513" cy="161925"/>
            </a:xfrm>
            <a:custGeom>
              <a:avLst/>
              <a:gdLst>
                <a:gd name="T0" fmla="*/ 30 w 103"/>
                <a:gd name="T1" fmla="*/ 0 h 102"/>
                <a:gd name="T2" fmla="*/ 0 w 103"/>
                <a:gd name="T3" fmla="*/ 73 h 102"/>
                <a:gd name="T4" fmla="*/ 73 w 103"/>
                <a:gd name="T5" fmla="*/ 102 h 102"/>
                <a:gd name="T6" fmla="*/ 103 w 103"/>
                <a:gd name="T7" fmla="*/ 30 h 102"/>
                <a:gd name="T8" fmla="*/ 30 w 103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2">
                  <a:moveTo>
                    <a:pt x="30" y="0"/>
                  </a:moveTo>
                  <a:lnTo>
                    <a:pt x="0" y="73"/>
                  </a:lnTo>
                  <a:lnTo>
                    <a:pt x="73" y="102"/>
                  </a:lnTo>
                  <a:lnTo>
                    <a:pt x="103" y="3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3C3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ṩ1íḑè">
              <a:extLst>
                <a:ext uri="{FF2B5EF4-FFF2-40B4-BE49-F238E27FC236}">
                  <a16:creationId xmlns:a16="http://schemas.microsoft.com/office/drawing/2014/main" id="{31BCE345-5C65-48B4-97B0-044AFA9F0B5A}"/>
                </a:ext>
              </a:extLst>
            </p:cNvPr>
            <p:cNvSpPr/>
            <p:nvPr/>
          </p:nvSpPr>
          <p:spPr bwMode="auto">
            <a:xfrm>
              <a:off x="6964363" y="2051050"/>
              <a:ext cx="163513" cy="161925"/>
            </a:xfrm>
            <a:custGeom>
              <a:avLst/>
              <a:gdLst>
                <a:gd name="T0" fmla="*/ 30 w 103"/>
                <a:gd name="T1" fmla="*/ 0 h 102"/>
                <a:gd name="T2" fmla="*/ 0 w 103"/>
                <a:gd name="T3" fmla="*/ 73 h 102"/>
                <a:gd name="T4" fmla="*/ 73 w 103"/>
                <a:gd name="T5" fmla="*/ 102 h 102"/>
                <a:gd name="T6" fmla="*/ 103 w 103"/>
                <a:gd name="T7" fmla="*/ 30 h 102"/>
                <a:gd name="T8" fmla="*/ 30 w 103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2">
                  <a:moveTo>
                    <a:pt x="30" y="0"/>
                  </a:moveTo>
                  <a:lnTo>
                    <a:pt x="0" y="73"/>
                  </a:lnTo>
                  <a:lnTo>
                    <a:pt x="73" y="102"/>
                  </a:lnTo>
                  <a:lnTo>
                    <a:pt x="103" y="30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šļîḋe">
              <a:extLst>
                <a:ext uri="{FF2B5EF4-FFF2-40B4-BE49-F238E27FC236}">
                  <a16:creationId xmlns:a16="http://schemas.microsoft.com/office/drawing/2014/main" id="{AC1BC710-B8D4-409F-8B8B-E52CC50180E9}"/>
                </a:ext>
              </a:extLst>
            </p:cNvPr>
            <p:cNvSpPr/>
            <p:nvPr/>
          </p:nvSpPr>
          <p:spPr bwMode="auto">
            <a:xfrm>
              <a:off x="6618288" y="2078038"/>
              <a:ext cx="161925" cy="161925"/>
            </a:xfrm>
            <a:custGeom>
              <a:avLst/>
              <a:gdLst>
                <a:gd name="T0" fmla="*/ 29 w 102"/>
                <a:gd name="T1" fmla="*/ 0 h 102"/>
                <a:gd name="T2" fmla="*/ 102 w 102"/>
                <a:gd name="T3" fmla="*/ 29 h 102"/>
                <a:gd name="T4" fmla="*/ 72 w 102"/>
                <a:gd name="T5" fmla="*/ 102 h 102"/>
                <a:gd name="T6" fmla="*/ 0 w 102"/>
                <a:gd name="T7" fmla="*/ 72 h 102"/>
                <a:gd name="T8" fmla="*/ 29 w 102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02">
                  <a:moveTo>
                    <a:pt x="29" y="0"/>
                  </a:moveTo>
                  <a:lnTo>
                    <a:pt x="102" y="29"/>
                  </a:lnTo>
                  <a:lnTo>
                    <a:pt x="72" y="102"/>
                  </a:lnTo>
                  <a:lnTo>
                    <a:pt x="0" y="7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65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ṣḻïḍé">
              <a:extLst>
                <a:ext uri="{FF2B5EF4-FFF2-40B4-BE49-F238E27FC236}">
                  <a16:creationId xmlns:a16="http://schemas.microsoft.com/office/drawing/2014/main" id="{6276CD05-BDE7-4AE7-BCFF-BE88D7E8D5E2}"/>
                </a:ext>
              </a:extLst>
            </p:cNvPr>
            <p:cNvSpPr/>
            <p:nvPr/>
          </p:nvSpPr>
          <p:spPr bwMode="auto">
            <a:xfrm>
              <a:off x="6762750" y="2136775"/>
              <a:ext cx="161925" cy="161925"/>
            </a:xfrm>
            <a:custGeom>
              <a:avLst/>
              <a:gdLst>
                <a:gd name="T0" fmla="*/ 29 w 102"/>
                <a:gd name="T1" fmla="*/ 0 h 102"/>
                <a:gd name="T2" fmla="*/ 0 w 102"/>
                <a:gd name="T3" fmla="*/ 72 h 102"/>
                <a:gd name="T4" fmla="*/ 72 w 102"/>
                <a:gd name="T5" fmla="*/ 102 h 102"/>
                <a:gd name="T6" fmla="*/ 102 w 102"/>
                <a:gd name="T7" fmla="*/ 30 h 102"/>
                <a:gd name="T8" fmla="*/ 29 w 102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02">
                  <a:moveTo>
                    <a:pt x="29" y="0"/>
                  </a:moveTo>
                  <a:lnTo>
                    <a:pt x="0" y="72"/>
                  </a:lnTo>
                  <a:lnTo>
                    <a:pt x="72" y="102"/>
                  </a:lnTo>
                  <a:lnTo>
                    <a:pt x="102" y="3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9F51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$1ïďè">
              <a:extLst>
                <a:ext uri="{FF2B5EF4-FFF2-40B4-BE49-F238E27FC236}">
                  <a16:creationId xmlns:a16="http://schemas.microsoft.com/office/drawing/2014/main" id="{BD797EB8-DA50-44B8-8297-CD38C68C5D34}"/>
                </a:ext>
              </a:extLst>
            </p:cNvPr>
            <p:cNvSpPr/>
            <p:nvPr/>
          </p:nvSpPr>
          <p:spPr bwMode="auto">
            <a:xfrm>
              <a:off x="6762750" y="2136775"/>
              <a:ext cx="161925" cy="161925"/>
            </a:xfrm>
            <a:custGeom>
              <a:avLst/>
              <a:gdLst>
                <a:gd name="T0" fmla="*/ 29 w 102"/>
                <a:gd name="T1" fmla="*/ 0 h 102"/>
                <a:gd name="T2" fmla="*/ 0 w 102"/>
                <a:gd name="T3" fmla="*/ 72 h 102"/>
                <a:gd name="T4" fmla="*/ 72 w 102"/>
                <a:gd name="T5" fmla="*/ 102 h 102"/>
                <a:gd name="T6" fmla="*/ 102 w 102"/>
                <a:gd name="T7" fmla="*/ 30 h 102"/>
                <a:gd name="T8" fmla="*/ 29 w 102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02">
                  <a:moveTo>
                    <a:pt x="29" y="0"/>
                  </a:moveTo>
                  <a:lnTo>
                    <a:pt x="0" y="72"/>
                  </a:lnTo>
                  <a:lnTo>
                    <a:pt x="72" y="102"/>
                  </a:lnTo>
                  <a:lnTo>
                    <a:pt x="102" y="3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sļíďè">
              <a:extLst>
                <a:ext uri="{FF2B5EF4-FFF2-40B4-BE49-F238E27FC236}">
                  <a16:creationId xmlns:a16="http://schemas.microsoft.com/office/drawing/2014/main" id="{A2FB6A4A-EEBE-47D6-A1F5-C6FE377A83A0}"/>
                </a:ext>
              </a:extLst>
            </p:cNvPr>
            <p:cNvSpPr/>
            <p:nvPr/>
          </p:nvSpPr>
          <p:spPr bwMode="auto">
            <a:xfrm>
              <a:off x="6905625" y="2195513"/>
              <a:ext cx="163513" cy="161925"/>
            </a:xfrm>
            <a:custGeom>
              <a:avLst/>
              <a:gdLst>
                <a:gd name="T0" fmla="*/ 30 w 103"/>
                <a:gd name="T1" fmla="*/ 0 h 102"/>
                <a:gd name="T2" fmla="*/ 0 w 103"/>
                <a:gd name="T3" fmla="*/ 73 h 102"/>
                <a:gd name="T4" fmla="*/ 73 w 103"/>
                <a:gd name="T5" fmla="*/ 102 h 102"/>
                <a:gd name="T6" fmla="*/ 103 w 103"/>
                <a:gd name="T7" fmla="*/ 29 h 102"/>
                <a:gd name="T8" fmla="*/ 30 w 103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2">
                  <a:moveTo>
                    <a:pt x="30" y="0"/>
                  </a:moveTo>
                  <a:lnTo>
                    <a:pt x="0" y="73"/>
                  </a:lnTo>
                  <a:lnTo>
                    <a:pt x="73" y="102"/>
                  </a:lnTo>
                  <a:lnTo>
                    <a:pt x="103" y="29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5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ïśľíďè">
              <a:extLst>
                <a:ext uri="{FF2B5EF4-FFF2-40B4-BE49-F238E27FC236}">
                  <a16:creationId xmlns:a16="http://schemas.microsoft.com/office/drawing/2014/main" id="{2C3CFB12-D7F6-429C-A371-EECDC2975FE4}"/>
                </a:ext>
              </a:extLst>
            </p:cNvPr>
            <p:cNvSpPr/>
            <p:nvPr/>
          </p:nvSpPr>
          <p:spPr bwMode="auto">
            <a:xfrm>
              <a:off x="6905625" y="2195513"/>
              <a:ext cx="163513" cy="161925"/>
            </a:xfrm>
            <a:custGeom>
              <a:avLst/>
              <a:gdLst>
                <a:gd name="T0" fmla="*/ 30 w 103"/>
                <a:gd name="T1" fmla="*/ 0 h 102"/>
                <a:gd name="T2" fmla="*/ 0 w 103"/>
                <a:gd name="T3" fmla="*/ 73 h 102"/>
                <a:gd name="T4" fmla="*/ 73 w 103"/>
                <a:gd name="T5" fmla="*/ 102 h 102"/>
                <a:gd name="T6" fmla="*/ 103 w 103"/>
                <a:gd name="T7" fmla="*/ 29 h 102"/>
                <a:gd name="T8" fmla="*/ 30 w 103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2">
                  <a:moveTo>
                    <a:pt x="30" y="0"/>
                  </a:moveTo>
                  <a:lnTo>
                    <a:pt x="0" y="73"/>
                  </a:lnTo>
                  <a:lnTo>
                    <a:pt x="73" y="102"/>
                  </a:lnTo>
                  <a:lnTo>
                    <a:pt x="103" y="29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íṥľîḑe">
              <a:extLst>
                <a:ext uri="{FF2B5EF4-FFF2-40B4-BE49-F238E27FC236}">
                  <a16:creationId xmlns:a16="http://schemas.microsoft.com/office/drawing/2014/main" id="{67209B5A-82F5-4BE6-94A9-5447AD461CB4}"/>
                </a:ext>
              </a:extLst>
            </p:cNvPr>
            <p:cNvSpPr/>
            <p:nvPr/>
          </p:nvSpPr>
          <p:spPr bwMode="auto">
            <a:xfrm>
              <a:off x="6110288" y="1601788"/>
              <a:ext cx="517525" cy="700088"/>
            </a:xfrm>
            <a:custGeom>
              <a:avLst/>
              <a:gdLst>
                <a:gd name="T0" fmla="*/ 210 w 398"/>
                <a:gd name="T1" fmla="*/ 0 h 539"/>
                <a:gd name="T2" fmla="*/ 356 w 398"/>
                <a:gd name="T3" fmla="*/ 250 h 539"/>
                <a:gd name="T4" fmla="*/ 68 w 398"/>
                <a:gd name="T5" fmla="*/ 538 h 539"/>
                <a:gd name="T6" fmla="*/ 0 w 398"/>
                <a:gd name="T7" fmla="*/ 530 h 539"/>
                <a:gd name="T8" fmla="*/ 71 w 398"/>
                <a:gd name="T9" fmla="*/ 539 h 539"/>
                <a:gd name="T10" fmla="*/ 342 w 398"/>
                <a:gd name="T11" fmla="*/ 362 h 539"/>
                <a:gd name="T12" fmla="*/ 210 w 398"/>
                <a:gd name="T13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8" h="539">
                  <a:moveTo>
                    <a:pt x="210" y="0"/>
                  </a:moveTo>
                  <a:cubicBezTo>
                    <a:pt x="297" y="49"/>
                    <a:pt x="356" y="143"/>
                    <a:pt x="356" y="250"/>
                  </a:cubicBezTo>
                  <a:cubicBezTo>
                    <a:pt x="356" y="409"/>
                    <a:pt x="227" y="538"/>
                    <a:pt x="68" y="538"/>
                  </a:cubicBezTo>
                  <a:cubicBezTo>
                    <a:pt x="45" y="538"/>
                    <a:pt x="22" y="535"/>
                    <a:pt x="0" y="530"/>
                  </a:cubicBezTo>
                  <a:cubicBezTo>
                    <a:pt x="24" y="536"/>
                    <a:pt x="48" y="539"/>
                    <a:pt x="71" y="539"/>
                  </a:cubicBezTo>
                  <a:cubicBezTo>
                    <a:pt x="186" y="539"/>
                    <a:pt x="297" y="473"/>
                    <a:pt x="342" y="362"/>
                  </a:cubicBezTo>
                  <a:cubicBezTo>
                    <a:pt x="398" y="226"/>
                    <a:pt x="336" y="70"/>
                    <a:pt x="210" y="0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ṣ1íďé">
              <a:extLst>
                <a:ext uri="{FF2B5EF4-FFF2-40B4-BE49-F238E27FC236}">
                  <a16:creationId xmlns:a16="http://schemas.microsoft.com/office/drawing/2014/main" id="{8712AF34-14E5-484A-A07F-CD30B6F8472A}"/>
                </a:ext>
              </a:extLst>
            </p:cNvPr>
            <p:cNvSpPr/>
            <p:nvPr/>
          </p:nvSpPr>
          <p:spPr bwMode="auto">
            <a:xfrm>
              <a:off x="6056313" y="1581150"/>
              <a:ext cx="515938" cy="719138"/>
            </a:xfrm>
            <a:custGeom>
              <a:avLst/>
              <a:gdLst>
                <a:gd name="T0" fmla="*/ 218 w 397"/>
                <a:gd name="T1" fmla="*/ 0 h 555"/>
                <a:gd name="T2" fmla="*/ 0 w 397"/>
                <a:gd name="T3" fmla="*/ 534 h 555"/>
                <a:gd name="T4" fmla="*/ 41 w 397"/>
                <a:gd name="T5" fmla="*/ 547 h 555"/>
                <a:gd name="T6" fmla="*/ 109 w 397"/>
                <a:gd name="T7" fmla="*/ 555 h 555"/>
                <a:gd name="T8" fmla="*/ 397 w 397"/>
                <a:gd name="T9" fmla="*/ 267 h 555"/>
                <a:gd name="T10" fmla="*/ 251 w 397"/>
                <a:gd name="T11" fmla="*/ 17 h 555"/>
                <a:gd name="T12" fmla="*/ 218 w 397"/>
                <a:gd name="T13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7" h="555">
                  <a:moveTo>
                    <a:pt x="218" y="0"/>
                  </a:moveTo>
                  <a:cubicBezTo>
                    <a:pt x="0" y="534"/>
                    <a:pt x="0" y="534"/>
                    <a:pt x="0" y="534"/>
                  </a:cubicBezTo>
                  <a:cubicBezTo>
                    <a:pt x="14" y="539"/>
                    <a:pt x="27" y="544"/>
                    <a:pt x="41" y="547"/>
                  </a:cubicBezTo>
                  <a:cubicBezTo>
                    <a:pt x="63" y="552"/>
                    <a:pt x="86" y="555"/>
                    <a:pt x="109" y="555"/>
                  </a:cubicBezTo>
                  <a:cubicBezTo>
                    <a:pt x="268" y="555"/>
                    <a:pt x="397" y="426"/>
                    <a:pt x="397" y="267"/>
                  </a:cubicBezTo>
                  <a:cubicBezTo>
                    <a:pt x="397" y="160"/>
                    <a:pt x="338" y="66"/>
                    <a:pt x="251" y="17"/>
                  </a:cubicBezTo>
                  <a:cubicBezTo>
                    <a:pt x="241" y="11"/>
                    <a:pt x="230" y="5"/>
                    <a:pt x="218" y="0"/>
                  </a:cubicBezTo>
                </a:path>
              </a:pathLst>
            </a:custGeom>
            <a:solidFill>
              <a:srgbClr val="406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îṡḻïḋe">
              <a:extLst>
                <a:ext uri="{FF2B5EF4-FFF2-40B4-BE49-F238E27FC236}">
                  <a16:creationId xmlns:a16="http://schemas.microsoft.com/office/drawing/2014/main" id="{3BC3429B-DC40-4C03-AABD-6606D9EEE8C0}"/>
                </a:ext>
              </a:extLst>
            </p:cNvPr>
            <p:cNvSpPr/>
            <p:nvPr/>
          </p:nvSpPr>
          <p:spPr bwMode="auto">
            <a:xfrm>
              <a:off x="3778250" y="2343150"/>
              <a:ext cx="3775075" cy="3257550"/>
            </a:xfrm>
            <a:custGeom>
              <a:avLst/>
              <a:gdLst>
                <a:gd name="T0" fmla="*/ 716 w 2907"/>
                <a:gd name="T1" fmla="*/ 0 h 2511"/>
                <a:gd name="T2" fmla="*/ 503 w 2907"/>
                <a:gd name="T3" fmla="*/ 349 h 2511"/>
                <a:gd name="T4" fmla="*/ 580 w 2907"/>
                <a:gd name="T5" fmla="*/ 715 h 2511"/>
                <a:gd name="T6" fmla="*/ 227 w 2907"/>
                <a:gd name="T7" fmla="*/ 800 h 2511"/>
                <a:gd name="T8" fmla="*/ 0 w 2907"/>
                <a:gd name="T9" fmla="*/ 1171 h 2511"/>
                <a:gd name="T10" fmla="*/ 2191 w 2907"/>
                <a:gd name="T11" fmla="*/ 2511 h 2511"/>
                <a:gd name="T12" fmla="*/ 2907 w 2907"/>
                <a:gd name="T13" fmla="*/ 1341 h 2511"/>
                <a:gd name="T14" fmla="*/ 716 w 2907"/>
                <a:gd name="T15" fmla="*/ 0 h 2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7" h="2511">
                  <a:moveTo>
                    <a:pt x="716" y="0"/>
                  </a:moveTo>
                  <a:cubicBezTo>
                    <a:pt x="503" y="349"/>
                    <a:pt x="503" y="349"/>
                    <a:pt x="503" y="349"/>
                  </a:cubicBezTo>
                  <a:cubicBezTo>
                    <a:pt x="625" y="429"/>
                    <a:pt x="660" y="592"/>
                    <a:pt x="580" y="715"/>
                  </a:cubicBezTo>
                  <a:cubicBezTo>
                    <a:pt x="504" y="832"/>
                    <a:pt x="349" y="870"/>
                    <a:pt x="227" y="800"/>
                  </a:cubicBezTo>
                  <a:cubicBezTo>
                    <a:pt x="0" y="1171"/>
                    <a:pt x="0" y="1171"/>
                    <a:pt x="0" y="1171"/>
                  </a:cubicBezTo>
                  <a:cubicBezTo>
                    <a:pt x="2191" y="2511"/>
                    <a:pt x="2191" y="2511"/>
                    <a:pt x="2191" y="2511"/>
                  </a:cubicBezTo>
                  <a:cubicBezTo>
                    <a:pt x="2907" y="1341"/>
                    <a:pt x="2907" y="1341"/>
                    <a:pt x="2907" y="1341"/>
                  </a:cubicBezTo>
                  <a:lnTo>
                    <a:pt x="71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ṥļîďè">
              <a:extLst>
                <a:ext uri="{FF2B5EF4-FFF2-40B4-BE49-F238E27FC236}">
                  <a16:creationId xmlns:a16="http://schemas.microsoft.com/office/drawing/2014/main" id="{79DC1FE9-8BF1-4A2C-A2E6-F45B212B6DC4}"/>
                </a:ext>
              </a:extLst>
            </p:cNvPr>
            <p:cNvSpPr/>
            <p:nvPr/>
          </p:nvSpPr>
          <p:spPr bwMode="auto">
            <a:xfrm>
              <a:off x="8253413" y="4168775"/>
              <a:ext cx="309563" cy="422275"/>
            </a:xfrm>
            <a:custGeom>
              <a:avLst/>
              <a:gdLst>
                <a:gd name="T0" fmla="*/ 239 w 239"/>
                <a:gd name="T1" fmla="*/ 204 h 326"/>
                <a:gd name="T2" fmla="*/ 119 w 239"/>
                <a:gd name="T3" fmla="*/ 326 h 326"/>
                <a:gd name="T4" fmla="*/ 115 w 239"/>
                <a:gd name="T5" fmla="*/ 325 h 326"/>
                <a:gd name="T6" fmla="*/ 106 w 239"/>
                <a:gd name="T7" fmla="*/ 325 h 326"/>
                <a:gd name="T8" fmla="*/ 0 w 239"/>
                <a:gd name="T9" fmla="*/ 204 h 326"/>
                <a:gd name="T10" fmla="*/ 119 w 239"/>
                <a:gd name="T11" fmla="*/ 1 h 326"/>
                <a:gd name="T12" fmla="*/ 119 w 239"/>
                <a:gd name="T13" fmla="*/ 1 h 326"/>
                <a:gd name="T14" fmla="*/ 119 w 239"/>
                <a:gd name="T15" fmla="*/ 0 h 326"/>
                <a:gd name="T16" fmla="*/ 239 w 239"/>
                <a:gd name="T17" fmla="*/ 204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26">
                  <a:moveTo>
                    <a:pt x="239" y="204"/>
                  </a:moveTo>
                  <a:cubicBezTo>
                    <a:pt x="239" y="294"/>
                    <a:pt x="185" y="326"/>
                    <a:pt x="119" y="326"/>
                  </a:cubicBezTo>
                  <a:cubicBezTo>
                    <a:pt x="118" y="326"/>
                    <a:pt x="116" y="326"/>
                    <a:pt x="115" y="325"/>
                  </a:cubicBezTo>
                  <a:cubicBezTo>
                    <a:pt x="112" y="325"/>
                    <a:pt x="109" y="325"/>
                    <a:pt x="106" y="325"/>
                  </a:cubicBezTo>
                  <a:cubicBezTo>
                    <a:pt x="46" y="321"/>
                    <a:pt x="0" y="288"/>
                    <a:pt x="0" y="204"/>
                  </a:cubicBezTo>
                  <a:cubicBezTo>
                    <a:pt x="0" y="118"/>
                    <a:pt x="110" y="9"/>
                    <a:pt x="119" y="1"/>
                  </a:cubicBezTo>
                  <a:cubicBezTo>
                    <a:pt x="119" y="1"/>
                    <a:pt x="119" y="1"/>
                    <a:pt x="119" y="1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239" y="114"/>
                    <a:pt x="239" y="204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ïṡḻíḓê">
              <a:extLst>
                <a:ext uri="{FF2B5EF4-FFF2-40B4-BE49-F238E27FC236}">
                  <a16:creationId xmlns:a16="http://schemas.microsoft.com/office/drawing/2014/main" id="{A86FAA2F-4C20-4022-B135-06DB9FBFEE7C}"/>
                </a:ext>
              </a:extLst>
            </p:cNvPr>
            <p:cNvSpPr/>
            <p:nvPr/>
          </p:nvSpPr>
          <p:spPr bwMode="auto">
            <a:xfrm>
              <a:off x="8340725" y="4168775"/>
              <a:ext cx="130175" cy="420688"/>
            </a:xfrm>
            <a:custGeom>
              <a:avLst/>
              <a:gdLst>
                <a:gd name="T0" fmla="*/ 48 w 100"/>
                <a:gd name="T1" fmla="*/ 312 h 325"/>
                <a:gd name="T2" fmla="*/ 92 w 100"/>
                <a:gd name="T3" fmla="*/ 251 h 325"/>
                <a:gd name="T4" fmla="*/ 48 w 100"/>
                <a:gd name="T5" fmla="*/ 318 h 325"/>
                <a:gd name="T6" fmla="*/ 48 w 100"/>
                <a:gd name="T7" fmla="*/ 325 h 325"/>
                <a:gd name="T8" fmla="*/ 39 w 100"/>
                <a:gd name="T9" fmla="*/ 325 h 325"/>
                <a:gd name="T10" fmla="*/ 43 w 100"/>
                <a:gd name="T11" fmla="*/ 235 h 325"/>
                <a:gd name="T12" fmla="*/ 43 w 100"/>
                <a:gd name="T13" fmla="*/ 234 h 325"/>
                <a:gd name="T14" fmla="*/ 43 w 100"/>
                <a:gd name="T15" fmla="*/ 234 h 325"/>
                <a:gd name="T16" fmla="*/ 44 w 100"/>
                <a:gd name="T17" fmla="*/ 226 h 325"/>
                <a:gd name="T18" fmla="*/ 0 w 100"/>
                <a:gd name="T19" fmla="*/ 158 h 325"/>
                <a:gd name="T20" fmla="*/ 44 w 100"/>
                <a:gd name="T21" fmla="*/ 219 h 325"/>
                <a:gd name="T22" fmla="*/ 44 w 100"/>
                <a:gd name="T23" fmla="*/ 221 h 325"/>
                <a:gd name="T24" fmla="*/ 48 w 100"/>
                <a:gd name="T25" fmla="*/ 153 h 325"/>
                <a:gd name="T26" fmla="*/ 10 w 100"/>
                <a:gd name="T27" fmla="*/ 83 h 325"/>
                <a:gd name="T28" fmla="*/ 48 w 100"/>
                <a:gd name="T29" fmla="*/ 141 h 325"/>
                <a:gd name="T30" fmla="*/ 52 w 100"/>
                <a:gd name="T31" fmla="*/ 1 h 325"/>
                <a:gd name="T32" fmla="*/ 52 w 100"/>
                <a:gd name="T33" fmla="*/ 0 h 325"/>
                <a:gd name="T34" fmla="*/ 52 w 100"/>
                <a:gd name="T35" fmla="*/ 1 h 325"/>
                <a:gd name="T36" fmla="*/ 51 w 100"/>
                <a:gd name="T37" fmla="*/ 112 h 325"/>
                <a:gd name="T38" fmla="*/ 89 w 100"/>
                <a:gd name="T39" fmla="*/ 68 h 325"/>
                <a:gd name="T40" fmla="*/ 51 w 100"/>
                <a:gd name="T41" fmla="*/ 121 h 325"/>
                <a:gd name="T42" fmla="*/ 50 w 100"/>
                <a:gd name="T43" fmla="*/ 182 h 325"/>
                <a:gd name="T44" fmla="*/ 85 w 100"/>
                <a:gd name="T45" fmla="*/ 124 h 325"/>
                <a:gd name="T46" fmla="*/ 50 w 100"/>
                <a:gd name="T47" fmla="*/ 191 h 325"/>
                <a:gd name="T48" fmla="*/ 49 w 100"/>
                <a:gd name="T49" fmla="*/ 225 h 325"/>
                <a:gd name="T50" fmla="*/ 100 w 100"/>
                <a:gd name="T51" fmla="*/ 144 h 325"/>
                <a:gd name="T52" fmla="*/ 49 w 100"/>
                <a:gd name="T53" fmla="*/ 237 h 325"/>
                <a:gd name="T54" fmla="*/ 48 w 100"/>
                <a:gd name="T55" fmla="*/ 312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0" h="325">
                  <a:moveTo>
                    <a:pt x="48" y="312"/>
                  </a:moveTo>
                  <a:cubicBezTo>
                    <a:pt x="92" y="251"/>
                    <a:pt x="92" y="251"/>
                    <a:pt x="92" y="251"/>
                  </a:cubicBezTo>
                  <a:cubicBezTo>
                    <a:pt x="48" y="318"/>
                    <a:pt x="48" y="318"/>
                    <a:pt x="48" y="318"/>
                  </a:cubicBezTo>
                  <a:cubicBezTo>
                    <a:pt x="48" y="325"/>
                    <a:pt x="48" y="325"/>
                    <a:pt x="48" y="325"/>
                  </a:cubicBezTo>
                  <a:cubicBezTo>
                    <a:pt x="45" y="325"/>
                    <a:pt x="42" y="325"/>
                    <a:pt x="39" y="325"/>
                  </a:cubicBezTo>
                  <a:cubicBezTo>
                    <a:pt x="43" y="235"/>
                    <a:pt x="43" y="235"/>
                    <a:pt x="43" y="235"/>
                  </a:cubicBezTo>
                  <a:cubicBezTo>
                    <a:pt x="43" y="234"/>
                    <a:pt x="43" y="234"/>
                    <a:pt x="43" y="234"/>
                  </a:cubicBezTo>
                  <a:cubicBezTo>
                    <a:pt x="43" y="234"/>
                    <a:pt x="43" y="234"/>
                    <a:pt x="43" y="234"/>
                  </a:cubicBezTo>
                  <a:cubicBezTo>
                    <a:pt x="44" y="226"/>
                    <a:pt x="44" y="226"/>
                    <a:pt x="44" y="22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44" y="219"/>
                    <a:pt x="44" y="219"/>
                    <a:pt x="44" y="219"/>
                  </a:cubicBezTo>
                  <a:cubicBezTo>
                    <a:pt x="44" y="221"/>
                    <a:pt x="44" y="221"/>
                    <a:pt x="44" y="221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48" y="141"/>
                    <a:pt x="48" y="141"/>
                    <a:pt x="48" y="141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1" y="112"/>
                    <a:pt x="51" y="112"/>
                    <a:pt x="51" y="112"/>
                  </a:cubicBezTo>
                  <a:cubicBezTo>
                    <a:pt x="89" y="68"/>
                    <a:pt x="89" y="68"/>
                    <a:pt x="89" y="68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50" y="182"/>
                    <a:pt x="50" y="182"/>
                    <a:pt x="50" y="182"/>
                  </a:cubicBezTo>
                  <a:cubicBezTo>
                    <a:pt x="85" y="124"/>
                    <a:pt x="85" y="124"/>
                    <a:pt x="85" y="124"/>
                  </a:cubicBezTo>
                  <a:cubicBezTo>
                    <a:pt x="50" y="191"/>
                    <a:pt x="50" y="191"/>
                    <a:pt x="50" y="191"/>
                  </a:cubicBezTo>
                  <a:cubicBezTo>
                    <a:pt x="49" y="225"/>
                    <a:pt x="49" y="225"/>
                    <a:pt x="49" y="225"/>
                  </a:cubicBezTo>
                  <a:cubicBezTo>
                    <a:pt x="100" y="144"/>
                    <a:pt x="100" y="144"/>
                    <a:pt x="100" y="144"/>
                  </a:cubicBezTo>
                  <a:cubicBezTo>
                    <a:pt x="49" y="237"/>
                    <a:pt x="49" y="237"/>
                    <a:pt x="49" y="237"/>
                  </a:cubicBezTo>
                  <a:lnTo>
                    <a:pt x="48" y="312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ṥḷîḓê">
              <a:extLst>
                <a:ext uri="{FF2B5EF4-FFF2-40B4-BE49-F238E27FC236}">
                  <a16:creationId xmlns:a16="http://schemas.microsoft.com/office/drawing/2014/main" id="{FCC083ED-C21B-46D6-B3B1-3EBF36455687}"/>
                </a:ext>
              </a:extLst>
            </p:cNvPr>
            <p:cNvSpPr/>
            <p:nvPr/>
          </p:nvSpPr>
          <p:spPr bwMode="auto">
            <a:xfrm>
              <a:off x="3930650" y="3689350"/>
              <a:ext cx="120650" cy="122238"/>
            </a:xfrm>
            <a:prstGeom prst="ellipse">
              <a:avLst/>
            </a:prstGeom>
            <a:solidFill>
              <a:srgbClr val="FF65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ṡļiḍe">
              <a:extLst>
                <a:ext uri="{FF2B5EF4-FFF2-40B4-BE49-F238E27FC236}">
                  <a16:creationId xmlns:a16="http://schemas.microsoft.com/office/drawing/2014/main" id="{98571BC8-6E8F-448F-9282-6A15F0FCC3B8}"/>
                </a:ext>
              </a:extLst>
            </p:cNvPr>
            <p:cNvSpPr/>
            <p:nvPr/>
          </p:nvSpPr>
          <p:spPr bwMode="auto">
            <a:xfrm flipV="1">
              <a:off x="4471988" y="3719513"/>
              <a:ext cx="0" cy="693738"/>
            </a:xfrm>
            <a:prstGeom prst="line">
              <a:avLst/>
            </a:prstGeom>
            <a:noFill/>
            <a:ln w="11113" cap="flat">
              <a:solidFill>
                <a:srgbClr val="3F3D5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íslïḓé">
              <a:extLst>
                <a:ext uri="{FF2B5EF4-FFF2-40B4-BE49-F238E27FC236}">
                  <a16:creationId xmlns:a16="http://schemas.microsoft.com/office/drawing/2014/main" id="{0772A7E3-1A05-49A0-9842-6BEDA5C6F9E0}"/>
                </a:ext>
              </a:extLst>
            </p:cNvPr>
            <p:cNvSpPr/>
            <p:nvPr/>
          </p:nvSpPr>
          <p:spPr bwMode="auto">
            <a:xfrm>
              <a:off x="4373563" y="3622675"/>
              <a:ext cx="196850" cy="195263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íš1iḓè">
              <a:extLst>
                <a:ext uri="{FF2B5EF4-FFF2-40B4-BE49-F238E27FC236}">
                  <a16:creationId xmlns:a16="http://schemas.microsoft.com/office/drawing/2014/main" id="{D5BA77CF-A8E3-4958-9434-EF5C91CC2108}"/>
                </a:ext>
              </a:extLst>
            </p:cNvPr>
            <p:cNvSpPr/>
            <p:nvPr/>
          </p:nvSpPr>
          <p:spPr bwMode="auto">
            <a:xfrm>
              <a:off x="4137025" y="3816350"/>
              <a:ext cx="590550" cy="785813"/>
            </a:xfrm>
            <a:custGeom>
              <a:avLst/>
              <a:gdLst>
                <a:gd name="T0" fmla="*/ 109 w 454"/>
                <a:gd name="T1" fmla="*/ 225 h 606"/>
                <a:gd name="T2" fmla="*/ 29 w 454"/>
                <a:gd name="T3" fmla="*/ 606 h 606"/>
                <a:gd name="T4" fmla="*/ 345 w 454"/>
                <a:gd name="T5" fmla="*/ 380 h 606"/>
                <a:gd name="T6" fmla="*/ 425 w 454"/>
                <a:gd name="T7" fmla="*/ 0 h 606"/>
                <a:gd name="T8" fmla="*/ 109 w 454"/>
                <a:gd name="T9" fmla="*/ 225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606">
                  <a:moveTo>
                    <a:pt x="109" y="225"/>
                  </a:moveTo>
                  <a:cubicBezTo>
                    <a:pt x="0" y="393"/>
                    <a:pt x="29" y="606"/>
                    <a:pt x="29" y="606"/>
                  </a:cubicBezTo>
                  <a:cubicBezTo>
                    <a:pt x="29" y="606"/>
                    <a:pt x="236" y="547"/>
                    <a:pt x="345" y="380"/>
                  </a:cubicBezTo>
                  <a:cubicBezTo>
                    <a:pt x="454" y="212"/>
                    <a:pt x="425" y="0"/>
                    <a:pt x="425" y="0"/>
                  </a:cubicBezTo>
                  <a:cubicBezTo>
                    <a:pt x="425" y="0"/>
                    <a:pt x="218" y="58"/>
                    <a:pt x="109" y="225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îṣḷiḓe">
              <a:extLst>
                <a:ext uri="{FF2B5EF4-FFF2-40B4-BE49-F238E27FC236}">
                  <a16:creationId xmlns:a16="http://schemas.microsoft.com/office/drawing/2014/main" id="{AD341237-AD91-4F3E-B882-F37C795DDECB}"/>
                </a:ext>
              </a:extLst>
            </p:cNvPr>
            <p:cNvSpPr/>
            <p:nvPr/>
          </p:nvSpPr>
          <p:spPr bwMode="auto">
            <a:xfrm>
              <a:off x="3568700" y="3876675"/>
              <a:ext cx="606425" cy="722313"/>
            </a:xfrm>
            <a:custGeom>
              <a:avLst/>
              <a:gdLst>
                <a:gd name="T0" fmla="*/ 467 w 467"/>
                <a:gd name="T1" fmla="*/ 557 h 557"/>
                <a:gd name="T2" fmla="*/ 459 w 467"/>
                <a:gd name="T3" fmla="*/ 555 h 557"/>
                <a:gd name="T4" fmla="*/ 443 w 467"/>
                <a:gd name="T5" fmla="*/ 552 h 557"/>
                <a:gd name="T6" fmla="*/ 127 w 467"/>
                <a:gd name="T7" fmla="*/ 368 h 557"/>
                <a:gd name="T8" fmla="*/ 5 w 467"/>
                <a:gd name="T9" fmla="*/ 0 h 557"/>
                <a:gd name="T10" fmla="*/ 328 w 467"/>
                <a:gd name="T11" fmla="*/ 169 h 557"/>
                <a:gd name="T12" fmla="*/ 345 w 467"/>
                <a:gd name="T13" fmla="*/ 188 h 557"/>
                <a:gd name="T14" fmla="*/ 467 w 467"/>
                <a:gd name="T15" fmla="*/ 546 h 557"/>
                <a:gd name="T16" fmla="*/ 467 w 467"/>
                <a:gd name="T17" fmla="*/ 557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7" h="557">
                  <a:moveTo>
                    <a:pt x="467" y="557"/>
                  </a:moveTo>
                  <a:cubicBezTo>
                    <a:pt x="467" y="557"/>
                    <a:pt x="464" y="556"/>
                    <a:pt x="459" y="555"/>
                  </a:cubicBezTo>
                  <a:cubicBezTo>
                    <a:pt x="455" y="554"/>
                    <a:pt x="450" y="553"/>
                    <a:pt x="443" y="552"/>
                  </a:cubicBezTo>
                  <a:cubicBezTo>
                    <a:pt x="385" y="538"/>
                    <a:pt x="229" y="491"/>
                    <a:pt x="127" y="368"/>
                  </a:cubicBezTo>
                  <a:cubicBezTo>
                    <a:pt x="0" y="215"/>
                    <a:pt x="5" y="0"/>
                    <a:pt x="5" y="0"/>
                  </a:cubicBezTo>
                  <a:cubicBezTo>
                    <a:pt x="5" y="0"/>
                    <a:pt x="200" y="31"/>
                    <a:pt x="328" y="169"/>
                  </a:cubicBezTo>
                  <a:cubicBezTo>
                    <a:pt x="334" y="175"/>
                    <a:pt x="339" y="182"/>
                    <a:pt x="345" y="188"/>
                  </a:cubicBezTo>
                  <a:cubicBezTo>
                    <a:pt x="456" y="322"/>
                    <a:pt x="466" y="502"/>
                    <a:pt x="467" y="546"/>
                  </a:cubicBezTo>
                  <a:cubicBezTo>
                    <a:pt x="467" y="553"/>
                    <a:pt x="467" y="557"/>
                    <a:pt x="467" y="557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śḷiḑè">
              <a:extLst>
                <a:ext uri="{FF2B5EF4-FFF2-40B4-BE49-F238E27FC236}">
                  <a16:creationId xmlns:a16="http://schemas.microsoft.com/office/drawing/2014/main" id="{C635E12F-62CF-4B69-AD96-80A566C1D15D}"/>
                </a:ext>
              </a:extLst>
            </p:cNvPr>
            <p:cNvSpPr/>
            <p:nvPr/>
          </p:nvSpPr>
          <p:spPr bwMode="auto">
            <a:xfrm>
              <a:off x="3652838" y="3808413"/>
              <a:ext cx="533400" cy="800100"/>
            </a:xfrm>
            <a:custGeom>
              <a:avLst/>
              <a:gdLst>
                <a:gd name="T0" fmla="*/ 323 w 410"/>
                <a:gd name="T1" fmla="*/ 231 h 617"/>
                <a:gd name="T2" fmla="*/ 320 w 410"/>
                <a:gd name="T3" fmla="*/ 234 h 617"/>
                <a:gd name="T4" fmla="*/ 402 w 410"/>
                <a:gd name="T5" fmla="*/ 543 h 617"/>
                <a:gd name="T6" fmla="*/ 400 w 410"/>
                <a:gd name="T7" fmla="*/ 593 h 617"/>
                <a:gd name="T8" fmla="*/ 399 w 410"/>
                <a:gd name="T9" fmla="*/ 606 h 617"/>
                <a:gd name="T10" fmla="*/ 399 w 410"/>
                <a:gd name="T11" fmla="*/ 610 h 617"/>
                <a:gd name="T12" fmla="*/ 398 w 410"/>
                <a:gd name="T13" fmla="*/ 611 h 617"/>
                <a:gd name="T14" fmla="*/ 402 w 410"/>
                <a:gd name="T15" fmla="*/ 612 h 617"/>
                <a:gd name="T16" fmla="*/ 404 w 410"/>
                <a:gd name="T17" fmla="*/ 608 h 617"/>
                <a:gd name="T18" fmla="*/ 403 w 410"/>
                <a:gd name="T19" fmla="*/ 607 h 617"/>
                <a:gd name="T20" fmla="*/ 281 w 410"/>
                <a:gd name="T21" fmla="*/ 554 h 617"/>
                <a:gd name="T22" fmla="*/ 90 w 410"/>
                <a:gd name="T23" fmla="*/ 384 h 617"/>
                <a:gd name="T24" fmla="*/ 8 w 410"/>
                <a:gd name="T25" fmla="*/ 74 h 617"/>
                <a:gd name="T26" fmla="*/ 9 w 410"/>
                <a:gd name="T27" fmla="*/ 24 h 617"/>
                <a:gd name="T28" fmla="*/ 11 w 410"/>
                <a:gd name="T29" fmla="*/ 11 h 617"/>
                <a:gd name="T30" fmla="*/ 11 w 410"/>
                <a:gd name="T31" fmla="*/ 7 h 617"/>
                <a:gd name="T32" fmla="*/ 11 w 410"/>
                <a:gd name="T33" fmla="*/ 6 h 617"/>
                <a:gd name="T34" fmla="*/ 7 w 410"/>
                <a:gd name="T35" fmla="*/ 6 h 617"/>
                <a:gd name="T36" fmla="*/ 6 w 410"/>
                <a:gd name="T37" fmla="*/ 9 h 617"/>
                <a:gd name="T38" fmla="*/ 7 w 410"/>
                <a:gd name="T39" fmla="*/ 10 h 617"/>
                <a:gd name="T40" fmla="*/ 129 w 410"/>
                <a:gd name="T41" fmla="*/ 63 h 617"/>
                <a:gd name="T42" fmla="*/ 320 w 410"/>
                <a:gd name="T43" fmla="*/ 234 h 617"/>
                <a:gd name="T44" fmla="*/ 323 w 410"/>
                <a:gd name="T45" fmla="*/ 231 h 617"/>
                <a:gd name="T46" fmla="*/ 327 w 410"/>
                <a:gd name="T47" fmla="*/ 229 h 617"/>
                <a:gd name="T48" fmla="*/ 126 w 410"/>
                <a:gd name="T49" fmla="*/ 52 h 617"/>
                <a:gd name="T50" fmla="*/ 8 w 410"/>
                <a:gd name="T51" fmla="*/ 2 h 617"/>
                <a:gd name="T52" fmla="*/ 4 w 410"/>
                <a:gd name="T53" fmla="*/ 0 h 617"/>
                <a:gd name="T54" fmla="*/ 3 w 410"/>
                <a:gd name="T55" fmla="*/ 5 h 617"/>
                <a:gd name="T56" fmla="*/ 0 w 410"/>
                <a:gd name="T57" fmla="*/ 74 h 617"/>
                <a:gd name="T58" fmla="*/ 83 w 410"/>
                <a:gd name="T59" fmla="*/ 388 h 617"/>
                <a:gd name="T60" fmla="*/ 283 w 410"/>
                <a:gd name="T61" fmla="*/ 565 h 617"/>
                <a:gd name="T62" fmla="*/ 401 w 410"/>
                <a:gd name="T63" fmla="*/ 615 h 617"/>
                <a:gd name="T64" fmla="*/ 406 w 410"/>
                <a:gd name="T65" fmla="*/ 617 h 617"/>
                <a:gd name="T66" fmla="*/ 406 w 410"/>
                <a:gd name="T67" fmla="*/ 612 h 617"/>
                <a:gd name="T68" fmla="*/ 410 w 410"/>
                <a:gd name="T69" fmla="*/ 543 h 617"/>
                <a:gd name="T70" fmla="*/ 327 w 410"/>
                <a:gd name="T71" fmla="*/ 229 h 617"/>
                <a:gd name="T72" fmla="*/ 323 w 410"/>
                <a:gd name="T73" fmla="*/ 231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0" h="617">
                  <a:moveTo>
                    <a:pt x="323" y="231"/>
                  </a:moveTo>
                  <a:cubicBezTo>
                    <a:pt x="320" y="234"/>
                    <a:pt x="320" y="234"/>
                    <a:pt x="320" y="234"/>
                  </a:cubicBezTo>
                  <a:cubicBezTo>
                    <a:pt x="390" y="341"/>
                    <a:pt x="402" y="467"/>
                    <a:pt x="402" y="543"/>
                  </a:cubicBezTo>
                  <a:cubicBezTo>
                    <a:pt x="402" y="564"/>
                    <a:pt x="401" y="581"/>
                    <a:pt x="400" y="593"/>
                  </a:cubicBezTo>
                  <a:cubicBezTo>
                    <a:pt x="400" y="599"/>
                    <a:pt x="399" y="603"/>
                    <a:pt x="399" y="606"/>
                  </a:cubicBezTo>
                  <a:cubicBezTo>
                    <a:pt x="399" y="608"/>
                    <a:pt x="399" y="609"/>
                    <a:pt x="399" y="610"/>
                  </a:cubicBezTo>
                  <a:cubicBezTo>
                    <a:pt x="399" y="611"/>
                    <a:pt x="398" y="611"/>
                    <a:pt x="398" y="611"/>
                  </a:cubicBezTo>
                  <a:cubicBezTo>
                    <a:pt x="402" y="612"/>
                    <a:pt x="402" y="612"/>
                    <a:pt x="402" y="612"/>
                  </a:cubicBezTo>
                  <a:cubicBezTo>
                    <a:pt x="404" y="608"/>
                    <a:pt x="404" y="608"/>
                    <a:pt x="404" y="608"/>
                  </a:cubicBezTo>
                  <a:cubicBezTo>
                    <a:pt x="404" y="608"/>
                    <a:pt x="403" y="608"/>
                    <a:pt x="403" y="607"/>
                  </a:cubicBezTo>
                  <a:cubicBezTo>
                    <a:pt x="397" y="606"/>
                    <a:pt x="345" y="590"/>
                    <a:pt x="281" y="554"/>
                  </a:cubicBezTo>
                  <a:cubicBezTo>
                    <a:pt x="217" y="519"/>
                    <a:pt x="142" y="464"/>
                    <a:pt x="90" y="384"/>
                  </a:cubicBezTo>
                  <a:cubicBezTo>
                    <a:pt x="20" y="276"/>
                    <a:pt x="8" y="150"/>
                    <a:pt x="8" y="74"/>
                  </a:cubicBezTo>
                  <a:cubicBezTo>
                    <a:pt x="8" y="53"/>
                    <a:pt x="8" y="36"/>
                    <a:pt x="9" y="24"/>
                  </a:cubicBezTo>
                  <a:cubicBezTo>
                    <a:pt x="10" y="18"/>
                    <a:pt x="10" y="14"/>
                    <a:pt x="11" y="11"/>
                  </a:cubicBezTo>
                  <a:cubicBezTo>
                    <a:pt x="11" y="9"/>
                    <a:pt x="11" y="8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7" y="10"/>
                  </a:cubicBezTo>
                  <a:cubicBezTo>
                    <a:pt x="13" y="11"/>
                    <a:pt x="65" y="27"/>
                    <a:pt x="129" y="63"/>
                  </a:cubicBezTo>
                  <a:cubicBezTo>
                    <a:pt x="192" y="98"/>
                    <a:pt x="268" y="153"/>
                    <a:pt x="320" y="234"/>
                  </a:cubicBezTo>
                  <a:cubicBezTo>
                    <a:pt x="323" y="231"/>
                    <a:pt x="323" y="231"/>
                    <a:pt x="323" y="231"/>
                  </a:cubicBezTo>
                  <a:cubicBezTo>
                    <a:pt x="327" y="229"/>
                    <a:pt x="327" y="229"/>
                    <a:pt x="327" y="229"/>
                  </a:cubicBezTo>
                  <a:cubicBezTo>
                    <a:pt x="271" y="145"/>
                    <a:pt x="192" y="88"/>
                    <a:pt x="126" y="52"/>
                  </a:cubicBezTo>
                  <a:cubicBezTo>
                    <a:pt x="61" y="16"/>
                    <a:pt x="9" y="2"/>
                    <a:pt x="8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0" y="32"/>
                    <a:pt x="0" y="74"/>
                  </a:cubicBezTo>
                  <a:cubicBezTo>
                    <a:pt x="0" y="151"/>
                    <a:pt x="12" y="279"/>
                    <a:pt x="83" y="388"/>
                  </a:cubicBezTo>
                  <a:cubicBezTo>
                    <a:pt x="138" y="472"/>
                    <a:pt x="218" y="529"/>
                    <a:pt x="283" y="565"/>
                  </a:cubicBezTo>
                  <a:cubicBezTo>
                    <a:pt x="349" y="601"/>
                    <a:pt x="401" y="615"/>
                    <a:pt x="401" y="615"/>
                  </a:cubicBezTo>
                  <a:cubicBezTo>
                    <a:pt x="406" y="617"/>
                    <a:pt x="406" y="617"/>
                    <a:pt x="406" y="617"/>
                  </a:cubicBezTo>
                  <a:cubicBezTo>
                    <a:pt x="406" y="612"/>
                    <a:pt x="406" y="612"/>
                    <a:pt x="406" y="612"/>
                  </a:cubicBezTo>
                  <a:cubicBezTo>
                    <a:pt x="406" y="612"/>
                    <a:pt x="410" y="585"/>
                    <a:pt x="410" y="543"/>
                  </a:cubicBezTo>
                  <a:cubicBezTo>
                    <a:pt x="410" y="466"/>
                    <a:pt x="398" y="338"/>
                    <a:pt x="327" y="229"/>
                  </a:cubicBezTo>
                  <a:cubicBezTo>
                    <a:pt x="323" y="231"/>
                    <a:pt x="323" y="231"/>
                    <a:pt x="323" y="231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şḷiḓê">
              <a:extLst>
                <a:ext uri="{FF2B5EF4-FFF2-40B4-BE49-F238E27FC236}">
                  <a16:creationId xmlns:a16="http://schemas.microsoft.com/office/drawing/2014/main" id="{90AA38DE-F8F4-478A-BCFE-ABB14E34F058}"/>
                </a:ext>
              </a:extLst>
            </p:cNvPr>
            <p:cNvSpPr/>
            <p:nvPr/>
          </p:nvSpPr>
          <p:spPr bwMode="auto">
            <a:xfrm>
              <a:off x="4149725" y="4597400"/>
              <a:ext cx="11113" cy="9525"/>
            </a:xfrm>
            <a:custGeom>
              <a:avLst/>
              <a:gdLst>
                <a:gd name="T0" fmla="*/ 0 w 9"/>
                <a:gd name="T1" fmla="*/ 0 h 7"/>
                <a:gd name="T2" fmla="*/ 5 w 9"/>
                <a:gd name="T3" fmla="*/ 7 h 7"/>
                <a:gd name="T4" fmla="*/ 9 w 9"/>
                <a:gd name="T5" fmla="*/ 3 h 7"/>
                <a:gd name="T6" fmla="*/ 0 w 9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7">
                  <a:moveTo>
                    <a:pt x="0" y="0"/>
                  </a:moveTo>
                  <a:cubicBezTo>
                    <a:pt x="3" y="5"/>
                    <a:pt x="5" y="7"/>
                    <a:pt x="5" y="7"/>
                  </a:cubicBezTo>
                  <a:cubicBezTo>
                    <a:pt x="5" y="7"/>
                    <a:pt x="6" y="6"/>
                    <a:pt x="9" y="3"/>
                  </a:cubicBezTo>
                  <a:cubicBezTo>
                    <a:pt x="6" y="2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ṣ1íḋê">
              <a:extLst>
                <a:ext uri="{FF2B5EF4-FFF2-40B4-BE49-F238E27FC236}">
                  <a16:creationId xmlns:a16="http://schemas.microsoft.com/office/drawing/2014/main" id="{FEDABF3F-17CF-4465-B5C6-BE075B58F932}"/>
                </a:ext>
              </a:extLst>
            </p:cNvPr>
            <p:cNvSpPr/>
            <p:nvPr/>
          </p:nvSpPr>
          <p:spPr bwMode="auto">
            <a:xfrm>
              <a:off x="3984625" y="4095750"/>
              <a:ext cx="188913" cy="498475"/>
            </a:xfrm>
            <a:custGeom>
              <a:avLst/>
              <a:gdLst>
                <a:gd name="T0" fmla="*/ 8 w 146"/>
                <a:gd name="T1" fmla="*/ 0 h 384"/>
                <a:gd name="T2" fmla="*/ 7 w 146"/>
                <a:gd name="T3" fmla="*/ 27 h 384"/>
                <a:gd name="T4" fmla="*/ 118 w 146"/>
                <a:gd name="T5" fmla="*/ 375 h 384"/>
                <a:gd name="T6" fmla="*/ 142 w 146"/>
                <a:gd name="T7" fmla="*/ 384 h 384"/>
                <a:gd name="T8" fmla="*/ 144 w 146"/>
                <a:gd name="T9" fmla="*/ 380 h 384"/>
                <a:gd name="T10" fmla="*/ 145 w 146"/>
                <a:gd name="T11" fmla="*/ 371 h 384"/>
                <a:gd name="T12" fmla="*/ 146 w 146"/>
                <a:gd name="T13" fmla="*/ 359 h 384"/>
                <a:gd name="T14" fmla="*/ 144 w 146"/>
                <a:gd name="T15" fmla="*/ 328 h 384"/>
                <a:gd name="T16" fmla="*/ 25 w 146"/>
                <a:gd name="T17" fmla="*/ 19 h 384"/>
                <a:gd name="T18" fmla="*/ 8 w 146"/>
                <a:gd name="T19" fmla="*/ 0 h 384"/>
                <a:gd name="T20" fmla="*/ 8 w 146"/>
                <a:gd name="T21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384">
                  <a:moveTo>
                    <a:pt x="8" y="0"/>
                  </a:moveTo>
                  <a:cubicBezTo>
                    <a:pt x="8" y="9"/>
                    <a:pt x="7" y="18"/>
                    <a:pt x="7" y="27"/>
                  </a:cubicBezTo>
                  <a:cubicBezTo>
                    <a:pt x="0" y="187"/>
                    <a:pt x="84" y="326"/>
                    <a:pt x="118" y="375"/>
                  </a:cubicBezTo>
                  <a:cubicBezTo>
                    <a:pt x="128" y="379"/>
                    <a:pt x="136" y="382"/>
                    <a:pt x="142" y="384"/>
                  </a:cubicBezTo>
                  <a:cubicBezTo>
                    <a:pt x="142" y="382"/>
                    <a:pt x="143" y="381"/>
                    <a:pt x="144" y="380"/>
                  </a:cubicBezTo>
                  <a:cubicBezTo>
                    <a:pt x="145" y="377"/>
                    <a:pt x="145" y="374"/>
                    <a:pt x="145" y="371"/>
                  </a:cubicBezTo>
                  <a:cubicBezTo>
                    <a:pt x="146" y="367"/>
                    <a:pt x="146" y="363"/>
                    <a:pt x="146" y="359"/>
                  </a:cubicBezTo>
                  <a:cubicBezTo>
                    <a:pt x="146" y="350"/>
                    <a:pt x="145" y="340"/>
                    <a:pt x="144" y="328"/>
                  </a:cubicBezTo>
                  <a:cubicBezTo>
                    <a:pt x="136" y="253"/>
                    <a:pt x="110" y="122"/>
                    <a:pt x="25" y="19"/>
                  </a:cubicBezTo>
                  <a:cubicBezTo>
                    <a:pt x="19" y="13"/>
                    <a:pt x="14" y="6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Sļíďê">
              <a:extLst>
                <a:ext uri="{FF2B5EF4-FFF2-40B4-BE49-F238E27FC236}">
                  <a16:creationId xmlns:a16="http://schemas.microsoft.com/office/drawing/2014/main" id="{77E52756-A9F6-4B1A-A212-D2E364C0C6C8}"/>
                </a:ext>
              </a:extLst>
            </p:cNvPr>
            <p:cNvSpPr/>
            <p:nvPr/>
          </p:nvSpPr>
          <p:spPr bwMode="auto">
            <a:xfrm>
              <a:off x="4137025" y="4560888"/>
              <a:ext cx="38100" cy="41275"/>
            </a:xfrm>
            <a:custGeom>
              <a:avLst/>
              <a:gdLst>
                <a:gd name="T0" fmla="*/ 0 w 29"/>
                <a:gd name="T1" fmla="*/ 16 h 31"/>
                <a:gd name="T2" fmla="*/ 5 w 29"/>
                <a:gd name="T3" fmla="*/ 24 h 31"/>
                <a:gd name="T4" fmla="*/ 9 w 29"/>
                <a:gd name="T5" fmla="*/ 28 h 31"/>
                <a:gd name="T6" fmla="*/ 18 w 29"/>
                <a:gd name="T7" fmla="*/ 31 h 31"/>
                <a:gd name="T8" fmla="*/ 21 w 29"/>
                <a:gd name="T9" fmla="*/ 27 h 31"/>
                <a:gd name="T10" fmla="*/ 24 w 29"/>
                <a:gd name="T11" fmla="*/ 25 h 31"/>
                <a:gd name="T12" fmla="*/ 0 w 29"/>
                <a:gd name="T13" fmla="*/ 16 h 31"/>
                <a:gd name="T14" fmla="*/ 28 w 29"/>
                <a:gd name="T15" fmla="*/ 0 h 31"/>
                <a:gd name="T16" fmla="*/ 28 w 29"/>
                <a:gd name="T17" fmla="*/ 0 h 31"/>
                <a:gd name="T18" fmla="*/ 27 w 29"/>
                <a:gd name="T19" fmla="*/ 12 h 31"/>
                <a:gd name="T20" fmla="*/ 26 w 29"/>
                <a:gd name="T21" fmla="*/ 21 h 31"/>
                <a:gd name="T22" fmla="*/ 29 w 29"/>
                <a:gd name="T23" fmla="*/ 18 h 31"/>
                <a:gd name="T24" fmla="*/ 28 w 29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31">
                  <a:moveTo>
                    <a:pt x="0" y="16"/>
                  </a:moveTo>
                  <a:cubicBezTo>
                    <a:pt x="2" y="19"/>
                    <a:pt x="4" y="22"/>
                    <a:pt x="5" y="24"/>
                  </a:cubicBezTo>
                  <a:cubicBezTo>
                    <a:pt x="7" y="25"/>
                    <a:pt x="8" y="27"/>
                    <a:pt x="9" y="28"/>
                  </a:cubicBezTo>
                  <a:cubicBezTo>
                    <a:pt x="12" y="29"/>
                    <a:pt x="15" y="30"/>
                    <a:pt x="18" y="31"/>
                  </a:cubicBezTo>
                  <a:cubicBezTo>
                    <a:pt x="19" y="30"/>
                    <a:pt x="20" y="29"/>
                    <a:pt x="21" y="27"/>
                  </a:cubicBezTo>
                  <a:cubicBezTo>
                    <a:pt x="22" y="26"/>
                    <a:pt x="23" y="25"/>
                    <a:pt x="24" y="25"/>
                  </a:cubicBezTo>
                  <a:cubicBezTo>
                    <a:pt x="18" y="23"/>
                    <a:pt x="10" y="20"/>
                    <a:pt x="0" y="16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4"/>
                    <a:pt x="28" y="8"/>
                    <a:pt x="27" y="12"/>
                  </a:cubicBezTo>
                  <a:cubicBezTo>
                    <a:pt x="27" y="15"/>
                    <a:pt x="27" y="18"/>
                    <a:pt x="26" y="21"/>
                  </a:cubicBezTo>
                  <a:cubicBezTo>
                    <a:pt x="27" y="20"/>
                    <a:pt x="28" y="19"/>
                    <a:pt x="29" y="18"/>
                  </a:cubicBezTo>
                  <a:cubicBezTo>
                    <a:pt x="29" y="14"/>
                    <a:pt x="29" y="7"/>
                    <a:pt x="28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ïṣḻíḓe">
              <a:extLst>
                <a:ext uri="{FF2B5EF4-FFF2-40B4-BE49-F238E27FC236}">
                  <a16:creationId xmlns:a16="http://schemas.microsoft.com/office/drawing/2014/main" id="{6D48F947-A809-442E-936D-014E48C801DA}"/>
                </a:ext>
              </a:extLst>
            </p:cNvPr>
            <p:cNvSpPr/>
            <p:nvPr/>
          </p:nvSpPr>
          <p:spPr bwMode="auto">
            <a:xfrm>
              <a:off x="4006850" y="3668713"/>
              <a:ext cx="388938" cy="938213"/>
            </a:xfrm>
            <a:custGeom>
              <a:avLst/>
              <a:gdLst>
                <a:gd name="T0" fmla="*/ 291 w 299"/>
                <a:gd name="T1" fmla="*/ 368 h 723"/>
                <a:gd name="T2" fmla="*/ 134 w 299"/>
                <a:gd name="T3" fmla="*/ 723 h 723"/>
                <a:gd name="T4" fmla="*/ 8 w 299"/>
                <a:gd name="T5" fmla="*/ 356 h 723"/>
                <a:gd name="T6" fmla="*/ 165 w 299"/>
                <a:gd name="T7" fmla="*/ 0 h 723"/>
                <a:gd name="T8" fmla="*/ 291 w 299"/>
                <a:gd name="T9" fmla="*/ 368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723">
                  <a:moveTo>
                    <a:pt x="291" y="368"/>
                  </a:moveTo>
                  <a:cubicBezTo>
                    <a:pt x="282" y="568"/>
                    <a:pt x="134" y="723"/>
                    <a:pt x="134" y="723"/>
                  </a:cubicBezTo>
                  <a:cubicBezTo>
                    <a:pt x="134" y="723"/>
                    <a:pt x="0" y="555"/>
                    <a:pt x="8" y="356"/>
                  </a:cubicBezTo>
                  <a:cubicBezTo>
                    <a:pt x="17" y="156"/>
                    <a:pt x="165" y="0"/>
                    <a:pt x="165" y="0"/>
                  </a:cubicBezTo>
                  <a:cubicBezTo>
                    <a:pt x="165" y="0"/>
                    <a:pt x="299" y="168"/>
                    <a:pt x="291" y="368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Sļíďe">
              <a:extLst>
                <a:ext uri="{FF2B5EF4-FFF2-40B4-BE49-F238E27FC236}">
                  <a16:creationId xmlns:a16="http://schemas.microsoft.com/office/drawing/2014/main" id="{8F7CD703-A82F-4BFE-AADE-5F1108F8A307}"/>
                </a:ext>
              </a:extLst>
            </p:cNvPr>
            <p:cNvSpPr/>
            <p:nvPr/>
          </p:nvSpPr>
          <p:spPr bwMode="auto">
            <a:xfrm flipV="1">
              <a:off x="4181475" y="3681413"/>
              <a:ext cx="41275" cy="919163"/>
            </a:xfrm>
            <a:prstGeom prst="line">
              <a:avLst/>
            </a:prstGeom>
            <a:noFill/>
            <a:ln w="11113" cap="flat">
              <a:solidFill>
                <a:srgbClr val="3F3D5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í$ļïďê">
              <a:extLst>
                <a:ext uri="{FF2B5EF4-FFF2-40B4-BE49-F238E27FC236}">
                  <a16:creationId xmlns:a16="http://schemas.microsoft.com/office/drawing/2014/main" id="{105DB375-9752-4719-9BDE-A89844A38595}"/>
                </a:ext>
              </a:extLst>
            </p:cNvPr>
            <p:cNvSpPr/>
            <p:nvPr/>
          </p:nvSpPr>
          <p:spPr bwMode="auto">
            <a:xfrm>
              <a:off x="3600450" y="4578350"/>
              <a:ext cx="5018088" cy="1001713"/>
            </a:xfrm>
            <a:custGeom>
              <a:avLst/>
              <a:gdLst>
                <a:gd name="T0" fmla="*/ 0 w 3864"/>
                <a:gd name="T1" fmla="*/ 0 h 772"/>
                <a:gd name="T2" fmla="*/ 0 w 3864"/>
                <a:gd name="T3" fmla="*/ 772 h 772"/>
                <a:gd name="T4" fmla="*/ 346 w 3864"/>
                <a:gd name="T5" fmla="*/ 772 h 772"/>
                <a:gd name="T6" fmla="*/ 654 w 3864"/>
                <a:gd name="T7" fmla="*/ 332 h 772"/>
                <a:gd name="T8" fmla="*/ 962 w 3864"/>
                <a:gd name="T9" fmla="*/ 772 h 772"/>
                <a:gd name="T10" fmla="*/ 1198 w 3864"/>
                <a:gd name="T11" fmla="*/ 772 h 772"/>
                <a:gd name="T12" fmla="*/ 1506 w 3864"/>
                <a:gd name="T13" fmla="*/ 332 h 772"/>
                <a:gd name="T14" fmla="*/ 1814 w 3864"/>
                <a:gd name="T15" fmla="*/ 772 h 772"/>
                <a:gd name="T16" fmla="*/ 2050 w 3864"/>
                <a:gd name="T17" fmla="*/ 772 h 772"/>
                <a:gd name="T18" fmla="*/ 2358 w 3864"/>
                <a:gd name="T19" fmla="*/ 332 h 772"/>
                <a:gd name="T20" fmla="*/ 2666 w 3864"/>
                <a:gd name="T21" fmla="*/ 772 h 772"/>
                <a:gd name="T22" fmla="*/ 2902 w 3864"/>
                <a:gd name="T23" fmla="*/ 772 h 772"/>
                <a:gd name="T24" fmla="*/ 3210 w 3864"/>
                <a:gd name="T25" fmla="*/ 332 h 772"/>
                <a:gd name="T26" fmla="*/ 3518 w 3864"/>
                <a:gd name="T27" fmla="*/ 772 h 772"/>
                <a:gd name="T28" fmla="*/ 3864 w 3864"/>
                <a:gd name="T29" fmla="*/ 772 h 772"/>
                <a:gd name="T30" fmla="*/ 3864 w 3864"/>
                <a:gd name="T31" fmla="*/ 0 h 772"/>
                <a:gd name="T32" fmla="*/ 0 w 3864"/>
                <a:gd name="T33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64" h="772">
                  <a:moveTo>
                    <a:pt x="0" y="0"/>
                  </a:moveTo>
                  <a:cubicBezTo>
                    <a:pt x="0" y="772"/>
                    <a:pt x="0" y="772"/>
                    <a:pt x="0" y="772"/>
                  </a:cubicBezTo>
                  <a:cubicBezTo>
                    <a:pt x="346" y="772"/>
                    <a:pt x="346" y="772"/>
                    <a:pt x="346" y="772"/>
                  </a:cubicBezTo>
                  <a:cubicBezTo>
                    <a:pt x="346" y="529"/>
                    <a:pt x="484" y="332"/>
                    <a:pt x="654" y="332"/>
                  </a:cubicBezTo>
                  <a:cubicBezTo>
                    <a:pt x="824" y="332"/>
                    <a:pt x="962" y="529"/>
                    <a:pt x="962" y="772"/>
                  </a:cubicBezTo>
                  <a:cubicBezTo>
                    <a:pt x="1198" y="772"/>
                    <a:pt x="1198" y="772"/>
                    <a:pt x="1198" y="772"/>
                  </a:cubicBezTo>
                  <a:cubicBezTo>
                    <a:pt x="1198" y="529"/>
                    <a:pt x="1336" y="332"/>
                    <a:pt x="1506" y="332"/>
                  </a:cubicBezTo>
                  <a:cubicBezTo>
                    <a:pt x="1676" y="332"/>
                    <a:pt x="1814" y="529"/>
                    <a:pt x="1814" y="772"/>
                  </a:cubicBezTo>
                  <a:cubicBezTo>
                    <a:pt x="2050" y="772"/>
                    <a:pt x="2050" y="772"/>
                    <a:pt x="2050" y="772"/>
                  </a:cubicBezTo>
                  <a:cubicBezTo>
                    <a:pt x="2050" y="529"/>
                    <a:pt x="2188" y="332"/>
                    <a:pt x="2358" y="332"/>
                  </a:cubicBezTo>
                  <a:cubicBezTo>
                    <a:pt x="2528" y="332"/>
                    <a:pt x="2666" y="529"/>
                    <a:pt x="2666" y="772"/>
                  </a:cubicBezTo>
                  <a:cubicBezTo>
                    <a:pt x="2902" y="772"/>
                    <a:pt x="2902" y="772"/>
                    <a:pt x="2902" y="772"/>
                  </a:cubicBezTo>
                  <a:cubicBezTo>
                    <a:pt x="2902" y="529"/>
                    <a:pt x="3040" y="332"/>
                    <a:pt x="3210" y="332"/>
                  </a:cubicBezTo>
                  <a:cubicBezTo>
                    <a:pt x="3380" y="332"/>
                    <a:pt x="3518" y="529"/>
                    <a:pt x="3518" y="772"/>
                  </a:cubicBezTo>
                  <a:cubicBezTo>
                    <a:pt x="3864" y="772"/>
                    <a:pt x="3864" y="772"/>
                    <a:pt x="3864" y="772"/>
                  </a:cubicBezTo>
                  <a:cubicBezTo>
                    <a:pt x="3864" y="0"/>
                    <a:pt x="3864" y="0"/>
                    <a:pt x="386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$1iḓe">
              <a:extLst>
                <a:ext uri="{FF2B5EF4-FFF2-40B4-BE49-F238E27FC236}">
                  <a16:creationId xmlns:a16="http://schemas.microsoft.com/office/drawing/2014/main" id="{4577F480-5067-40C7-BB58-06E45E6F748F}"/>
                </a:ext>
              </a:extLst>
            </p:cNvPr>
            <p:cNvSpPr/>
            <p:nvPr/>
          </p:nvSpPr>
          <p:spPr bwMode="auto">
            <a:xfrm>
              <a:off x="4062413" y="2860675"/>
              <a:ext cx="446088" cy="446088"/>
            </a:xfrm>
            <a:prstGeom prst="ellipse">
              <a:avLst/>
            </a:prstGeom>
            <a:solidFill>
              <a:srgbClr val="FF65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śľïďé">
              <a:extLst>
                <a:ext uri="{FF2B5EF4-FFF2-40B4-BE49-F238E27FC236}">
                  <a16:creationId xmlns:a16="http://schemas.microsoft.com/office/drawing/2014/main" id="{9FD7ACC3-274D-4B96-8E3C-F56C740A9A56}"/>
                </a:ext>
              </a:extLst>
            </p:cNvPr>
            <p:cNvSpPr/>
            <p:nvPr/>
          </p:nvSpPr>
          <p:spPr bwMode="auto">
            <a:xfrm>
              <a:off x="6097588" y="2500313"/>
              <a:ext cx="304800" cy="304800"/>
            </a:xfrm>
            <a:prstGeom prst="ellipse">
              <a:avLst/>
            </a:pr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ṣľïḋê">
              <a:extLst>
                <a:ext uri="{FF2B5EF4-FFF2-40B4-BE49-F238E27FC236}">
                  <a16:creationId xmlns:a16="http://schemas.microsoft.com/office/drawing/2014/main" id="{44C86D28-5582-4EAE-A19F-DDF1828261CC}"/>
                </a:ext>
              </a:extLst>
            </p:cNvPr>
            <p:cNvSpPr/>
            <p:nvPr/>
          </p:nvSpPr>
          <p:spPr bwMode="auto">
            <a:xfrm>
              <a:off x="6099175" y="2730500"/>
              <a:ext cx="177800" cy="179388"/>
            </a:xfrm>
            <a:custGeom>
              <a:avLst/>
              <a:gdLst>
                <a:gd name="T0" fmla="*/ 60 w 137"/>
                <a:gd name="T1" fmla="*/ 0 h 139"/>
                <a:gd name="T2" fmla="*/ 11 w 137"/>
                <a:gd name="T3" fmla="*/ 87 h 139"/>
                <a:gd name="T4" fmla="*/ 101 w 137"/>
                <a:gd name="T5" fmla="*/ 139 h 139"/>
                <a:gd name="T6" fmla="*/ 128 w 137"/>
                <a:gd name="T7" fmla="*/ 30 h 139"/>
                <a:gd name="T8" fmla="*/ 60 w 137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39">
                  <a:moveTo>
                    <a:pt x="60" y="0"/>
                  </a:moveTo>
                  <a:cubicBezTo>
                    <a:pt x="60" y="0"/>
                    <a:pt x="22" y="85"/>
                    <a:pt x="11" y="87"/>
                  </a:cubicBezTo>
                  <a:cubicBezTo>
                    <a:pt x="0" y="90"/>
                    <a:pt x="101" y="139"/>
                    <a:pt x="101" y="139"/>
                  </a:cubicBezTo>
                  <a:cubicBezTo>
                    <a:pt x="101" y="139"/>
                    <a:pt x="120" y="35"/>
                    <a:pt x="128" y="30"/>
                  </a:cubicBezTo>
                  <a:cubicBezTo>
                    <a:pt x="137" y="25"/>
                    <a:pt x="60" y="0"/>
                    <a:pt x="60" y="0"/>
                  </a:cubicBezTo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ṣ1îdê">
              <a:extLst>
                <a:ext uri="{FF2B5EF4-FFF2-40B4-BE49-F238E27FC236}">
                  <a16:creationId xmlns:a16="http://schemas.microsoft.com/office/drawing/2014/main" id="{C9D047DB-76FD-4019-B32C-27FFA4D4512E}"/>
                </a:ext>
              </a:extLst>
            </p:cNvPr>
            <p:cNvSpPr/>
            <p:nvPr/>
          </p:nvSpPr>
          <p:spPr bwMode="auto">
            <a:xfrm>
              <a:off x="6111875" y="2730500"/>
              <a:ext cx="153988" cy="179388"/>
            </a:xfrm>
            <a:custGeom>
              <a:avLst/>
              <a:gdLst>
                <a:gd name="T0" fmla="*/ 50 w 119"/>
                <a:gd name="T1" fmla="*/ 0 h 139"/>
                <a:gd name="T2" fmla="*/ 1 w 119"/>
                <a:gd name="T3" fmla="*/ 87 h 139"/>
                <a:gd name="T4" fmla="*/ 0 w 119"/>
                <a:gd name="T5" fmla="*/ 88 h 139"/>
                <a:gd name="T6" fmla="*/ 91 w 119"/>
                <a:gd name="T7" fmla="*/ 139 h 139"/>
                <a:gd name="T8" fmla="*/ 118 w 119"/>
                <a:gd name="T9" fmla="*/ 30 h 139"/>
                <a:gd name="T10" fmla="*/ 119 w 119"/>
                <a:gd name="T11" fmla="*/ 29 h 139"/>
                <a:gd name="T12" fmla="*/ 50 w 119"/>
                <a:gd name="T1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39">
                  <a:moveTo>
                    <a:pt x="50" y="0"/>
                  </a:moveTo>
                  <a:cubicBezTo>
                    <a:pt x="50" y="0"/>
                    <a:pt x="12" y="85"/>
                    <a:pt x="1" y="8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5"/>
                    <a:pt x="91" y="139"/>
                    <a:pt x="91" y="139"/>
                  </a:cubicBezTo>
                  <a:cubicBezTo>
                    <a:pt x="91" y="139"/>
                    <a:pt x="110" y="35"/>
                    <a:pt x="118" y="30"/>
                  </a:cubicBezTo>
                  <a:cubicBezTo>
                    <a:pt x="119" y="30"/>
                    <a:pt x="119" y="29"/>
                    <a:pt x="119" y="29"/>
                  </a:cubicBezTo>
                  <a:cubicBezTo>
                    <a:pt x="119" y="22"/>
                    <a:pt x="50" y="0"/>
                    <a:pt x="50" y="0"/>
                  </a:cubicBezTo>
                </a:path>
              </a:pathLst>
            </a:custGeom>
            <a:solidFill>
              <a:srgbClr val="E5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Sļïďe">
              <a:extLst>
                <a:ext uri="{FF2B5EF4-FFF2-40B4-BE49-F238E27FC236}">
                  <a16:creationId xmlns:a16="http://schemas.microsoft.com/office/drawing/2014/main" id="{B2F5B717-51DD-44F7-9D7C-88D7C9F4B785}"/>
                </a:ext>
              </a:extLst>
            </p:cNvPr>
            <p:cNvSpPr/>
            <p:nvPr/>
          </p:nvSpPr>
          <p:spPr bwMode="auto">
            <a:xfrm>
              <a:off x="5789613" y="3590925"/>
              <a:ext cx="269875" cy="338138"/>
            </a:xfrm>
            <a:custGeom>
              <a:avLst/>
              <a:gdLst>
                <a:gd name="T0" fmla="*/ 58 w 170"/>
                <a:gd name="T1" fmla="*/ 26 h 213"/>
                <a:gd name="T2" fmla="*/ 0 w 170"/>
                <a:gd name="T3" fmla="*/ 188 h 213"/>
                <a:gd name="T4" fmla="*/ 63 w 170"/>
                <a:gd name="T5" fmla="*/ 213 h 213"/>
                <a:gd name="T6" fmla="*/ 170 w 170"/>
                <a:gd name="T7" fmla="*/ 0 h 213"/>
                <a:gd name="T8" fmla="*/ 58 w 170"/>
                <a:gd name="T9" fmla="*/ 2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213">
                  <a:moveTo>
                    <a:pt x="58" y="26"/>
                  </a:moveTo>
                  <a:lnTo>
                    <a:pt x="0" y="188"/>
                  </a:lnTo>
                  <a:lnTo>
                    <a:pt x="63" y="213"/>
                  </a:lnTo>
                  <a:lnTo>
                    <a:pt x="170" y="0"/>
                  </a:lnTo>
                  <a:lnTo>
                    <a:pt x="58" y="26"/>
                  </a:lnTo>
                  <a:close/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ṡ1îḑé">
              <a:extLst>
                <a:ext uri="{FF2B5EF4-FFF2-40B4-BE49-F238E27FC236}">
                  <a16:creationId xmlns:a16="http://schemas.microsoft.com/office/drawing/2014/main" id="{B92F9020-13E1-4EF4-A83D-D8EE3C2E38F6}"/>
                </a:ext>
              </a:extLst>
            </p:cNvPr>
            <p:cNvSpPr/>
            <p:nvPr/>
          </p:nvSpPr>
          <p:spPr bwMode="auto">
            <a:xfrm>
              <a:off x="6205538" y="3595688"/>
              <a:ext cx="279400" cy="307975"/>
            </a:xfrm>
            <a:custGeom>
              <a:avLst/>
              <a:gdLst>
                <a:gd name="T0" fmla="*/ 0 w 216"/>
                <a:gd name="T1" fmla="*/ 33 h 238"/>
                <a:gd name="T2" fmla="*/ 150 w 216"/>
                <a:gd name="T3" fmla="*/ 235 h 238"/>
                <a:gd name="T4" fmla="*/ 216 w 216"/>
                <a:gd name="T5" fmla="*/ 189 h 238"/>
                <a:gd name="T6" fmla="*/ 123 w 216"/>
                <a:gd name="T7" fmla="*/ 8 h 238"/>
                <a:gd name="T8" fmla="*/ 0 w 216"/>
                <a:gd name="T9" fmla="*/ 33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38">
                  <a:moveTo>
                    <a:pt x="0" y="33"/>
                  </a:moveTo>
                  <a:cubicBezTo>
                    <a:pt x="0" y="33"/>
                    <a:pt x="142" y="233"/>
                    <a:pt x="150" y="235"/>
                  </a:cubicBezTo>
                  <a:cubicBezTo>
                    <a:pt x="159" y="238"/>
                    <a:pt x="216" y="189"/>
                    <a:pt x="216" y="189"/>
                  </a:cubicBezTo>
                  <a:cubicBezTo>
                    <a:pt x="216" y="189"/>
                    <a:pt x="145" y="17"/>
                    <a:pt x="123" y="8"/>
                  </a:cubicBezTo>
                  <a:cubicBezTo>
                    <a:pt x="101" y="0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šḻîdé">
              <a:extLst>
                <a:ext uri="{FF2B5EF4-FFF2-40B4-BE49-F238E27FC236}">
                  <a16:creationId xmlns:a16="http://schemas.microsoft.com/office/drawing/2014/main" id="{32A9C843-BABC-4BF0-93E3-67F9BD9C0387}"/>
                </a:ext>
              </a:extLst>
            </p:cNvPr>
            <p:cNvSpPr/>
            <p:nvPr/>
          </p:nvSpPr>
          <p:spPr bwMode="auto">
            <a:xfrm>
              <a:off x="5548313" y="3844925"/>
              <a:ext cx="373063" cy="666750"/>
            </a:xfrm>
            <a:custGeom>
              <a:avLst/>
              <a:gdLst>
                <a:gd name="T0" fmla="*/ 175 w 287"/>
                <a:gd name="T1" fmla="*/ 0 h 514"/>
                <a:gd name="T2" fmla="*/ 63 w 287"/>
                <a:gd name="T3" fmla="*/ 292 h 514"/>
                <a:gd name="T4" fmla="*/ 63 w 287"/>
                <a:gd name="T5" fmla="*/ 311 h 514"/>
                <a:gd name="T6" fmla="*/ 36 w 287"/>
                <a:gd name="T7" fmla="*/ 361 h 514"/>
                <a:gd name="T8" fmla="*/ 17 w 287"/>
                <a:gd name="T9" fmla="*/ 374 h 514"/>
                <a:gd name="T10" fmla="*/ 0 w 287"/>
                <a:gd name="T11" fmla="*/ 448 h 514"/>
                <a:gd name="T12" fmla="*/ 49 w 287"/>
                <a:gd name="T13" fmla="*/ 495 h 514"/>
                <a:gd name="T14" fmla="*/ 77 w 287"/>
                <a:gd name="T15" fmla="*/ 437 h 514"/>
                <a:gd name="T16" fmla="*/ 104 w 287"/>
                <a:gd name="T17" fmla="*/ 366 h 514"/>
                <a:gd name="T18" fmla="*/ 120 w 287"/>
                <a:gd name="T19" fmla="*/ 322 h 514"/>
                <a:gd name="T20" fmla="*/ 150 w 287"/>
                <a:gd name="T21" fmla="*/ 248 h 514"/>
                <a:gd name="T22" fmla="*/ 186 w 287"/>
                <a:gd name="T23" fmla="*/ 210 h 514"/>
                <a:gd name="T24" fmla="*/ 279 w 287"/>
                <a:gd name="T25" fmla="*/ 54 h 514"/>
                <a:gd name="T26" fmla="*/ 175 w 287"/>
                <a:gd name="T2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7" h="514">
                  <a:moveTo>
                    <a:pt x="175" y="0"/>
                  </a:moveTo>
                  <a:cubicBezTo>
                    <a:pt x="63" y="292"/>
                    <a:pt x="63" y="292"/>
                    <a:pt x="63" y="292"/>
                  </a:cubicBezTo>
                  <a:cubicBezTo>
                    <a:pt x="63" y="292"/>
                    <a:pt x="71" y="309"/>
                    <a:pt x="63" y="311"/>
                  </a:cubicBezTo>
                  <a:cubicBezTo>
                    <a:pt x="55" y="314"/>
                    <a:pt x="36" y="358"/>
                    <a:pt x="36" y="361"/>
                  </a:cubicBezTo>
                  <a:cubicBezTo>
                    <a:pt x="36" y="363"/>
                    <a:pt x="17" y="366"/>
                    <a:pt x="17" y="374"/>
                  </a:cubicBezTo>
                  <a:cubicBezTo>
                    <a:pt x="17" y="382"/>
                    <a:pt x="0" y="448"/>
                    <a:pt x="0" y="448"/>
                  </a:cubicBezTo>
                  <a:cubicBezTo>
                    <a:pt x="0" y="448"/>
                    <a:pt x="30" y="514"/>
                    <a:pt x="49" y="495"/>
                  </a:cubicBezTo>
                  <a:cubicBezTo>
                    <a:pt x="68" y="475"/>
                    <a:pt x="77" y="437"/>
                    <a:pt x="77" y="437"/>
                  </a:cubicBezTo>
                  <a:cubicBezTo>
                    <a:pt x="104" y="366"/>
                    <a:pt x="104" y="366"/>
                    <a:pt x="104" y="366"/>
                  </a:cubicBezTo>
                  <a:cubicBezTo>
                    <a:pt x="104" y="366"/>
                    <a:pt x="101" y="328"/>
                    <a:pt x="120" y="322"/>
                  </a:cubicBezTo>
                  <a:cubicBezTo>
                    <a:pt x="140" y="317"/>
                    <a:pt x="150" y="248"/>
                    <a:pt x="150" y="248"/>
                  </a:cubicBezTo>
                  <a:cubicBezTo>
                    <a:pt x="150" y="248"/>
                    <a:pt x="181" y="218"/>
                    <a:pt x="186" y="210"/>
                  </a:cubicBezTo>
                  <a:cubicBezTo>
                    <a:pt x="192" y="202"/>
                    <a:pt x="287" y="57"/>
                    <a:pt x="279" y="54"/>
                  </a:cubicBezTo>
                  <a:cubicBezTo>
                    <a:pt x="271" y="52"/>
                    <a:pt x="175" y="0"/>
                    <a:pt x="175" y="0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îs1ïḓè">
              <a:extLst>
                <a:ext uri="{FF2B5EF4-FFF2-40B4-BE49-F238E27FC236}">
                  <a16:creationId xmlns:a16="http://schemas.microsoft.com/office/drawing/2014/main" id="{87608000-F803-4598-AF2D-D169683F153B}"/>
                </a:ext>
              </a:extLst>
            </p:cNvPr>
            <p:cNvSpPr/>
            <p:nvPr/>
          </p:nvSpPr>
          <p:spPr bwMode="auto">
            <a:xfrm>
              <a:off x="6378575" y="3822700"/>
              <a:ext cx="444500" cy="596900"/>
            </a:xfrm>
            <a:custGeom>
              <a:avLst/>
              <a:gdLst>
                <a:gd name="T0" fmla="*/ 0 w 342"/>
                <a:gd name="T1" fmla="*/ 55 h 460"/>
                <a:gd name="T2" fmla="*/ 82 w 342"/>
                <a:gd name="T3" fmla="*/ 0 h 460"/>
                <a:gd name="T4" fmla="*/ 224 w 342"/>
                <a:gd name="T5" fmla="*/ 265 h 460"/>
                <a:gd name="T6" fmla="*/ 224 w 342"/>
                <a:gd name="T7" fmla="*/ 293 h 460"/>
                <a:gd name="T8" fmla="*/ 306 w 342"/>
                <a:gd name="T9" fmla="*/ 394 h 460"/>
                <a:gd name="T10" fmla="*/ 317 w 342"/>
                <a:gd name="T11" fmla="*/ 440 h 460"/>
                <a:gd name="T12" fmla="*/ 252 w 342"/>
                <a:gd name="T13" fmla="*/ 440 h 460"/>
                <a:gd name="T14" fmla="*/ 235 w 342"/>
                <a:gd name="T15" fmla="*/ 408 h 460"/>
                <a:gd name="T16" fmla="*/ 205 w 342"/>
                <a:gd name="T17" fmla="*/ 410 h 460"/>
                <a:gd name="T18" fmla="*/ 197 w 342"/>
                <a:gd name="T19" fmla="*/ 386 h 460"/>
                <a:gd name="T20" fmla="*/ 175 w 342"/>
                <a:gd name="T21" fmla="*/ 334 h 460"/>
                <a:gd name="T22" fmla="*/ 161 w 342"/>
                <a:gd name="T23" fmla="*/ 317 h 460"/>
                <a:gd name="T24" fmla="*/ 112 w 342"/>
                <a:gd name="T25" fmla="*/ 235 h 460"/>
                <a:gd name="T26" fmla="*/ 77 w 342"/>
                <a:gd name="T27" fmla="*/ 170 h 460"/>
                <a:gd name="T28" fmla="*/ 0 w 342"/>
                <a:gd name="T29" fmla="*/ 55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2" h="460">
                  <a:moveTo>
                    <a:pt x="0" y="55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224" y="260"/>
                    <a:pt x="224" y="265"/>
                  </a:cubicBezTo>
                  <a:cubicBezTo>
                    <a:pt x="224" y="271"/>
                    <a:pt x="219" y="287"/>
                    <a:pt x="224" y="293"/>
                  </a:cubicBezTo>
                  <a:cubicBezTo>
                    <a:pt x="230" y="298"/>
                    <a:pt x="276" y="386"/>
                    <a:pt x="306" y="394"/>
                  </a:cubicBezTo>
                  <a:cubicBezTo>
                    <a:pt x="336" y="402"/>
                    <a:pt x="342" y="435"/>
                    <a:pt x="317" y="440"/>
                  </a:cubicBezTo>
                  <a:cubicBezTo>
                    <a:pt x="293" y="446"/>
                    <a:pt x="260" y="460"/>
                    <a:pt x="252" y="440"/>
                  </a:cubicBezTo>
                  <a:cubicBezTo>
                    <a:pt x="247" y="429"/>
                    <a:pt x="241" y="418"/>
                    <a:pt x="235" y="408"/>
                  </a:cubicBezTo>
                  <a:cubicBezTo>
                    <a:pt x="235" y="408"/>
                    <a:pt x="208" y="416"/>
                    <a:pt x="205" y="410"/>
                  </a:cubicBezTo>
                  <a:cubicBezTo>
                    <a:pt x="202" y="402"/>
                    <a:pt x="199" y="394"/>
                    <a:pt x="197" y="386"/>
                  </a:cubicBezTo>
                  <a:cubicBezTo>
                    <a:pt x="197" y="386"/>
                    <a:pt x="175" y="347"/>
                    <a:pt x="175" y="334"/>
                  </a:cubicBezTo>
                  <a:cubicBezTo>
                    <a:pt x="175" y="326"/>
                    <a:pt x="169" y="319"/>
                    <a:pt x="161" y="317"/>
                  </a:cubicBezTo>
                  <a:cubicBezTo>
                    <a:pt x="161" y="317"/>
                    <a:pt x="131" y="246"/>
                    <a:pt x="112" y="235"/>
                  </a:cubicBezTo>
                  <a:cubicBezTo>
                    <a:pt x="93" y="224"/>
                    <a:pt x="77" y="170"/>
                    <a:pt x="77" y="170"/>
                  </a:cubicBezTo>
                  <a:lnTo>
                    <a:pt x="0" y="55"/>
                  </a:ln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ïṣḻïḋè">
              <a:extLst>
                <a:ext uri="{FF2B5EF4-FFF2-40B4-BE49-F238E27FC236}">
                  <a16:creationId xmlns:a16="http://schemas.microsoft.com/office/drawing/2014/main" id="{9AF3DD6F-C041-4953-9279-1E3D98FA6683}"/>
                </a:ext>
              </a:extLst>
            </p:cNvPr>
            <p:cNvSpPr/>
            <p:nvPr/>
          </p:nvSpPr>
          <p:spPr bwMode="auto">
            <a:xfrm>
              <a:off x="6148388" y="2605088"/>
              <a:ext cx="206375" cy="206375"/>
            </a:xfrm>
            <a:prstGeom prst="ellipse">
              <a:avLst/>
            </a:pr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s1íḓé">
              <a:extLst>
                <a:ext uri="{FF2B5EF4-FFF2-40B4-BE49-F238E27FC236}">
                  <a16:creationId xmlns:a16="http://schemas.microsoft.com/office/drawing/2014/main" id="{C6BFE416-52E4-4C86-AACE-236F6D64E4A3}"/>
                </a:ext>
              </a:extLst>
            </p:cNvPr>
            <p:cNvSpPr/>
            <p:nvPr/>
          </p:nvSpPr>
          <p:spPr bwMode="auto">
            <a:xfrm>
              <a:off x="5846763" y="3333750"/>
              <a:ext cx="571500" cy="336550"/>
            </a:xfrm>
            <a:custGeom>
              <a:avLst/>
              <a:gdLst>
                <a:gd name="T0" fmla="*/ 76 w 440"/>
                <a:gd name="T1" fmla="*/ 0 h 260"/>
                <a:gd name="T2" fmla="*/ 16 w 440"/>
                <a:gd name="T3" fmla="*/ 249 h 260"/>
                <a:gd name="T4" fmla="*/ 426 w 440"/>
                <a:gd name="T5" fmla="*/ 238 h 260"/>
                <a:gd name="T6" fmla="*/ 336 w 440"/>
                <a:gd name="T7" fmla="*/ 57 h 260"/>
                <a:gd name="T8" fmla="*/ 76 w 440"/>
                <a:gd name="T9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260">
                  <a:moveTo>
                    <a:pt x="76" y="0"/>
                  </a:moveTo>
                  <a:cubicBezTo>
                    <a:pt x="76" y="0"/>
                    <a:pt x="0" y="249"/>
                    <a:pt x="16" y="249"/>
                  </a:cubicBezTo>
                  <a:cubicBezTo>
                    <a:pt x="33" y="249"/>
                    <a:pt x="413" y="260"/>
                    <a:pt x="426" y="238"/>
                  </a:cubicBezTo>
                  <a:cubicBezTo>
                    <a:pt x="440" y="216"/>
                    <a:pt x="342" y="60"/>
                    <a:pt x="336" y="57"/>
                  </a:cubicBezTo>
                  <a:cubicBezTo>
                    <a:pt x="331" y="54"/>
                    <a:pt x="76" y="0"/>
                    <a:pt x="76" y="0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śľiḓé">
              <a:extLst>
                <a:ext uri="{FF2B5EF4-FFF2-40B4-BE49-F238E27FC236}">
                  <a16:creationId xmlns:a16="http://schemas.microsoft.com/office/drawing/2014/main" id="{F3F061CB-D590-41ED-A993-444C5C605F3A}"/>
                </a:ext>
              </a:extLst>
            </p:cNvPr>
            <p:cNvSpPr/>
            <p:nvPr/>
          </p:nvSpPr>
          <p:spPr bwMode="auto">
            <a:xfrm>
              <a:off x="5630863" y="2154238"/>
              <a:ext cx="161925" cy="381000"/>
            </a:xfrm>
            <a:custGeom>
              <a:avLst/>
              <a:gdLst>
                <a:gd name="T0" fmla="*/ 125 w 125"/>
                <a:gd name="T1" fmla="*/ 258 h 294"/>
                <a:gd name="T2" fmla="*/ 43 w 125"/>
                <a:gd name="T3" fmla="*/ 132 h 294"/>
                <a:gd name="T4" fmla="*/ 36 w 125"/>
                <a:gd name="T5" fmla="*/ 25 h 294"/>
                <a:gd name="T6" fmla="*/ 0 w 125"/>
                <a:gd name="T7" fmla="*/ 149 h 294"/>
                <a:gd name="T8" fmla="*/ 95 w 125"/>
                <a:gd name="T9" fmla="*/ 294 h 294"/>
                <a:gd name="T10" fmla="*/ 125 w 125"/>
                <a:gd name="T11" fmla="*/ 25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294">
                  <a:moveTo>
                    <a:pt x="125" y="258"/>
                  </a:moveTo>
                  <a:cubicBezTo>
                    <a:pt x="43" y="132"/>
                    <a:pt x="43" y="132"/>
                    <a:pt x="43" y="132"/>
                  </a:cubicBezTo>
                  <a:cubicBezTo>
                    <a:pt x="43" y="132"/>
                    <a:pt x="63" y="0"/>
                    <a:pt x="36" y="25"/>
                  </a:cubicBezTo>
                  <a:cubicBezTo>
                    <a:pt x="8" y="49"/>
                    <a:pt x="0" y="149"/>
                    <a:pt x="0" y="149"/>
                  </a:cubicBezTo>
                  <a:cubicBezTo>
                    <a:pt x="95" y="294"/>
                    <a:pt x="95" y="294"/>
                    <a:pt x="95" y="294"/>
                  </a:cubicBezTo>
                  <a:lnTo>
                    <a:pt x="125" y="258"/>
                  </a:lnTo>
                  <a:close/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ş1îďè">
              <a:extLst>
                <a:ext uri="{FF2B5EF4-FFF2-40B4-BE49-F238E27FC236}">
                  <a16:creationId xmlns:a16="http://schemas.microsoft.com/office/drawing/2014/main" id="{43F907FD-507B-4436-8DB0-90E5BFF6D839}"/>
                </a:ext>
              </a:extLst>
            </p:cNvPr>
            <p:cNvSpPr/>
            <p:nvPr/>
          </p:nvSpPr>
          <p:spPr bwMode="auto">
            <a:xfrm>
              <a:off x="6751638" y="2659063"/>
              <a:ext cx="231775" cy="177800"/>
            </a:xfrm>
            <a:custGeom>
              <a:avLst/>
              <a:gdLst>
                <a:gd name="T0" fmla="*/ 6 w 178"/>
                <a:gd name="T1" fmla="*/ 99 h 137"/>
                <a:gd name="T2" fmla="*/ 79 w 178"/>
                <a:gd name="T3" fmla="*/ 93 h 137"/>
                <a:gd name="T4" fmla="*/ 172 w 178"/>
                <a:gd name="T5" fmla="*/ 30 h 137"/>
                <a:gd name="T6" fmla="*/ 101 w 178"/>
                <a:gd name="T7" fmla="*/ 126 h 137"/>
                <a:gd name="T8" fmla="*/ 0 w 178"/>
                <a:gd name="T9" fmla="*/ 137 h 137"/>
                <a:gd name="T10" fmla="*/ 6 w 178"/>
                <a:gd name="T11" fmla="*/ 9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" h="137">
                  <a:moveTo>
                    <a:pt x="6" y="99"/>
                  </a:moveTo>
                  <a:cubicBezTo>
                    <a:pt x="79" y="93"/>
                    <a:pt x="79" y="93"/>
                    <a:pt x="79" y="93"/>
                  </a:cubicBezTo>
                  <a:cubicBezTo>
                    <a:pt x="79" y="93"/>
                    <a:pt x="167" y="0"/>
                    <a:pt x="172" y="30"/>
                  </a:cubicBezTo>
                  <a:cubicBezTo>
                    <a:pt x="178" y="60"/>
                    <a:pt x="101" y="126"/>
                    <a:pt x="101" y="126"/>
                  </a:cubicBezTo>
                  <a:cubicBezTo>
                    <a:pt x="0" y="137"/>
                    <a:pt x="0" y="137"/>
                    <a:pt x="0" y="137"/>
                  </a:cubicBezTo>
                  <a:lnTo>
                    <a:pt x="6" y="99"/>
                  </a:lnTo>
                  <a:close/>
                </a:path>
              </a:pathLst>
            </a:custGeom>
            <a:solidFill>
              <a:srgbClr val="FF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ïṧļîdê">
              <a:extLst>
                <a:ext uri="{FF2B5EF4-FFF2-40B4-BE49-F238E27FC236}">
                  <a16:creationId xmlns:a16="http://schemas.microsoft.com/office/drawing/2014/main" id="{41406514-49D5-49DB-9D40-ECE161B13B24}"/>
                </a:ext>
              </a:extLst>
            </p:cNvPr>
            <p:cNvSpPr/>
            <p:nvPr/>
          </p:nvSpPr>
          <p:spPr bwMode="auto">
            <a:xfrm>
              <a:off x="5721350" y="2470150"/>
              <a:ext cx="338138" cy="430213"/>
            </a:xfrm>
            <a:custGeom>
              <a:avLst/>
              <a:gdLst>
                <a:gd name="T0" fmla="*/ 260 w 260"/>
                <a:gd name="T1" fmla="*/ 271 h 331"/>
                <a:gd name="T2" fmla="*/ 260 w 260"/>
                <a:gd name="T3" fmla="*/ 244 h 331"/>
                <a:gd name="T4" fmla="*/ 192 w 260"/>
                <a:gd name="T5" fmla="*/ 189 h 331"/>
                <a:gd name="T6" fmla="*/ 186 w 260"/>
                <a:gd name="T7" fmla="*/ 175 h 331"/>
                <a:gd name="T8" fmla="*/ 178 w 260"/>
                <a:gd name="T9" fmla="*/ 162 h 331"/>
                <a:gd name="T10" fmla="*/ 167 w 260"/>
                <a:gd name="T11" fmla="*/ 156 h 331"/>
                <a:gd name="T12" fmla="*/ 99 w 260"/>
                <a:gd name="T13" fmla="*/ 77 h 331"/>
                <a:gd name="T14" fmla="*/ 52 w 260"/>
                <a:gd name="T15" fmla="*/ 3 h 331"/>
                <a:gd name="T16" fmla="*/ 6 w 260"/>
                <a:gd name="T17" fmla="*/ 33 h 331"/>
                <a:gd name="T18" fmla="*/ 164 w 260"/>
                <a:gd name="T19" fmla="*/ 279 h 331"/>
                <a:gd name="T20" fmla="*/ 186 w 260"/>
                <a:gd name="T21" fmla="*/ 331 h 331"/>
                <a:gd name="T22" fmla="*/ 260 w 260"/>
                <a:gd name="T23" fmla="*/ 27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0" h="331">
                  <a:moveTo>
                    <a:pt x="260" y="271"/>
                  </a:moveTo>
                  <a:cubicBezTo>
                    <a:pt x="260" y="244"/>
                    <a:pt x="260" y="244"/>
                    <a:pt x="260" y="244"/>
                  </a:cubicBezTo>
                  <a:cubicBezTo>
                    <a:pt x="260" y="244"/>
                    <a:pt x="189" y="197"/>
                    <a:pt x="192" y="189"/>
                  </a:cubicBezTo>
                  <a:cubicBezTo>
                    <a:pt x="194" y="181"/>
                    <a:pt x="186" y="175"/>
                    <a:pt x="186" y="175"/>
                  </a:cubicBezTo>
                  <a:cubicBezTo>
                    <a:pt x="186" y="175"/>
                    <a:pt x="178" y="164"/>
                    <a:pt x="178" y="162"/>
                  </a:cubicBezTo>
                  <a:cubicBezTo>
                    <a:pt x="178" y="159"/>
                    <a:pt x="167" y="156"/>
                    <a:pt x="167" y="156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60" y="0"/>
                    <a:pt x="52" y="3"/>
                  </a:cubicBezTo>
                  <a:cubicBezTo>
                    <a:pt x="44" y="6"/>
                    <a:pt x="0" y="22"/>
                    <a:pt x="6" y="33"/>
                  </a:cubicBezTo>
                  <a:cubicBezTo>
                    <a:pt x="11" y="44"/>
                    <a:pt x="164" y="279"/>
                    <a:pt x="164" y="279"/>
                  </a:cubicBezTo>
                  <a:cubicBezTo>
                    <a:pt x="164" y="279"/>
                    <a:pt x="172" y="331"/>
                    <a:pt x="186" y="331"/>
                  </a:cubicBezTo>
                  <a:cubicBezTo>
                    <a:pt x="200" y="331"/>
                    <a:pt x="260" y="271"/>
                    <a:pt x="260" y="271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ṩliḋè">
              <a:extLst>
                <a:ext uri="{FF2B5EF4-FFF2-40B4-BE49-F238E27FC236}">
                  <a16:creationId xmlns:a16="http://schemas.microsoft.com/office/drawing/2014/main" id="{FB326C7D-52E7-481A-BFA8-CDC213B1CD46}"/>
                </a:ext>
              </a:extLst>
            </p:cNvPr>
            <p:cNvSpPr/>
            <p:nvPr/>
          </p:nvSpPr>
          <p:spPr bwMode="auto">
            <a:xfrm>
              <a:off x="6283325" y="2765425"/>
              <a:ext cx="515938" cy="220663"/>
            </a:xfrm>
            <a:custGeom>
              <a:avLst/>
              <a:gdLst>
                <a:gd name="T0" fmla="*/ 11 w 397"/>
                <a:gd name="T1" fmla="*/ 77 h 170"/>
                <a:gd name="T2" fmla="*/ 74 w 397"/>
                <a:gd name="T3" fmla="*/ 77 h 170"/>
                <a:gd name="T4" fmla="*/ 115 w 397"/>
                <a:gd name="T5" fmla="*/ 77 h 170"/>
                <a:gd name="T6" fmla="*/ 227 w 397"/>
                <a:gd name="T7" fmla="*/ 44 h 170"/>
                <a:gd name="T8" fmla="*/ 378 w 397"/>
                <a:gd name="T9" fmla="*/ 17 h 170"/>
                <a:gd name="T10" fmla="*/ 383 w 397"/>
                <a:gd name="T11" fmla="*/ 71 h 170"/>
                <a:gd name="T12" fmla="*/ 0 w 397"/>
                <a:gd name="T13" fmla="*/ 170 h 170"/>
                <a:gd name="T14" fmla="*/ 11 w 397"/>
                <a:gd name="T15" fmla="*/ 77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7" h="170">
                  <a:moveTo>
                    <a:pt x="11" y="77"/>
                  </a:moveTo>
                  <a:cubicBezTo>
                    <a:pt x="11" y="77"/>
                    <a:pt x="71" y="74"/>
                    <a:pt x="74" y="77"/>
                  </a:cubicBezTo>
                  <a:cubicBezTo>
                    <a:pt x="77" y="80"/>
                    <a:pt x="115" y="77"/>
                    <a:pt x="115" y="77"/>
                  </a:cubicBezTo>
                  <a:cubicBezTo>
                    <a:pt x="115" y="77"/>
                    <a:pt x="219" y="52"/>
                    <a:pt x="227" y="44"/>
                  </a:cubicBezTo>
                  <a:cubicBezTo>
                    <a:pt x="235" y="36"/>
                    <a:pt x="372" y="0"/>
                    <a:pt x="378" y="17"/>
                  </a:cubicBezTo>
                  <a:cubicBezTo>
                    <a:pt x="383" y="33"/>
                    <a:pt x="397" y="66"/>
                    <a:pt x="383" y="71"/>
                  </a:cubicBezTo>
                  <a:cubicBezTo>
                    <a:pt x="369" y="77"/>
                    <a:pt x="0" y="170"/>
                    <a:pt x="0" y="170"/>
                  </a:cubicBezTo>
                  <a:lnTo>
                    <a:pt x="11" y="77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iṡ1ïďè">
              <a:extLst>
                <a:ext uri="{FF2B5EF4-FFF2-40B4-BE49-F238E27FC236}">
                  <a16:creationId xmlns:a16="http://schemas.microsoft.com/office/drawing/2014/main" id="{B42B8AFA-F6CD-40C5-A0C9-46088E13A65F}"/>
                </a:ext>
              </a:extLst>
            </p:cNvPr>
            <p:cNvSpPr/>
            <p:nvPr/>
          </p:nvSpPr>
          <p:spPr bwMode="auto">
            <a:xfrm>
              <a:off x="6132513" y="2428875"/>
              <a:ext cx="127000" cy="125413"/>
            </a:xfrm>
            <a:prstGeom prst="ellipse">
              <a:avLst/>
            </a:pr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ṣ1íḋê">
              <a:extLst>
                <a:ext uri="{FF2B5EF4-FFF2-40B4-BE49-F238E27FC236}">
                  <a16:creationId xmlns:a16="http://schemas.microsoft.com/office/drawing/2014/main" id="{92267605-25B2-42C6-A7E8-8741FDF3647C}"/>
                </a:ext>
              </a:extLst>
            </p:cNvPr>
            <p:cNvSpPr/>
            <p:nvPr/>
          </p:nvSpPr>
          <p:spPr bwMode="auto">
            <a:xfrm>
              <a:off x="6099175" y="2395538"/>
              <a:ext cx="69850" cy="125413"/>
            </a:xfrm>
            <a:custGeom>
              <a:avLst/>
              <a:gdLst>
                <a:gd name="T0" fmla="*/ 10 w 54"/>
                <a:gd name="T1" fmla="*/ 48 h 97"/>
                <a:gd name="T2" fmla="*/ 54 w 54"/>
                <a:gd name="T3" fmla="*/ 0 h 97"/>
                <a:gd name="T4" fmla="*/ 49 w 54"/>
                <a:gd name="T5" fmla="*/ 0 h 97"/>
                <a:gd name="T6" fmla="*/ 0 w 54"/>
                <a:gd name="T7" fmla="*/ 48 h 97"/>
                <a:gd name="T8" fmla="*/ 49 w 54"/>
                <a:gd name="T9" fmla="*/ 97 h 97"/>
                <a:gd name="T10" fmla="*/ 54 w 54"/>
                <a:gd name="T11" fmla="*/ 97 h 97"/>
                <a:gd name="T12" fmla="*/ 10 w 54"/>
                <a:gd name="T13" fmla="*/ 4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97">
                  <a:moveTo>
                    <a:pt x="10" y="48"/>
                  </a:moveTo>
                  <a:cubicBezTo>
                    <a:pt x="10" y="24"/>
                    <a:pt x="29" y="3"/>
                    <a:pt x="54" y="0"/>
                  </a:cubicBezTo>
                  <a:cubicBezTo>
                    <a:pt x="52" y="0"/>
                    <a:pt x="50" y="0"/>
                    <a:pt x="49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75"/>
                    <a:pt x="22" y="97"/>
                    <a:pt x="49" y="97"/>
                  </a:cubicBezTo>
                  <a:cubicBezTo>
                    <a:pt x="50" y="97"/>
                    <a:pt x="52" y="97"/>
                    <a:pt x="54" y="97"/>
                  </a:cubicBezTo>
                  <a:cubicBezTo>
                    <a:pt x="29" y="94"/>
                    <a:pt x="10" y="73"/>
                    <a:pt x="10" y="48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iṩľîḋê">
              <a:extLst>
                <a:ext uri="{FF2B5EF4-FFF2-40B4-BE49-F238E27FC236}">
                  <a16:creationId xmlns:a16="http://schemas.microsoft.com/office/drawing/2014/main" id="{35F3373C-775B-4CC3-9DB3-75D9B8729D44}"/>
                </a:ext>
              </a:extLst>
            </p:cNvPr>
            <p:cNvSpPr/>
            <p:nvPr/>
          </p:nvSpPr>
          <p:spPr bwMode="auto">
            <a:xfrm>
              <a:off x="6162675" y="2557463"/>
              <a:ext cx="209550" cy="125413"/>
            </a:xfrm>
            <a:prstGeom prst="ellipse">
              <a:avLst/>
            </a:pr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íSļîďé">
              <a:extLst>
                <a:ext uri="{FF2B5EF4-FFF2-40B4-BE49-F238E27FC236}">
                  <a16:creationId xmlns:a16="http://schemas.microsoft.com/office/drawing/2014/main" id="{67A27FCF-D843-4CC1-847E-06CB73161EF3}"/>
                </a:ext>
              </a:extLst>
            </p:cNvPr>
            <p:cNvSpPr/>
            <p:nvPr/>
          </p:nvSpPr>
          <p:spPr bwMode="auto">
            <a:xfrm>
              <a:off x="5862638" y="2781300"/>
              <a:ext cx="476250" cy="663575"/>
            </a:xfrm>
            <a:custGeom>
              <a:avLst/>
              <a:gdLst>
                <a:gd name="T0" fmla="*/ 219 w 367"/>
                <a:gd name="T1" fmla="*/ 2 h 511"/>
                <a:gd name="T2" fmla="*/ 189 w 367"/>
                <a:gd name="T3" fmla="*/ 24 h 511"/>
                <a:gd name="T4" fmla="*/ 145 w 367"/>
                <a:gd name="T5" fmla="*/ 0 h 511"/>
                <a:gd name="T6" fmla="*/ 68 w 367"/>
                <a:gd name="T7" fmla="*/ 82 h 511"/>
                <a:gd name="T8" fmla="*/ 68 w 367"/>
                <a:gd name="T9" fmla="*/ 175 h 511"/>
                <a:gd name="T10" fmla="*/ 54 w 367"/>
                <a:gd name="T11" fmla="*/ 345 h 511"/>
                <a:gd name="T12" fmla="*/ 49 w 367"/>
                <a:gd name="T13" fmla="*/ 437 h 511"/>
                <a:gd name="T14" fmla="*/ 336 w 367"/>
                <a:gd name="T15" fmla="*/ 489 h 511"/>
                <a:gd name="T16" fmla="*/ 323 w 367"/>
                <a:gd name="T17" fmla="*/ 382 h 511"/>
                <a:gd name="T18" fmla="*/ 336 w 367"/>
                <a:gd name="T19" fmla="*/ 254 h 511"/>
                <a:gd name="T20" fmla="*/ 353 w 367"/>
                <a:gd name="T21" fmla="*/ 147 h 511"/>
                <a:gd name="T22" fmla="*/ 367 w 367"/>
                <a:gd name="T23" fmla="*/ 62 h 511"/>
                <a:gd name="T24" fmla="*/ 297 w 367"/>
                <a:gd name="T25" fmla="*/ 45 h 511"/>
                <a:gd name="T26" fmla="*/ 219 w 367"/>
                <a:gd name="T27" fmla="*/ 2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7" h="511">
                  <a:moveTo>
                    <a:pt x="219" y="2"/>
                  </a:moveTo>
                  <a:cubicBezTo>
                    <a:pt x="219" y="2"/>
                    <a:pt x="194" y="21"/>
                    <a:pt x="189" y="24"/>
                  </a:cubicBezTo>
                  <a:cubicBezTo>
                    <a:pt x="183" y="27"/>
                    <a:pt x="151" y="0"/>
                    <a:pt x="145" y="0"/>
                  </a:cubicBezTo>
                  <a:cubicBezTo>
                    <a:pt x="140" y="0"/>
                    <a:pt x="68" y="82"/>
                    <a:pt x="68" y="82"/>
                  </a:cubicBezTo>
                  <a:cubicBezTo>
                    <a:pt x="68" y="82"/>
                    <a:pt x="82" y="97"/>
                    <a:pt x="68" y="175"/>
                  </a:cubicBezTo>
                  <a:cubicBezTo>
                    <a:pt x="64" y="204"/>
                    <a:pt x="54" y="328"/>
                    <a:pt x="54" y="345"/>
                  </a:cubicBezTo>
                  <a:cubicBezTo>
                    <a:pt x="54" y="361"/>
                    <a:pt x="0" y="402"/>
                    <a:pt x="49" y="437"/>
                  </a:cubicBezTo>
                  <a:cubicBezTo>
                    <a:pt x="99" y="473"/>
                    <a:pt x="334" y="511"/>
                    <a:pt x="336" y="489"/>
                  </a:cubicBezTo>
                  <a:cubicBezTo>
                    <a:pt x="339" y="467"/>
                    <a:pt x="309" y="410"/>
                    <a:pt x="323" y="382"/>
                  </a:cubicBezTo>
                  <a:cubicBezTo>
                    <a:pt x="336" y="355"/>
                    <a:pt x="336" y="254"/>
                    <a:pt x="336" y="254"/>
                  </a:cubicBezTo>
                  <a:cubicBezTo>
                    <a:pt x="353" y="147"/>
                    <a:pt x="353" y="147"/>
                    <a:pt x="353" y="147"/>
                  </a:cubicBezTo>
                  <a:cubicBezTo>
                    <a:pt x="367" y="62"/>
                    <a:pt x="367" y="62"/>
                    <a:pt x="367" y="62"/>
                  </a:cubicBezTo>
                  <a:cubicBezTo>
                    <a:pt x="367" y="62"/>
                    <a:pt x="302" y="45"/>
                    <a:pt x="297" y="45"/>
                  </a:cubicBezTo>
                  <a:cubicBezTo>
                    <a:pt x="291" y="45"/>
                    <a:pt x="267" y="83"/>
                    <a:pt x="219" y="2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7" name="ïṩḷîḑè">
            <a:extLst>
              <a:ext uri="{FF2B5EF4-FFF2-40B4-BE49-F238E27FC236}">
                <a16:creationId xmlns:a16="http://schemas.microsoft.com/office/drawing/2014/main" id="{34845C7D-41E6-44AF-9D20-65B22ACD1D90}"/>
              </a:ext>
            </a:extLst>
          </p:cNvPr>
          <p:cNvSpPr txBox="1"/>
          <p:nvPr/>
        </p:nvSpPr>
        <p:spPr>
          <a:xfrm>
            <a:off x="1240005" y="2329161"/>
            <a:ext cx="5842153" cy="338336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zh-CN" altLang="en-US" sz="1200" dirty="0"/>
              <a:t>参考标准</a:t>
            </a:r>
            <a:r>
              <a:rPr lang="zh-CN" altLang="en-US" sz="1200"/>
              <a:t>： </a:t>
            </a:r>
            <a:endParaRPr lang="en-US" altLang="zh-CN" sz="1200"/>
          </a:p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en-US" altLang="zh-CN" sz="1200"/>
              <a:t>[</a:t>
            </a:r>
            <a:r>
              <a:rPr lang="en-US" altLang="zh-CN" sz="1200" dirty="0"/>
              <a:t>1] ISO-9001:2015 </a:t>
            </a:r>
            <a:r>
              <a:rPr lang="zh-CN" altLang="en-US" sz="1200" dirty="0"/>
              <a:t>标准的软件工程项目开发计划书</a:t>
            </a:r>
            <a:r>
              <a:rPr lang="zh-CN" altLang="en-US" sz="1200"/>
              <a:t>模板 </a:t>
            </a:r>
            <a:endParaRPr lang="en-US" altLang="zh-CN" sz="1200"/>
          </a:p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zh-CN" altLang="en-US" sz="1200"/>
              <a:t>参考</a:t>
            </a:r>
            <a:r>
              <a:rPr lang="zh-CN" altLang="en-US" sz="1200" dirty="0"/>
              <a:t>网址</a:t>
            </a:r>
            <a:r>
              <a:rPr lang="zh-CN" altLang="en-US" sz="1200"/>
              <a:t>： </a:t>
            </a:r>
            <a:endParaRPr lang="en-US" altLang="zh-CN" sz="1200"/>
          </a:p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en-US" altLang="zh-CN" sz="1200"/>
              <a:t>[</a:t>
            </a:r>
            <a:r>
              <a:rPr lang="en-US" altLang="zh-CN" sz="1200" dirty="0"/>
              <a:t>1] K.SHI. squirrel </a:t>
            </a:r>
            <a:r>
              <a:rPr lang="zh-CN" altLang="en-US" sz="1200" dirty="0"/>
              <a:t>校园二手交易平台</a:t>
            </a:r>
            <a:r>
              <a:rPr lang="en-US" altLang="zh-CN" sz="1200" dirty="0"/>
              <a:t>[Z] https://blog.csdn.net/HLK_1135/article/details/</a:t>
            </a:r>
            <a:r>
              <a:rPr lang="en-US" altLang="zh-CN" sz="1200"/>
              <a:t>71616789       </a:t>
            </a:r>
            <a:r>
              <a:rPr lang="zh-CN" altLang="en-US" sz="1200"/>
              <a:t>引用</a:t>
            </a:r>
            <a:r>
              <a:rPr lang="zh-CN" altLang="en-US" sz="1200" dirty="0"/>
              <a:t>时间</a:t>
            </a:r>
            <a:r>
              <a:rPr lang="en-US" altLang="zh-CN" sz="1200" dirty="0"/>
              <a:t>:</a:t>
            </a:r>
            <a:r>
              <a:rPr lang="en-US" altLang="zh-CN" sz="1200"/>
              <a:t>2021/09/25 </a:t>
            </a:r>
          </a:p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en-US" altLang="zh-CN" sz="1200"/>
              <a:t>[</a:t>
            </a:r>
            <a:r>
              <a:rPr lang="en-US" altLang="zh-CN" sz="1200" dirty="0"/>
              <a:t>2] Copyright©</a:t>
            </a:r>
            <a:r>
              <a:rPr lang="zh-CN" altLang="en-US" sz="1200" dirty="0"/>
              <a:t>五毛科技</a:t>
            </a:r>
            <a:r>
              <a:rPr lang="en-US" altLang="zh-CN" sz="1200" dirty="0"/>
              <a:t>.</a:t>
            </a:r>
            <a:r>
              <a:rPr lang="zh-CN" altLang="en-US" sz="1200" dirty="0"/>
              <a:t>校内淘</a:t>
            </a:r>
            <a:r>
              <a:rPr lang="en-US" altLang="zh-CN" sz="1200" dirty="0"/>
              <a:t>.[DB/OL</a:t>
            </a:r>
            <a:r>
              <a:rPr lang="en-US" altLang="zh-CN" sz="1200"/>
              <a:t>] </a:t>
            </a:r>
          </a:p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en-US" altLang="zh-CN" sz="1200"/>
              <a:t>https</a:t>
            </a:r>
            <a:r>
              <a:rPr lang="en-US" altLang="zh-CN" sz="1200" dirty="0"/>
              <a:t>://xiaoneitao.cn</a:t>
            </a:r>
            <a:r>
              <a:rPr lang="en-US" altLang="zh-CN" sz="1200"/>
              <a:t>/ 	</a:t>
            </a:r>
            <a:r>
              <a:rPr lang="zh-CN" altLang="en-US" sz="1200"/>
              <a:t>引用</a:t>
            </a:r>
            <a:r>
              <a:rPr lang="zh-CN" altLang="en-US" sz="1200" dirty="0"/>
              <a:t>时间</a:t>
            </a:r>
            <a:r>
              <a:rPr lang="en-US" altLang="zh-CN" sz="1200" dirty="0"/>
              <a:t>:</a:t>
            </a:r>
            <a:r>
              <a:rPr lang="en-US" altLang="zh-CN" sz="1200"/>
              <a:t>2021/09/25 </a:t>
            </a:r>
          </a:p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zh-CN" altLang="en-US" sz="1200"/>
              <a:t>参考</a:t>
            </a:r>
            <a:r>
              <a:rPr lang="zh-CN" altLang="en-US" sz="1200" dirty="0"/>
              <a:t>模型</a:t>
            </a:r>
            <a:r>
              <a:rPr lang="zh-CN" altLang="en-US" sz="1200"/>
              <a:t>： </a:t>
            </a:r>
            <a:endParaRPr lang="en-US" altLang="zh-CN" sz="1200"/>
          </a:p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en-US" altLang="zh-CN" sz="1200"/>
              <a:t>[</a:t>
            </a:r>
            <a:r>
              <a:rPr lang="en-US" altLang="zh-CN" sz="1200" dirty="0"/>
              <a:t>1]</a:t>
            </a:r>
            <a:r>
              <a:rPr lang="zh-CN" altLang="en-US" sz="1200" dirty="0"/>
              <a:t>朵朵校友圈</a:t>
            </a:r>
            <a:r>
              <a:rPr lang="en-US" altLang="zh-CN" sz="1200" dirty="0"/>
              <a:t>[DB/OL</a:t>
            </a:r>
            <a:r>
              <a:rPr lang="en-US" altLang="zh-CN" sz="1200"/>
              <a:t>] </a:t>
            </a:r>
          </a:p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en-US" altLang="zh-CN" sz="1200"/>
              <a:t>#</a:t>
            </a:r>
            <a:r>
              <a:rPr lang="zh-CN" altLang="en-US" sz="1200" dirty="0"/>
              <a:t>小程序</a:t>
            </a:r>
            <a:r>
              <a:rPr lang="en-US" altLang="zh-CN" sz="1200" dirty="0"/>
              <a:t>://</a:t>
            </a:r>
            <a:r>
              <a:rPr lang="zh-CN" altLang="en-US" sz="1200" dirty="0"/>
              <a:t>朵朵校友圈</a:t>
            </a:r>
            <a:r>
              <a:rPr lang="en-US" altLang="zh-CN" sz="1200" dirty="0"/>
              <a:t>/</a:t>
            </a:r>
            <a:r>
              <a:rPr lang="zh-CN" altLang="en-US" sz="1200" dirty="0"/>
              <a:t>朵朵校友圈</a:t>
            </a:r>
            <a:r>
              <a:rPr lang="en-US" altLang="zh-CN" sz="1200" dirty="0"/>
              <a:t>/Q93RNuFBVkHlPJi </a:t>
            </a:r>
            <a:r>
              <a:rPr lang="zh-CN" altLang="en-US" sz="1200" dirty="0"/>
              <a:t>引用时间</a:t>
            </a:r>
            <a:r>
              <a:rPr lang="en-US" altLang="zh-CN" sz="1200" dirty="0"/>
              <a:t>:</a:t>
            </a:r>
            <a:r>
              <a:rPr lang="en-US" altLang="zh-CN" sz="1200"/>
              <a:t>2021/09/25 </a:t>
            </a:r>
          </a:p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zh-CN" altLang="en-US" sz="1200"/>
              <a:t>参考</a:t>
            </a:r>
            <a:r>
              <a:rPr lang="zh-CN" altLang="en-US" sz="1200" dirty="0"/>
              <a:t>书目</a:t>
            </a:r>
            <a:r>
              <a:rPr lang="zh-CN" altLang="en-US" sz="1200"/>
              <a:t>： </a:t>
            </a:r>
            <a:endParaRPr lang="en-US" altLang="zh-CN" sz="1200"/>
          </a:p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en-US" altLang="zh-CN" sz="1200"/>
              <a:t>[</a:t>
            </a:r>
            <a:r>
              <a:rPr lang="en-US" altLang="zh-CN" sz="1200" dirty="0"/>
              <a:t>1]</a:t>
            </a:r>
            <a:r>
              <a:rPr lang="zh-CN" altLang="en-US" sz="1200" dirty="0"/>
              <a:t>张海藩</a:t>
            </a:r>
            <a:r>
              <a:rPr lang="en-US" altLang="zh-CN" sz="1200" dirty="0"/>
              <a:t>,</a:t>
            </a:r>
            <a:r>
              <a:rPr lang="zh-CN" altLang="en-US" sz="1200" dirty="0"/>
              <a:t>牟永敏</a:t>
            </a:r>
            <a:r>
              <a:rPr lang="en-US" altLang="zh-CN" sz="1200" dirty="0"/>
              <a:t>.</a:t>
            </a:r>
            <a:r>
              <a:rPr lang="zh-CN" altLang="en-US" sz="1200" dirty="0"/>
              <a:t>软件工程导论</a:t>
            </a:r>
            <a:r>
              <a:rPr lang="en-US" altLang="zh-CN" sz="1200" dirty="0"/>
              <a:t>[M].</a:t>
            </a:r>
            <a:r>
              <a:rPr lang="zh-CN" altLang="en-US" sz="1200" dirty="0"/>
              <a:t>清华大学出版社</a:t>
            </a:r>
            <a:r>
              <a:rPr lang="en-US" altLang="zh-CN" sz="1200" dirty="0"/>
              <a:t>:</a:t>
            </a:r>
            <a:r>
              <a:rPr lang="zh-CN" altLang="en-US" sz="1200" dirty="0"/>
              <a:t>北京</a:t>
            </a:r>
            <a:r>
              <a:rPr lang="en-US" altLang="zh-CN" sz="1200" dirty="0"/>
              <a:t>,2013:1-31. 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0" name="îSľíḓê">
            <a:extLst>
              <a:ext uri="{FF2B5EF4-FFF2-40B4-BE49-F238E27FC236}">
                <a16:creationId xmlns:a16="http://schemas.microsoft.com/office/drawing/2014/main" id="{B035EA37-9BCD-4666-A3E9-5CD26C6499DE}"/>
              </a:ext>
            </a:extLst>
          </p:cNvPr>
          <p:cNvSpPr txBox="1"/>
          <p:nvPr/>
        </p:nvSpPr>
        <p:spPr>
          <a:xfrm>
            <a:off x="2731381" y="1301750"/>
            <a:ext cx="4446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参考文献</a:t>
            </a:r>
            <a:endParaRPr lang="en-US" altLang="zh-CN" sz="3200" b="1" dirty="0">
              <a:solidFill>
                <a:schemeClr val="accent1"/>
              </a:solidFill>
            </a:endParaRPr>
          </a:p>
        </p:txBody>
      </p:sp>
      <p:cxnSp>
        <p:nvCxnSpPr>
          <p:cNvPr id="11" name="íṧľíďe">
            <a:extLst>
              <a:ext uri="{FF2B5EF4-FFF2-40B4-BE49-F238E27FC236}">
                <a16:creationId xmlns:a16="http://schemas.microsoft.com/office/drawing/2014/main" id="{D54D560D-B464-43E5-BC34-824F3B500EB6}"/>
              </a:ext>
            </a:extLst>
          </p:cNvPr>
          <p:cNvCxnSpPr>
            <a:cxnSpLocks/>
          </p:cNvCxnSpPr>
          <p:nvPr/>
        </p:nvCxnSpPr>
        <p:spPr>
          <a:xfrm flipH="1">
            <a:off x="2836482" y="2173880"/>
            <a:ext cx="67310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46311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ṣḻíd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íṧḻíďe">
            <a:extLst>
              <a:ext uri="{FF2B5EF4-FFF2-40B4-BE49-F238E27FC236}">
                <a16:creationId xmlns:a16="http://schemas.microsoft.com/office/drawing/2014/main" id="{BE970F5C-F6D6-43DB-85A5-11A0EB3481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399" y="2240823"/>
            <a:ext cx="10858500" cy="2319337"/>
          </a:xfrm>
        </p:spPr>
        <p:txBody>
          <a:bodyPr/>
          <a:lstStyle/>
          <a:p>
            <a:r>
              <a:rPr lang="en-US" altLang="zh-CN" dirty="0"/>
              <a:t>Thank you</a:t>
            </a:r>
          </a:p>
        </p:txBody>
      </p:sp>
      <p:sp>
        <p:nvSpPr>
          <p:cNvPr id="18" name="isliḋé">
            <a:extLst>
              <a:ext uri="{FF2B5EF4-FFF2-40B4-BE49-F238E27FC236}">
                <a16:creationId xmlns:a16="http://schemas.microsoft.com/office/drawing/2014/main" id="{3A67D209-1BCB-47E9-8083-E80E9F164ECF}"/>
              </a:ext>
            </a:extLst>
          </p:cNvPr>
          <p:cNvSpPr txBox="1"/>
          <p:nvPr/>
        </p:nvSpPr>
        <p:spPr>
          <a:xfrm>
            <a:off x="11131123" y="4256648"/>
            <a:ext cx="461665" cy="5728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alpha val="50000"/>
                  </a:schemeClr>
                </a:solidFill>
              </a:rPr>
              <a:t>G001</a:t>
            </a:r>
          </a:p>
          <a:p>
            <a:endParaRPr lang="zh-CN" altLang="en-US" sz="900" dirty="0">
              <a:solidFill>
                <a:schemeClr val="bg1">
                  <a:alpha val="50000"/>
                </a:schemeClr>
              </a:solidFill>
            </a:endParaRPr>
          </a:p>
        </p:txBody>
      </p:sp>
      <p:cxnSp>
        <p:nvCxnSpPr>
          <p:cNvPr id="19" name="íṥļîḑê">
            <a:extLst>
              <a:ext uri="{FF2B5EF4-FFF2-40B4-BE49-F238E27FC236}">
                <a16:creationId xmlns:a16="http://schemas.microsoft.com/office/drawing/2014/main" id="{EA6CAB3D-6FF0-467E-AD48-FD5365F6D62D}"/>
              </a:ext>
            </a:extLst>
          </p:cNvPr>
          <p:cNvCxnSpPr>
            <a:cxnSpLocks/>
          </p:cNvCxnSpPr>
          <p:nvPr/>
        </p:nvCxnSpPr>
        <p:spPr>
          <a:xfrm flipV="1">
            <a:off x="11423512" y="2885581"/>
            <a:ext cx="5776" cy="1193916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í$lîďè">
            <a:extLst>
              <a:ext uri="{FF2B5EF4-FFF2-40B4-BE49-F238E27FC236}">
                <a16:creationId xmlns:a16="http://schemas.microsoft.com/office/drawing/2014/main" id="{8BE26855-4F97-4EEF-B43E-B4541FB814DE}"/>
              </a:ext>
            </a:extLst>
          </p:cNvPr>
          <p:cNvGrpSpPr/>
          <p:nvPr/>
        </p:nvGrpSpPr>
        <p:grpSpPr>
          <a:xfrm>
            <a:off x="11322624" y="760153"/>
            <a:ext cx="119849" cy="108033"/>
            <a:chOff x="11518900" y="487680"/>
            <a:chExt cx="228600" cy="162560"/>
          </a:xfrm>
        </p:grpSpPr>
        <p:cxnSp>
          <p:nvCxnSpPr>
            <p:cNvPr id="21" name="îś1íḍe">
              <a:extLst>
                <a:ext uri="{FF2B5EF4-FFF2-40B4-BE49-F238E27FC236}">
                  <a16:creationId xmlns:a16="http://schemas.microsoft.com/office/drawing/2014/main" id="{C385381D-A570-4C5F-A272-67E5133BA474}"/>
                </a:ext>
              </a:extLst>
            </p:cNvPr>
            <p:cNvCxnSpPr/>
            <p:nvPr userDrawn="1"/>
          </p:nvCxnSpPr>
          <p:spPr>
            <a:xfrm>
              <a:off x="11518900" y="487680"/>
              <a:ext cx="228600" cy="0"/>
            </a:xfrm>
            <a:prstGeom prst="line">
              <a:avLst/>
            </a:prstGeom>
            <a:ln w="9525" cap="sq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îsḷíde">
              <a:extLst>
                <a:ext uri="{FF2B5EF4-FFF2-40B4-BE49-F238E27FC236}">
                  <a16:creationId xmlns:a16="http://schemas.microsoft.com/office/drawing/2014/main" id="{F344FE3C-F42D-4DD6-8C4B-58FE46C2C41E}"/>
                </a:ext>
              </a:extLst>
            </p:cNvPr>
            <p:cNvCxnSpPr/>
            <p:nvPr userDrawn="1"/>
          </p:nvCxnSpPr>
          <p:spPr>
            <a:xfrm>
              <a:off x="11518900" y="568960"/>
              <a:ext cx="228600" cy="0"/>
            </a:xfrm>
            <a:prstGeom prst="line">
              <a:avLst/>
            </a:prstGeom>
            <a:ln w="9525" cap="sq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ïşlîḍê">
              <a:extLst>
                <a:ext uri="{FF2B5EF4-FFF2-40B4-BE49-F238E27FC236}">
                  <a16:creationId xmlns:a16="http://schemas.microsoft.com/office/drawing/2014/main" id="{2E8EF087-845F-4E34-A8C5-76CC18AED342}"/>
                </a:ext>
              </a:extLst>
            </p:cNvPr>
            <p:cNvCxnSpPr/>
            <p:nvPr userDrawn="1"/>
          </p:nvCxnSpPr>
          <p:spPr>
            <a:xfrm>
              <a:off x="11518900" y="650240"/>
              <a:ext cx="228600" cy="0"/>
            </a:xfrm>
            <a:prstGeom prst="line">
              <a:avLst/>
            </a:prstGeom>
            <a:ln w="9525" cap="sq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DCF7FA8F-CCC3-4101-8515-D84F619CC9DE}"/>
              </a:ext>
            </a:extLst>
          </p:cNvPr>
          <p:cNvSpPr/>
          <p:nvPr/>
        </p:nvSpPr>
        <p:spPr>
          <a:xfrm>
            <a:off x="1835231" y="739401"/>
            <a:ext cx="2508309" cy="245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379DCBA-E2DD-4C0A-8672-6BDE9A933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335" y="455603"/>
            <a:ext cx="3284099" cy="3031856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77932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ṧḷï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$ḷiḍe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610" y="2582866"/>
            <a:ext cx="5553072" cy="113347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项目概述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" name="íṧḷiḍê">
            <a:extLst>
              <a:ext uri="{FF2B5EF4-FFF2-40B4-BE49-F238E27FC236}">
                <a16:creationId xmlns:a16="http://schemas.microsoft.com/office/drawing/2014/main" id="{4E1E9DB3-F4D1-4486-BCCC-E6EB7CEE5B4E}"/>
              </a:ext>
            </a:extLst>
          </p:cNvPr>
          <p:cNvSpPr txBox="1"/>
          <p:nvPr/>
        </p:nvSpPr>
        <p:spPr>
          <a:xfrm>
            <a:off x="10268382" y="2129565"/>
            <a:ext cx="768421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algn="r"/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6703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ṣlï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Sļîḍe">
            <a:extLst>
              <a:ext uri="{FF2B5EF4-FFF2-40B4-BE49-F238E27FC236}">
                <a16:creationId xmlns:a16="http://schemas.microsoft.com/office/drawing/2014/main" id="{FB1BDD83-B1F4-4D7C-B13C-A8423C8B67BA}"/>
              </a:ext>
            </a:extLst>
          </p:cNvPr>
          <p:cNvSpPr txBox="1"/>
          <p:nvPr/>
        </p:nvSpPr>
        <p:spPr>
          <a:xfrm>
            <a:off x="374338" y="491467"/>
            <a:ext cx="54229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/>
              <a:t>项目概述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6" name="îṣľîḋé">
            <a:extLst>
              <a:ext uri="{FF2B5EF4-FFF2-40B4-BE49-F238E27FC236}">
                <a16:creationId xmlns:a16="http://schemas.microsoft.com/office/drawing/2014/main" id="{8F89ACF2-6DD6-4C60-8288-C12357486739}"/>
              </a:ext>
            </a:extLst>
          </p:cNvPr>
          <p:cNvCxnSpPr>
            <a:cxnSpLocks/>
          </p:cNvCxnSpPr>
          <p:nvPr/>
        </p:nvCxnSpPr>
        <p:spPr>
          <a:xfrm>
            <a:off x="484027" y="1313855"/>
            <a:ext cx="676841" cy="0"/>
          </a:xfrm>
          <a:prstGeom prst="line">
            <a:avLst/>
          </a:prstGeom>
          <a:ln w="254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523B51D7-2829-43E6-9501-4D02F9200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447" y="1180027"/>
            <a:ext cx="11067758" cy="51865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4354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š1í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îṡḻiḓé">
            <a:extLst>
              <a:ext uri="{FF2B5EF4-FFF2-40B4-BE49-F238E27FC236}">
                <a16:creationId xmlns:a16="http://schemas.microsoft.com/office/drawing/2014/main" id="{3B7E58E1-5482-41CD-A7A1-DA89AEA7A384}"/>
              </a:ext>
            </a:extLst>
          </p:cNvPr>
          <p:cNvSpPr/>
          <p:nvPr/>
        </p:nvSpPr>
        <p:spPr>
          <a:xfrm>
            <a:off x="0" y="9427"/>
            <a:ext cx="5003762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ïṥ1îdé">
            <a:extLst>
              <a:ext uri="{FF2B5EF4-FFF2-40B4-BE49-F238E27FC236}">
                <a16:creationId xmlns:a16="http://schemas.microsoft.com/office/drawing/2014/main" id="{E2FA9BBA-BFF4-4975-8283-057F434A04C7}"/>
              </a:ext>
            </a:extLst>
          </p:cNvPr>
          <p:cNvSpPr txBox="1"/>
          <p:nvPr/>
        </p:nvSpPr>
        <p:spPr>
          <a:xfrm>
            <a:off x="6533108" y="1868766"/>
            <a:ext cx="4252880" cy="409342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pPr indent="266700" algn="just"/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现已具备的条件：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在能力上，小组成员已具备基本的</a:t>
            </a:r>
            <a:r>
              <a:rPr lang="zh-CN" altLang="zh-CN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团队协作能力与编码能力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。在硬件上，所需的进行管理及开发的</a:t>
            </a:r>
            <a:r>
              <a:rPr lang="zh-CN" altLang="zh-CN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电脑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已具备。在软件上，所需的</a:t>
            </a:r>
            <a:r>
              <a:rPr lang="zh-CN" altLang="zh-CN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开发及配置管理工具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已具备。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</a:p>
          <a:p>
            <a:pPr indent="266700"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需创造的条件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小组成员需通过软件工程课的学习，初步掌握一定的</a:t>
            </a:r>
            <a:r>
              <a:rPr lang="zh-CN" altLang="zh-CN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项目管理能力，软件工程管理能力，软件体系架构能力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。在课外，小组成员还需通过学习</a:t>
            </a:r>
            <a:r>
              <a:rPr lang="zh-CN" altLang="zh-CN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掌握使用</a:t>
            </a:r>
            <a:r>
              <a:rPr lang="en-US" altLang="zh-CN" sz="2000" b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vue</a:t>
            </a:r>
            <a:r>
              <a:rPr lang="zh-CN" altLang="zh-CN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spring boot</a:t>
            </a:r>
            <a:r>
              <a:rPr lang="zh-CN" altLang="zh-CN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进行网页开发的能力，软件测试的能力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ïŝļîde">
            <a:extLst>
              <a:ext uri="{FF2B5EF4-FFF2-40B4-BE49-F238E27FC236}">
                <a16:creationId xmlns:a16="http://schemas.microsoft.com/office/drawing/2014/main" id="{ECA24E77-7C96-4286-A5B0-CB354B1AE64A}"/>
              </a:ext>
            </a:extLst>
          </p:cNvPr>
          <p:cNvSpPr txBox="1"/>
          <p:nvPr/>
        </p:nvSpPr>
        <p:spPr>
          <a:xfrm>
            <a:off x="3872670" y="612844"/>
            <a:ext cx="2375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条件与限制</a:t>
            </a:r>
            <a:endParaRPr lang="en-US" altLang="zh-CN" sz="3200" b="1" dirty="0">
              <a:solidFill>
                <a:schemeClr val="accent1"/>
              </a:solidFill>
            </a:endParaRPr>
          </a:p>
        </p:txBody>
      </p:sp>
      <p:cxnSp>
        <p:nvCxnSpPr>
          <p:cNvPr id="11" name="ïśľíḑe">
            <a:extLst>
              <a:ext uri="{FF2B5EF4-FFF2-40B4-BE49-F238E27FC236}">
                <a16:creationId xmlns:a16="http://schemas.microsoft.com/office/drawing/2014/main" id="{75D575A0-CB19-473E-BA4C-3F93C79F2D39}"/>
              </a:ext>
            </a:extLst>
          </p:cNvPr>
          <p:cNvCxnSpPr>
            <a:cxnSpLocks/>
          </p:cNvCxnSpPr>
          <p:nvPr/>
        </p:nvCxnSpPr>
        <p:spPr>
          <a:xfrm flipH="1">
            <a:off x="3977771" y="1338677"/>
            <a:ext cx="67310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ïṥ1îdé">
            <a:extLst>
              <a:ext uri="{FF2B5EF4-FFF2-40B4-BE49-F238E27FC236}">
                <a16:creationId xmlns:a16="http://schemas.microsoft.com/office/drawing/2014/main" id="{6BACBF0A-14AE-4E8C-87CD-F6BD0009F6B2}"/>
              </a:ext>
            </a:extLst>
          </p:cNvPr>
          <p:cNvSpPr txBox="1"/>
          <p:nvPr/>
        </p:nvSpPr>
        <p:spPr>
          <a:xfrm>
            <a:off x="397998" y="1801036"/>
            <a:ext cx="4252880" cy="415498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pPr indent="266700" algn="just"/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应具备的条件：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成员的能力上，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小组成员需要拥有项目管理能力，软件工程管理能力，软件体系架构能力，文档编写能力，编码能力，使用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vue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spring boot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进行网页开发的能力，软件测试能力，团队协作能力。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在硬件上，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需要有可以进行项目管理与软件开发的电脑。在软件上，需要有合适的开发工具和配置管理工具。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310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s1îḍ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s1íḑe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610" y="2582866"/>
            <a:ext cx="5553072" cy="1133475"/>
          </a:xfrm>
        </p:spPr>
        <p:txBody>
          <a:bodyPr>
            <a:normAutofit/>
          </a:bodyPr>
          <a:lstStyle/>
          <a:p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项目分解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" name="ïSḻíḓe">
            <a:extLst>
              <a:ext uri="{FF2B5EF4-FFF2-40B4-BE49-F238E27FC236}">
                <a16:creationId xmlns:a16="http://schemas.microsoft.com/office/drawing/2014/main" id="{4E1E9DB3-F4D1-4486-BCCC-E6EB7CEE5B4E}"/>
              </a:ext>
            </a:extLst>
          </p:cNvPr>
          <p:cNvSpPr txBox="1"/>
          <p:nvPr/>
        </p:nvSpPr>
        <p:spPr>
          <a:xfrm>
            <a:off x="10268382" y="2129565"/>
            <a:ext cx="768421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algn="r"/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155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ṣlï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Sļîḍe">
            <a:extLst>
              <a:ext uri="{FF2B5EF4-FFF2-40B4-BE49-F238E27FC236}">
                <a16:creationId xmlns:a16="http://schemas.microsoft.com/office/drawing/2014/main" id="{FB1BDD83-B1F4-4D7C-B13C-A8423C8B67BA}"/>
              </a:ext>
            </a:extLst>
          </p:cNvPr>
          <p:cNvSpPr txBox="1"/>
          <p:nvPr/>
        </p:nvSpPr>
        <p:spPr>
          <a:xfrm>
            <a:off x="374338" y="491467"/>
            <a:ext cx="54229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WBS</a:t>
            </a:r>
          </a:p>
        </p:txBody>
      </p:sp>
      <p:cxnSp>
        <p:nvCxnSpPr>
          <p:cNvPr id="6" name="îṣľîḋé">
            <a:extLst>
              <a:ext uri="{FF2B5EF4-FFF2-40B4-BE49-F238E27FC236}">
                <a16:creationId xmlns:a16="http://schemas.microsoft.com/office/drawing/2014/main" id="{8F89ACF2-6DD6-4C60-8288-C12357486739}"/>
              </a:ext>
            </a:extLst>
          </p:cNvPr>
          <p:cNvCxnSpPr>
            <a:cxnSpLocks/>
          </p:cNvCxnSpPr>
          <p:nvPr/>
        </p:nvCxnSpPr>
        <p:spPr>
          <a:xfrm>
            <a:off x="484027" y="1313855"/>
            <a:ext cx="676841" cy="0"/>
          </a:xfrm>
          <a:prstGeom prst="line">
            <a:avLst/>
          </a:prstGeom>
          <a:ln w="254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E6AC6023-12B8-4F8D-BBF4-1B00933CC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936" y="89662"/>
            <a:ext cx="8318090" cy="40929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6912A1B-CAD0-4FA2-B06E-8A0D73E5D6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902"/>
          <a:stretch/>
        </p:blipFill>
        <p:spPr>
          <a:xfrm>
            <a:off x="2068112" y="4182612"/>
            <a:ext cx="8396748" cy="26753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21326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ṣlï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Sļîḍe">
            <a:extLst>
              <a:ext uri="{FF2B5EF4-FFF2-40B4-BE49-F238E27FC236}">
                <a16:creationId xmlns:a16="http://schemas.microsoft.com/office/drawing/2014/main" id="{FB1BDD83-B1F4-4D7C-B13C-A8423C8B67BA}"/>
              </a:ext>
            </a:extLst>
          </p:cNvPr>
          <p:cNvSpPr txBox="1"/>
          <p:nvPr/>
        </p:nvSpPr>
        <p:spPr>
          <a:xfrm>
            <a:off x="374338" y="491467"/>
            <a:ext cx="54229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进度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6" name="îṣľîḋé">
            <a:extLst>
              <a:ext uri="{FF2B5EF4-FFF2-40B4-BE49-F238E27FC236}">
                <a16:creationId xmlns:a16="http://schemas.microsoft.com/office/drawing/2014/main" id="{8F89ACF2-6DD6-4C60-8288-C12357486739}"/>
              </a:ext>
            </a:extLst>
          </p:cNvPr>
          <p:cNvCxnSpPr>
            <a:cxnSpLocks/>
          </p:cNvCxnSpPr>
          <p:nvPr/>
        </p:nvCxnSpPr>
        <p:spPr>
          <a:xfrm>
            <a:off x="484027" y="1313855"/>
            <a:ext cx="676841" cy="0"/>
          </a:xfrm>
          <a:prstGeom prst="line">
            <a:avLst/>
          </a:prstGeom>
          <a:ln w="254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47860F39-DA65-488F-B53C-CD6B715FF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0549" y="0"/>
            <a:ext cx="6310901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44253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ṣlï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Sļîḍe">
            <a:extLst>
              <a:ext uri="{FF2B5EF4-FFF2-40B4-BE49-F238E27FC236}">
                <a16:creationId xmlns:a16="http://schemas.microsoft.com/office/drawing/2014/main" id="{FB1BDD83-B1F4-4D7C-B13C-A8423C8B67BA}"/>
              </a:ext>
            </a:extLst>
          </p:cNvPr>
          <p:cNvSpPr txBox="1"/>
          <p:nvPr/>
        </p:nvSpPr>
        <p:spPr>
          <a:xfrm>
            <a:off x="374338" y="491467"/>
            <a:ext cx="54229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进度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6" name="îṣľîḋé">
            <a:extLst>
              <a:ext uri="{FF2B5EF4-FFF2-40B4-BE49-F238E27FC236}">
                <a16:creationId xmlns:a16="http://schemas.microsoft.com/office/drawing/2014/main" id="{8F89ACF2-6DD6-4C60-8288-C12357486739}"/>
              </a:ext>
            </a:extLst>
          </p:cNvPr>
          <p:cNvCxnSpPr>
            <a:cxnSpLocks/>
          </p:cNvCxnSpPr>
          <p:nvPr/>
        </p:nvCxnSpPr>
        <p:spPr>
          <a:xfrm>
            <a:off x="484027" y="1313855"/>
            <a:ext cx="676841" cy="0"/>
          </a:xfrm>
          <a:prstGeom prst="line">
            <a:avLst/>
          </a:prstGeom>
          <a:ln w="254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1FA6E9B8-9917-4D95-B986-560F6B5EE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3492" y="0"/>
            <a:ext cx="4805015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216400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#62895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7202;"/>
  <p:tag name="ISLIDE.TEMPLATE" val="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7202;"/>
  <p:tag name="ISLIDE.TEMPLATE" val="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7202;"/>
  <p:tag name="ISLIDE.TEMPLATE" val="https://www.islide.cc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  <p:tag name="ISLIDE.VECTOR" val="#350074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  <p:tag name="ISLIDE.VECTOR" val="#350074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7202;"/>
  <p:tag name="ISLIDE.TEMPLATE" val="https://www.islide.cc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7202;"/>
  <p:tag name="ISLIDE.TEMPLATE" val="https://www.islide.cc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7202;"/>
  <p:tag name="ISLIDE.TEMPLATE" val="https://www.islide.cc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7202;"/>
  <p:tag name="ISLIDE.TEMPLATE" val="https://www.islide.cc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7202;"/>
  <p:tag name="ISLIDE.TEMPLATE" val="https://www.islide.cc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7202;"/>
  <p:tag name="ISLIDE.TEMPLATE" val="https://www.islide.cc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7184;"/>
  <p:tag name="ISLIDE.TEMPLATE" val="https://www.islide.cc;"/>
  <p:tag name="ISLIDE.VECTOR" val="#271373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7197;"/>
  <p:tag name="ISLIDE.TEMPLAT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7202;"/>
  <p:tag name="ISLIDE.TEMPLAT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7184;"/>
  <p:tag name="ISLIDE.TEMPLAT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7202;"/>
  <p:tag name="ISLIDE.TEMPLAT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7202;"/>
  <p:tag name="ISLIDE.TEMPLATE" val="https://www.islide.cc;"/>
</p:tagLst>
</file>

<file path=ppt/theme/theme1.xml><?xml version="1.0" encoding="utf-8"?>
<a:theme xmlns:a="http://schemas.openxmlformats.org/drawingml/2006/main" name="主题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B761"/>
      </a:accent1>
      <a:accent2>
        <a:srgbClr val="ADAEB2"/>
      </a:accent2>
      <a:accent3>
        <a:srgbClr val="6D4E07"/>
      </a:accent3>
      <a:accent4>
        <a:srgbClr val="3F4245"/>
      </a:accent4>
      <a:accent5>
        <a:srgbClr val="473405"/>
      </a:accent5>
      <a:accent6>
        <a:srgbClr val="1A1A1C"/>
      </a:accent6>
      <a:hlink>
        <a:srgbClr val="0563C1"/>
      </a:hlink>
      <a:folHlink>
        <a:srgbClr val="954F72"/>
      </a:folHlink>
    </a:clrScheme>
    <a:fontScheme name="主题标准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ADC06E5-F6FD-43B6-A7FC-2E0633EE67FF}" vid="{FAB90306-471B-4F28-9DEE-1D9FBB0A262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E9B761"/>
    </a:accent1>
    <a:accent2>
      <a:srgbClr val="ADAEB2"/>
    </a:accent2>
    <a:accent3>
      <a:srgbClr val="6D4E07"/>
    </a:accent3>
    <a:accent4>
      <a:srgbClr val="3F4245"/>
    </a:accent4>
    <a:accent5>
      <a:srgbClr val="473405"/>
    </a:accent5>
    <a:accent6>
      <a:srgbClr val="1A1A1C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E9B761"/>
    </a:accent1>
    <a:accent2>
      <a:srgbClr val="ADAEB2"/>
    </a:accent2>
    <a:accent3>
      <a:srgbClr val="6D4E07"/>
    </a:accent3>
    <a:accent4>
      <a:srgbClr val="3F4245"/>
    </a:accent4>
    <a:accent5>
      <a:srgbClr val="473405"/>
    </a:accent5>
    <a:accent6>
      <a:srgbClr val="1A1A1C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E9B761"/>
    </a:accent1>
    <a:accent2>
      <a:srgbClr val="ADAEB2"/>
    </a:accent2>
    <a:accent3>
      <a:srgbClr val="6D4E07"/>
    </a:accent3>
    <a:accent4>
      <a:srgbClr val="3F4245"/>
    </a:accent4>
    <a:accent5>
      <a:srgbClr val="473405"/>
    </a:accent5>
    <a:accent6>
      <a:srgbClr val="1A1A1C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Jiran</Template>
  <TotalTime>163</TotalTime>
  <Words>1357</Words>
  <Application>Microsoft Office PowerPoint</Application>
  <PresentationFormat>宽屏</PresentationFormat>
  <Paragraphs>136</Paragraphs>
  <Slides>27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宋体</vt:lpstr>
      <vt:lpstr>微软雅黑</vt:lpstr>
      <vt:lpstr>Arial</vt:lpstr>
      <vt:lpstr>Impact</vt:lpstr>
      <vt:lpstr>Times New Roman</vt:lpstr>
      <vt:lpstr>Wingdings</vt:lpstr>
      <vt:lpstr>主题1</vt:lpstr>
      <vt:lpstr>PowerPoint 演示文稿</vt:lpstr>
      <vt:lpstr>PowerPoint 演示文稿</vt:lpstr>
      <vt:lpstr>项目概述</vt:lpstr>
      <vt:lpstr>PowerPoint 演示文稿</vt:lpstr>
      <vt:lpstr>PowerPoint 演示文稿</vt:lpstr>
      <vt:lpstr>项目分解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人员组织分工及评价</vt:lpstr>
      <vt:lpstr>总体项目人员分工</vt:lpstr>
      <vt:lpstr>当前阶段组员评价</vt:lpstr>
      <vt:lpstr>专题计划要点</vt:lpstr>
      <vt:lpstr>PowerPoint 演示文稿</vt:lpstr>
      <vt:lpstr>PowerPoint 演示文稿</vt:lpstr>
      <vt:lpstr>可行性分析</vt:lpstr>
      <vt:lpstr>PowerPoint 演示文稿</vt:lpstr>
      <vt:lpstr>会议纪要</vt:lpstr>
      <vt:lpstr>PowerPoint 演示文稿</vt:lpstr>
      <vt:lpstr>配置管理工具</vt:lpstr>
      <vt:lpstr>PowerPoint 演示文稿</vt:lpstr>
      <vt:lpstr>PowerPoint 演示文稿</vt:lpstr>
      <vt:lpstr>参考文献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 PowerPoint  Standard Template</dc:title>
  <dc:creator>Jiran</dc:creator>
  <cp:lastModifiedBy>毕 金翔</cp:lastModifiedBy>
  <cp:revision>57</cp:revision>
  <cp:lastPrinted>2021-07-08T16:00:00Z</cp:lastPrinted>
  <dcterms:created xsi:type="dcterms:W3CDTF">2021-07-08T16:00:00Z</dcterms:created>
  <dcterms:modified xsi:type="dcterms:W3CDTF">2021-10-17T08:51:02Z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EMPLATE">
    <vt:lpwstr>0f316f99-9ff8-4e27-b94d-0eef9ba3c74e</vt:lpwstr>
  </property>
</Properties>
</file>