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0"/>
    <a:srgbClr val="FF4747"/>
    <a:srgbClr val="FFFFFF"/>
    <a:srgbClr val="CC3300"/>
    <a:srgbClr val="FF3300"/>
    <a:srgbClr val="CC0000"/>
    <a:srgbClr val="FF9933"/>
    <a:srgbClr val="FFCC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8823-6D8D-451F-ACBD-B07446D1880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FF034-6453-4959-A3C9-09B91CCFF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FF034-6453-4959-A3C9-09B91CCFFD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36"/>
          <p:cNvSpPr>
            <a:spLocks noChangeShapeType="1"/>
          </p:cNvSpPr>
          <p:nvPr/>
        </p:nvSpPr>
        <p:spPr bwMode="auto">
          <a:xfrm>
            <a:off x="10916731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6"/>
          <p:cNvSpPr>
            <a:spLocks noChangeShapeType="1"/>
          </p:cNvSpPr>
          <p:nvPr/>
        </p:nvSpPr>
        <p:spPr bwMode="auto">
          <a:xfrm>
            <a:off x="8368047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36"/>
          <p:cNvSpPr>
            <a:spLocks noChangeShapeType="1"/>
          </p:cNvSpPr>
          <p:nvPr/>
        </p:nvSpPr>
        <p:spPr bwMode="auto">
          <a:xfrm>
            <a:off x="6053424" y="399667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36"/>
          <p:cNvSpPr>
            <a:spLocks noChangeShapeType="1"/>
          </p:cNvSpPr>
          <p:nvPr/>
        </p:nvSpPr>
        <p:spPr bwMode="auto">
          <a:xfrm>
            <a:off x="3805671" y="399668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80"/>
          <p:cNvGrpSpPr>
            <a:grpSpLocks/>
          </p:cNvGrpSpPr>
          <p:nvPr/>
        </p:nvGrpSpPr>
        <p:grpSpPr bwMode="auto">
          <a:xfrm>
            <a:off x="3667110" y="1972350"/>
            <a:ext cx="7420955" cy="2779044"/>
            <a:chOff x="1435" y="1399"/>
            <a:chExt cx="4597" cy="230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7" name="Group 75"/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IF/ID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8" name="AutoShape 68"/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ID/EX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79"/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4254" y="1399"/>
              <a:ext cx="193" cy="2301"/>
              <a:chOff x="4208" y="1441"/>
              <a:chExt cx="193" cy="2301"/>
            </a:xfrm>
            <a:grpFill/>
          </p:grpSpPr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4209" y="144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72" name="AutoShape 65"/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" name="Rectangle 27"/>
          <p:cNvSpPr>
            <a:spLocks noChangeArrowheads="1"/>
          </p:cNvSpPr>
          <p:nvPr/>
        </p:nvSpPr>
        <p:spPr bwMode="auto">
          <a:xfrm rot="16200000">
            <a:off x="4557932" y="2177890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" name="Rectangle 27"/>
          <p:cNvSpPr>
            <a:spLocks noChangeArrowheads="1"/>
          </p:cNvSpPr>
          <p:nvPr/>
        </p:nvSpPr>
        <p:spPr bwMode="auto">
          <a:xfrm rot="16200000">
            <a:off x="6826200" y="2177887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EX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 rot="16200000">
            <a:off x="9248515" y="2088957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MEM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" name="Rectangle 27"/>
          <p:cNvSpPr>
            <a:spLocks noChangeArrowheads="1"/>
          </p:cNvSpPr>
          <p:nvPr/>
        </p:nvSpPr>
        <p:spPr bwMode="auto">
          <a:xfrm rot="16200000">
            <a:off x="2227400" y="2177889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" name="Rectangle 27"/>
          <p:cNvSpPr>
            <a:spLocks noChangeArrowheads="1"/>
          </p:cNvSpPr>
          <p:nvPr/>
        </p:nvSpPr>
        <p:spPr bwMode="auto">
          <a:xfrm rot="16200000">
            <a:off x="4558995" y="3482767"/>
            <a:ext cx="791216" cy="126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 rot="16200000">
            <a:off x="2227401" y="3542268"/>
            <a:ext cx="791216" cy="1139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 rot="16200000">
            <a:off x="9248515" y="3496309"/>
            <a:ext cx="791216" cy="12310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6846521" y="3512345"/>
            <a:ext cx="718931" cy="1227292"/>
            <a:chOff x="6124454" y="3059231"/>
            <a:chExt cx="646645" cy="1155276"/>
          </a:xfrm>
        </p:grpSpPr>
        <p:sp>
          <p:nvSpPr>
            <p:cNvPr id="126" name="AutoShape 16"/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127" name="Freeform 19"/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Rectangle 27"/>
          <p:cNvSpPr>
            <a:spLocks noChangeArrowheads="1"/>
          </p:cNvSpPr>
          <p:nvPr/>
        </p:nvSpPr>
        <p:spPr bwMode="auto">
          <a:xfrm rot="16200000">
            <a:off x="641667" y="2338620"/>
            <a:ext cx="791216" cy="949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PC Reg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920111" y="4072814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1530344" y="280539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3276776" y="2805398"/>
            <a:ext cx="3903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V="1">
            <a:off x="3977056" y="2805398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V="1">
            <a:off x="5589004" y="2805398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 flipV="1">
            <a:off x="6224169" y="2805398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8"/>
          <p:cNvSpPr>
            <a:spLocks noChangeShapeType="1"/>
          </p:cNvSpPr>
          <p:nvPr/>
        </p:nvSpPr>
        <p:spPr bwMode="auto">
          <a:xfrm flipV="1">
            <a:off x="7857272" y="2811266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 flipV="1">
            <a:off x="8527780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V="1">
            <a:off x="10368518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>
            <a:off x="6824324" y="3208959"/>
            <a:ext cx="0" cy="5744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>
            <a:off x="7595526" y="3228576"/>
            <a:ext cx="1" cy="5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8" name="肘形连接符 157"/>
          <p:cNvCxnSpPr>
            <a:stCxn id="129" idx="2"/>
          </p:cNvCxnSpPr>
          <p:nvPr/>
        </p:nvCxnSpPr>
        <p:spPr>
          <a:xfrm rot="5400000" flipH="1" flipV="1">
            <a:off x="6922282" y="3383059"/>
            <a:ext cx="1422273" cy="777078"/>
          </a:xfrm>
          <a:prstGeom prst="bentConnector3">
            <a:avLst>
              <a:gd name="adj1" fmla="val -99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865870" y="3060461"/>
            <a:ext cx="1724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237666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2794526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69717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5141423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9398865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9850937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 flipV="1">
            <a:off x="4953540" y="4086690"/>
            <a:ext cx="6134525" cy="903324"/>
          </a:xfrm>
          <a:prstGeom prst="bentConnector3">
            <a:avLst>
              <a:gd name="adj1" fmla="val 10323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endCxn id="123" idx="1"/>
          </p:cNvCxnSpPr>
          <p:nvPr/>
        </p:nvCxnSpPr>
        <p:spPr>
          <a:xfrm flipH="1" flipV="1">
            <a:off x="4954603" y="4512776"/>
            <a:ext cx="6311" cy="47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7"/>
          <p:cNvSpPr>
            <a:spLocks noChangeArrowheads="1"/>
          </p:cNvSpPr>
          <p:nvPr/>
        </p:nvSpPr>
        <p:spPr bwMode="auto">
          <a:xfrm rot="16200000">
            <a:off x="1320878" y="491140"/>
            <a:ext cx="561635" cy="207830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Stall Controller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42" name="直接箭头连接符 241"/>
          <p:cNvCxnSpPr/>
          <p:nvPr/>
        </p:nvCxnSpPr>
        <p:spPr>
          <a:xfrm flipH="1" flipV="1">
            <a:off x="2225373" y="1811108"/>
            <a:ext cx="7374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1016121" y="1811108"/>
            <a:ext cx="4223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肘形连接符 253"/>
          <p:cNvCxnSpPr/>
          <p:nvPr/>
        </p:nvCxnSpPr>
        <p:spPr>
          <a:xfrm>
            <a:off x="2430236" y="1824955"/>
            <a:ext cx="1236067" cy="394363"/>
          </a:xfrm>
          <a:prstGeom prst="bentConnector3">
            <a:avLst>
              <a:gd name="adj1" fmla="val 682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/>
          <p:nvPr/>
        </p:nvCxnSpPr>
        <p:spPr>
          <a:xfrm>
            <a:off x="2640847" y="1626529"/>
            <a:ext cx="327337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/>
          <p:nvPr/>
        </p:nvCxnSpPr>
        <p:spPr>
          <a:xfrm>
            <a:off x="4604988" y="1626530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/>
          <p:cNvCxnSpPr/>
          <p:nvPr/>
        </p:nvCxnSpPr>
        <p:spPr>
          <a:xfrm>
            <a:off x="7163659" y="1626529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stCxn id="121" idx="3"/>
          </p:cNvCxnSpPr>
          <p:nvPr/>
        </p:nvCxnSpPr>
        <p:spPr>
          <a:xfrm rot="16200000" flipV="1">
            <a:off x="5651563" y="-1574817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4896738" y="1429069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7201341" y="1418846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103"/>
          <p:cNvSpPr>
            <a:spLocks noChangeArrowheads="1"/>
          </p:cNvSpPr>
          <p:nvPr/>
        </p:nvSpPr>
        <p:spPr bwMode="auto">
          <a:xfrm>
            <a:off x="4840777" y="1373108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Oval 103"/>
          <p:cNvSpPr>
            <a:spLocks noChangeArrowheads="1"/>
          </p:cNvSpPr>
          <p:nvPr/>
        </p:nvSpPr>
        <p:spPr bwMode="auto">
          <a:xfrm>
            <a:off x="5265580" y="1577391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Oval 103"/>
          <p:cNvSpPr>
            <a:spLocks noChangeArrowheads="1"/>
          </p:cNvSpPr>
          <p:nvPr/>
        </p:nvSpPr>
        <p:spPr bwMode="auto">
          <a:xfrm>
            <a:off x="7145800" y="1379363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Oval 103"/>
          <p:cNvSpPr>
            <a:spLocks noChangeArrowheads="1"/>
          </p:cNvSpPr>
          <p:nvPr/>
        </p:nvSpPr>
        <p:spPr bwMode="auto">
          <a:xfrm>
            <a:off x="7600461" y="157960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27"/>
          <p:cNvSpPr>
            <a:spLocks noChangeArrowheads="1"/>
          </p:cNvSpPr>
          <p:nvPr/>
        </p:nvSpPr>
        <p:spPr bwMode="auto">
          <a:xfrm rot="16200000">
            <a:off x="3267378" y="4443801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31" name="直接箭头连接符 330"/>
          <p:cNvCxnSpPr/>
          <p:nvPr/>
        </p:nvCxnSpPr>
        <p:spPr>
          <a:xfrm>
            <a:off x="2385307" y="4507452"/>
            <a:ext cx="4379" cy="115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 flipV="1">
            <a:off x="2794526" y="4482736"/>
            <a:ext cx="0" cy="117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>
            <a:off x="5042962" y="5806891"/>
            <a:ext cx="4355903" cy="10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>
            <a:off x="9398865" y="4492968"/>
            <a:ext cx="0" cy="1324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 flipV="1">
            <a:off x="5035587" y="5992612"/>
            <a:ext cx="4815350" cy="26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H="1" flipV="1">
            <a:off x="9837703" y="4507452"/>
            <a:ext cx="13234" cy="149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Rectangle 8"/>
          <p:cNvSpPr>
            <a:spLocks noChangeArrowheads="1"/>
          </p:cNvSpPr>
          <p:nvPr/>
        </p:nvSpPr>
        <p:spPr bwMode="auto">
          <a:xfrm>
            <a:off x="1345704" y="399668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366" name="Rectangle 9"/>
          <p:cNvSpPr>
            <a:spLocks noChangeArrowheads="1"/>
          </p:cNvSpPr>
          <p:nvPr/>
        </p:nvSpPr>
        <p:spPr bwMode="auto">
          <a:xfrm>
            <a:off x="4064221" y="404898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 smtClean="0">
                <a:ea typeface="宋体" panose="02010600030101010101" pitchFamily="2" charset="-122"/>
              </a:rPr>
              <a:t>Reg. Fetch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8" name="Rectangle 10"/>
          <p:cNvSpPr>
            <a:spLocks noChangeArrowheads="1"/>
          </p:cNvSpPr>
          <p:nvPr/>
        </p:nvSpPr>
        <p:spPr bwMode="auto">
          <a:xfrm>
            <a:off x="6285539" y="428344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Addr</a:t>
            </a:r>
            <a:r>
              <a:rPr lang="en-US" altLang="zh-CN" b="1" dirty="0" smtClean="0">
                <a:ea typeface="宋体" panose="02010600030101010101" pitchFamily="2" charset="-122"/>
              </a:rPr>
              <a:t>. </a:t>
            </a:r>
            <a:r>
              <a:rPr lang="en-US" altLang="zh-CN" b="1" dirty="0" err="1" smtClean="0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70" name="Rectangle 6"/>
          <p:cNvSpPr>
            <a:spLocks noChangeArrowheads="1"/>
          </p:cNvSpPr>
          <p:nvPr/>
        </p:nvSpPr>
        <p:spPr bwMode="auto">
          <a:xfrm>
            <a:off x="9115933" y="404898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371" name="Rectangle 7"/>
          <p:cNvSpPr>
            <a:spLocks noChangeArrowheads="1"/>
          </p:cNvSpPr>
          <p:nvPr/>
        </p:nvSpPr>
        <p:spPr bwMode="auto">
          <a:xfrm>
            <a:off x="11078546" y="428344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9644123" y="6493397"/>
            <a:ext cx="12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4" name="文本框 373"/>
          <p:cNvSpPr txBox="1"/>
          <p:nvPr/>
        </p:nvSpPr>
        <p:spPr>
          <a:xfrm>
            <a:off x="6586344" y="6228427"/>
            <a:ext cx="59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5-Stage Pipeline of RISC-V CPU by Zhou Fan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8724369" y="2812898"/>
            <a:ext cx="10433" cy="24325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 flipH="1">
            <a:off x="4153390" y="5230039"/>
            <a:ext cx="7129650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 flipV="1">
            <a:off x="4153389" y="2812898"/>
            <a:ext cx="0" cy="2417141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11283040" y="4990012"/>
            <a:ext cx="1422" cy="255434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103"/>
          <p:cNvSpPr>
            <a:spLocks noChangeArrowheads="1"/>
          </p:cNvSpPr>
          <p:nvPr/>
        </p:nvSpPr>
        <p:spPr bwMode="auto">
          <a:xfrm>
            <a:off x="8678396" y="5167402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3" name="Oval 103"/>
          <p:cNvSpPr>
            <a:spLocks noChangeArrowheads="1"/>
          </p:cNvSpPr>
          <p:nvPr/>
        </p:nvSpPr>
        <p:spPr bwMode="auto">
          <a:xfrm>
            <a:off x="11234231" y="4934053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5" name="Oval 103"/>
          <p:cNvSpPr>
            <a:spLocks noChangeArrowheads="1"/>
          </p:cNvSpPr>
          <p:nvPr/>
        </p:nvSpPr>
        <p:spPr bwMode="auto">
          <a:xfrm>
            <a:off x="8673554" y="275693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3" y="761213"/>
            <a:ext cx="3541259" cy="21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90">
            <a:off x="864390" y="3227249"/>
            <a:ext cx="4398826" cy="3159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6487" y="1338099"/>
            <a:ext cx="1651833" cy="104764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UART 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endParaRPr lang="zh-CN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1232" y="1708673"/>
            <a:ext cx="595255" cy="14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631232" y="1982382"/>
            <a:ext cx="595256" cy="2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9" y="3436403"/>
            <a:ext cx="2931162" cy="24049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878321" y="1708673"/>
            <a:ext cx="1690806" cy="287503"/>
            <a:chOff x="4928859" y="3453271"/>
            <a:chExt cx="595256" cy="273988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928859" y="3453271"/>
              <a:ext cx="595255" cy="142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4928859" y="3726980"/>
              <a:ext cx="595256" cy="27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8569124" y="1006042"/>
            <a:ext cx="2423996" cy="164863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Simulator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9042" y="1340213"/>
            <a:ext cx="1229360" cy="37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USB Cable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44912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FPGA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50016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3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0" y="432224"/>
            <a:ext cx="3781999" cy="599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432224"/>
            <a:ext cx="4926317" cy="27154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3993" y="4231489"/>
            <a:ext cx="2963007" cy="162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 rot="13290256" flipH="1">
            <a:off x="3753244" y="581936"/>
            <a:ext cx="1116363" cy="4384936"/>
          </a:xfrm>
          <a:prstGeom prst="curvedRightArrow">
            <a:avLst>
              <a:gd name="adj1" fmla="val 27397"/>
              <a:gd name="adj2" fmla="val 50000"/>
              <a:gd name="adj3" fmla="val 343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3668172"/>
            <a:ext cx="4926317" cy="2754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46123" y="2106026"/>
            <a:ext cx="1055077" cy="589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1925411" flipH="1">
            <a:off x="8677699" y="2399519"/>
            <a:ext cx="791921" cy="2537303"/>
          </a:xfrm>
          <a:prstGeom prst="curvedRightArrow">
            <a:avLst>
              <a:gd name="adj1" fmla="val 25000"/>
              <a:gd name="adj2" fmla="val 50000"/>
              <a:gd name="adj3" fmla="val 475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095"/>
            <a:ext cx="12192000" cy="579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2814" y="2690446"/>
            <a:ext cx="99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CPU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0052" y="3013611"/>
            <a:ext cx="1544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 Controller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3767" y="2644279"/>
            <a:ext cx="154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Message</a:t>
            </a:r>
          </a:p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Decoder</a:t>
            </a:r>
          </a:p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Encoder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24999" y="5038717"/>
            <a:ext cx="1544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UART Module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64</Words>
  <Application>Microsoft Office PowerPoint</Application>
  <PresentationFormat>宽屏</PresentationFormat>
  <Paragraphs>42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Fan</dc:creator>
  <cp:lastModifiedBy>Zhou Fan</cp:lastModifiedBy>
  <cp:revision>85</cp:revision>
  <dcterms:created xsi:type="dcterms:W3CDTF">2017-12-13T16:36:09Z</dcterms:created>
  <dcterms:modified xsi:type="dcterms:W3CDTF">2018-01-11T19:57:14Z</dcterms:modified>
</cp:coreProperties>
</file>