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2BQB0Zr59ntUlFGUbO0bHBl9V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714"/>
  </p:normalViewPr>
  <p:slideViewPr>
    <p:cSldViewPr snapToGrid="0">
      <p:cViewPr varScale="1">
        <p:scale>
          <a:sx n="151" d="100"/>
          <a:sy n="151" d="100"/>
        </p:scale>
        <p:origin x="744" y="2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48295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095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39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756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7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073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867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741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385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131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43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66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7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173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31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24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2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47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99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5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파노라마 그림">
  <p:cSld name="캡션 있는 파노라마 그림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4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캡션">
  <p:cSld name="제목 및 캡션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인용문">
  <p:cSld name="캡션 있는 인용문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36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명함">
  <p:cSld name="명함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열 3개">
  <p:cSld name="그림 열 3개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38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38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38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열">
  <p:cSld name="3열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3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3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2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2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2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2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2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2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2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2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2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2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2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2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2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2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2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2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2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gniterealtime.org/downloads/index.j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wnload.cnet.com/FileZilla/3000-2160_4-10308966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indbowser.com/blog/openfire-installation-and-database-configuratio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red5pro.com/downloa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ccount.red5pro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5pro.com/docs/server/ubuntuinstall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>
            <a:spLocks noGrp="1"/>
          </p:cNvSpPr>
          <p:nvPr>
            <p:ph type="title"/>
          </p:nvPr>
        </p:nvSpPr>
        <p:spPr>
          <a:xfrm>
            <a:off x="1141412" y="284508"/>
            <a:ext cx="9905998" cy="123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INSTANCE 창조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"/>
          <p:cNvSpPr txBox="1">
            <a:spLocks noGrp="1"/>
          </p:cNvSpPr>
          <p:nvPr>
            <p:ph type="body" idx="1"/>
          </p:nvPr>
        </p:nvSpPr>
        <p:spPr>
          <a:xfrm>
            <a:off x="1467100" y="2917830"/>
            <a:ext cx="3440517" cy="32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/>
              <a:t>- EC2 INSTANCE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창조</a:t>
            </a:r>
            <a:endParaRPr sz="1600"/>
          </a:p>
        </p:txBody>
      </p:sp>
      <p:sp>
        <p:nvSpPr>
          <p:cNvPr id="255" name="Google Shape;255;p3"/>
          <p:cNvSpPr txBox="1"/>
          <p:nvPr/>
        </p:nvSpPr>
        <p:spPr>
          <a:xfrm>
            <a:off x="1593421" y="1297105"/>
            <a:ext cx="10020365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서버는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리눅스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우분투로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구축한다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서버 Instance는 현재는 아마존을 이용하여 구축하게 된다.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Digital Ocean 을 사용하게 되는 경우 이 부분은 변경하도록 한다.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아마존(</a:t>
            </a:r>
            <a:r>
              <a:rPr lang="en-US" sz="1600" u="sng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https://aws.amazon.com/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)은 가상호스팅서비스이다.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아마존 </a:t>
            </a:r>
            <a:r>
              <a:rPr lang="en-US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EC2 Instance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를 창조한다.</a:t>
            </a:r>
            <a:endParaRPr dirty="0"/>
          </a:p>
        </p:txBody>
      </p:sp>
      <p:pic>
        <p:nvPicPr>
          <p:cNvPr id="256" name="Google Shape;25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0220" y="3879425"/>
            <a:ext cx="3473780" cy="259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58376" y="3827151"/>
            <a:ext cx="3064475" cy="261448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"/>
          <p:cNvSpPr txBox="1">
            <a:spLocks noGrp="1"/>
          </p:cNvSpPr>
          <p:nvPr>
            <p:ph type="body" idx="1"/>
          </p:nvPr>
        </p:nvSpPr>
        <p:spPr>
          <a:xfrm>
            <a:off x="7175156" y="3357138"/>
            <a:ext cx="3440517" cy="33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/>
              <a:t>EC2 LAUNCH</a:t>
            </a:r>
            <a:endParaRPr sz="1600"/>
          </a:p>
        </p:txBody>
      </p:sp>
      <p:sp>
        <p:nvSpPr>
          <p:cNvPr id="259" name="Google Shape;259;p3"/>
          <p:cNvSpPr txBox="1">
            <a:spLocks noGrp="1"/>
          </p:cNvSpPr>
          <p:nvPr>
            <p:ph type="body" idx="1"/>
          </p:nvPr>
        </p:nvSpPr>
        <p:spPr>
          <a:xfrm>
            <a:off x="1939279" y="3357138"/>
            <a:ext cx="3604786" cy="32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/>
              <a:t>EC2 INSTANCE 선택 (</a:t>
            </a:r>
            <a:r>
              <a:rPr lang="en-US" sz="1400"/>
              <a:t>REGION: SEOUL</a:t>
            </a:r>
            <a:r>
              <a:rPr lang="en-US" sz="1600"/>
              <a:t>)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 txBox="1">
            <a:spLocks noGrp="1"/>
          </p:cNvSpPr>
          <p:nvPr>
            <p:ph type="title"/>
          </p:nvPr>
        </p:nvSpPr>
        <p:spPr>
          <a:xfrm>
            <a:off x="1095693" y="57047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3.2 MYSQL 권한 및 PHPMYADMIN설정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1568708" y="1380837"/>
            <a:ext cx="10020365" cy="609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arenR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  <a:endParaRPr lang="en-US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arenR"/>
            </a:pPr>
            <a:endParaRPr lang="en-US" dirty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arenR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butto</a:t>
            </a:r>
            <a:r>
              <a:rPr lang="en-US" dirty="0">
                <a:solidFill>
                  <a:schemeClr val="lt1"/>
                </a:solidFill>
              </a:rPr>
              <a:t>n or “a”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sudo vi /etc/mysql/my.cnf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 편집기에서 "bind_address = 127.0.0.1”를 찾아 아래와 같이 막아 놓는다.</a:t>
            </a:r>
            <a:endParaRPr sz="12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“#bind_address = 127.0.0.1”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“:wq!”로 vi편집기에서 Save &amp; Exit를 실행한다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 –u root -p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Mysql &gt; “grant all privileges on *.* to ‘root’@’%’ identified by ‘password’”를 입력한다. 이때 암호는 mysql창조할때 입력한 암호여야 한다.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“;”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“\q”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service mysql restart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2) Phpmyadmin설정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vi /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/apache2/apache2.conf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vi편집기로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다음의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행을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추가하고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우와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방법으로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Save &amp; Exit  	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실행한다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Include /etc/phpmyadmin/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apache.conf</a:t>
            </a:r>
            <a:endParaRPr lang="en-US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my experience don’t use 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command…</a:t>
            </a:r>
            <a:endParaRPr lang="en-US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*****Important ===</a:t>
            </a:r>
            <a:r>
              <a:rPr lang="en-GB" sz="120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GB" sz="1200" dirty="0" err="1">
                <a:solidFill>
                  <a:schemeClr val="bg1"/>
                </a:solidFill>
              </a:rPr>
              <a:t>sudo</a:t>
            </a:r>
            <a:r>
              <a:rPr lang="en-GB" sz="1200" dirty="0">
                <a:solidFill>
                  <a:schemeClr val="bg1"/>
                </a:solidFill>
              </a:rPr>
              <a:t> apt-get install libapache2-mod-php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7258900" y="3999800"/>
            <a:ext cx="2918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0500" marR="19050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 USER 'root'@'localhost' IDENTIFIED WITH mysql_native_password BY 'password';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3.3 방화벽 및 포트 설정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2"/>
          <p:cNvSpPr txBox="1"/>
          <p:nvPr/>
        </p:nvSpPr>
        <p:spPr>
          <a:xfrm>
            <a:off x="1601659" y="1676465"/>
            <a:ext cx="10020365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방화벽 설정 :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enable ”</a:t>
            </a:r>
            <a:endParaRPr dirty="0"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포트 설정 :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22/tcp”  : FTP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80/tcp”  : http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3306/tcp”  : mysql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25/tcp” : SMTP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9090/tcp” : XMPP(openfire)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5222/tcp” : XMPP (openfire)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“sudo ufw allow 5080/tcp” : default Red5 web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1935/tcp” : default Red5 RTMP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8554/tcp” : default RTMP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8554/tcp” : web socket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ufw allow 8088/tcp” : second screen client registry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3.4 기타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 txBox="1"/>
          <p:nvPr/>
        </p:nvSpPr>
        <p:spPr>
          <a:xfrm>
            <a:off x="1576945" y="1712134"/>
            <a:ext cx="10020365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 설치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apt-get install tar”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Unzip설치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“sudo apt-get install unzip”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등록부 쓰기권한 설정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“chmod –R 777 /var/www”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6048692" y="685800"/>
            <a:ext cx="4736757" cy="5049795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4" name="Google Shape;324;p13"/>
          <p:cNvSpPr/>
          <p:nvPr/>
        </p:nvSpPr>
        <p:spPr>
          <a:xfrm>
            <a:off x="7125407" y="788804"/>
            <a:ext cx="28083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AdminLTE CI 설치시 주의점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5" name="Google Shape;325;p13"/>
          <p:cNvSpPr/>
          <p:nvPr/>
        </p:nvSpPr>
        <p:spPr>
          <a:xfrm>
            <a:off x="6296237" y="1712134"/>
            <a:ext cx="446667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Etc/apache2/apach2.conf 에 다음행 추가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&lt;Directory /var/www/project_foldername&gt;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AllowOverride 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&lt;/Directory&gt;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OPENFIRE 설치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 txBox="1"/>
          <p:nvPr/>
        </p:nvSpPr>
        <p:spPr>
          <a:xfrm>
            <a:off x="1601659" y="1676465"/>
            <a:ext cx="100203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Openfire는 문자채팅 및 파일전송을 위한 xmpp프레임워크이다.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4.1 OPENFIRE 설치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5"/>
          <p:cNvSpPr txBox="1"/>
          <p:nvPr/>
        </p:nvSpPr>
        <p:spPr>
          <a:xfrm>
            <a:off x="1601659" y="1703897"/>
            <a:ext cx="10020365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jdk 설치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sudo apt-get install openjdk-7-jre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openfire 다운로드 &amp; filezila를 통하여 서버에 복사.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</a:t>
            </a: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http://www.igniterealtime.org/downloads/index.jsp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Linux openfire4.0.2 (openfire 4.0.2_all.deb) 다운로드한다.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Filezila 를 통한 파일복사.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</a:t>
            </a: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http://download.cnet.com/FileZilla/3000-2160_4-10308966.html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Host : droplet IP, Username : root, Passoword : , Port  : 22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Menu/edit/setting – 설정창이 보일것이다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Connection/SFTP Add key file.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 여기서 puttyGen에의하여 만들어진 .ppk 파일을 넣고 OK.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Filezila 안에서 openfire deb파일을 drop&amp;down 방법으로  서버 /opt 폴더에 복사한다.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openfire 설치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PuTTy를 실행시키고 “cd /opt/”한 다음“dpkg –i openfire_4.0.2_all.deb”를 실행한다.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openfire를 위한 자료기지 창조.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phpmyadmin 에서 openfire 라는 DataBase를 새로 창조한다.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이때 Collation 은 utf-8, Utf-8_general_ci 로 설정한다.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4.2 OPENFIRE 설정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1601659" y="1703897"/>
            <a:ext cx="10020365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web browser: 아마존 ElasticIP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	http://mindbowser.com/blog/openfire-installation-and-database-configuration/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언어설정 페지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Default : English 선택하고 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-서버설정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Domain : 아마존 ElasticIP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-자료기지 설정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두가지 방법(embedded and Standard.)standard 를 설정.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Database Driver Preset : mysql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JDBC Driver Class : com.mysql.jdbc.Drive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Database Url :  “[host-name]” 대신에 서버 IP (ex: “188.134.35.53”)를 입력한다.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DB 명“[database-name]” 을 “openfire”로.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Username : root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Password : ********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Continue.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/>
        </p:nvSpPr>
        <p:spPr>
          <a:xfrm>
            <a:off x="1601659" y="1703897"/>
            <a:ext cx="1002036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-프로필 설정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그대루 두고  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-관리자 계정 설정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Admin Email Address : 그대로 둔다 이경우 관리자로 로그인시 “admin”을 이름으로 리용한다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New Password : ******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Confirm Password : ******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Openfire plugins 설치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Openfire의 어드민 페이지에서 PlugIns 메뉴에 사용가능한 Plugin 들이 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필수항목: Hazelcast Clustering Plugin  , MUC Service , Monitoring Service, Search, 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User Import Export , User Service  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5. RED5 PRO 설치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8"/>
          <p:cNvSpPr txBox="1"/>
          <p:nvPr/>
        </p:nvSpPr>
        <p:spPr>
          <a:xfrm>
            <a:off x="1601659" y="1676465"/>
            <a:ext cx="1002036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Red5 pro 는 영상회의서비스를 제공하는 스트림서버로서 서버쪽, 클라이언트쪽 각종 프레임워크들을 제공한다.</a:t>
            </a:r>
            <a:endParaRPr/>
          </a:p>
        </p:txBody>
      </p:sp>
      <p:sp>
        <p:nvSpPr>
          <p:cNvPr id="355" name="Google Shape;355;p18"/>
          <p:cNvSpPr txBox="1"/>
          <p:nvPr/>
        </p:nvSpPr>
        <p:spPr>
          <a:xfrm>
            <a:off x="1601659" y="2590865"/>
            <a:ext cx="1002036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red5pro .zip distribution 을 다운로드한다: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	https://account.red5pro.com/download</a:t>
            </a:r>
            <a:endParaRPr sz="16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-filezila를 통하여 서버 /tmp 폴더에 복사한다.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-red5서버가 동작할 경로설정 (/usr/local)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“cd /usr/local”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-서버distribution .zip파일을  “/usr/local” 폴더로 옮긴다.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“sudo cp /tmp/red5pro-server-xxx-release.zip”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-압축풀기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eelawadee"/>
                <a:ea typeface="Leelawadee"/>
                <a:cs typeface="Leelawadee"/>
                <a:sym typeface="Leelawadee"/>
              </a:rPr>
              <a:t>    “sudo unzip red5pro-server-xxx-release.zip 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-사용상 편리를 위하여 이름을 바꾼다.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mv red5-server-xxx-release red5pro”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/>
          <p:nvPr/>
        </p:nvSpPr>
        <p:spPr>
          <a:xfrm>
            <a:off x="1601659" y="1703897"/>
            <a:ext cx="10020365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라이센스 키를 추가한다.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사용자가 </a:t>
            </a: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http://account.red5pro.com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로부터 유료 라이센스키를 얻었다면 이것을 	red5pro서버에 추가해야 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Red5 Pro Server의 Root 폴더로 이동하여 라이선스를 등록한다.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“cd /usr/local/red5pro”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printf ‘YOUR-LICE-ENSE-KEY!’ &gt; LICENSE.KEY”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Red5 Pro 를 서비스로 정의	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Red5pro를 기동하거나 중지시키기 위하여 서버의 Restart와 같은 명령들의 실행을 위해서 아래와 	같이 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우선서버의 </a:t>
            </a: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init.d 폴더안에 새로운 red5pro 파일을 만든다.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“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touch /etc/init.d/red5pro”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 이 문서의 맨 마지막에 첨부한 별지에 적힌 코드를 이 파일에 그대로 입력한다.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. “sudo chmod 777 /etc/init.d/red5pro”를 통해 이 파일에 접근 권한을 등록한다.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Red5 Pro 자동기동, 재기동 설정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“sudo /usr/sbin/update-rc.d red5pro defaults”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“sudo /usr/sbin/update-rc.d red5pro enable”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 txBox="1"/>
          <p:nvPr/>
        </p:nvSpPr>
        <p:spPr>
          <a:xfrm>
            <a:off x="1601659" y="1703897"/>
            <a:ext cx="1002036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시작/ 정지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/etc/init.d/red5pro start”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/etc/init.d/red5pro stop”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“sudo /etc/init.d/red5pro restart”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보안설정 (Security)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Port	Description</a:t>
            </a:r>
            <a:endParaRPr sz="16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		SSH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5080	default web access of Red5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1935	default Red5 RTMP port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8554	default RTSP port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6262	websockets (for second screen and HLS)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lain" startAt="8088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second screen client registry</a:t>
            </a:r>
            <a:endParaRPr/>
          </a:p>
          <a:p>
            <a:pPr marL="8001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Red5pro 동작상태 확인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IP Address : 5080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Reference :  </a:t>
            </a:r>
            <a:r>
              <a:rPr lang="en-US" sz="1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https://www.red5pro.com/docs/server/ubuntuinstall/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496" y="2386423"/>
            <a:ext cx="9162686" cy="36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"/>
          <p:cNvSpPr txBox="1"/>
          <p:nvPr/>
        </p:nvSpPr>
        <p:spPr>
          <a:xfrm>
            <a:off x="1478091" y="1124531"/>
            <a:ext cx="1002036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 설정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 ~ 7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/>
          <p:nvPr/>
        </p:nvSpPr>
        <p:spPr>
          <a:xfrm>
            <a:off x="2167128" y="1490472"/>
            <a:ext cx="2798064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#!/bin/sh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### BEGIN INIT INFO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chkconfig: 2345 85 85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description: Red5 Pro streaming server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Provides:          Red5 Pro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Required-Start:    $local_fs $network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Required-Stop:     $local_fs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Default-Start:     2 3 4 5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Default-Stop:      0 1 6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Short-Description: Red5Pro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processname: red5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### END INIT INFO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PROG=red5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RED5_HOME=/usr/local/red5pro 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DAEMON=$RED5_HOME/$PROG.sh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PIDFILE=/var/run/$PROG.pid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start() {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# check to see if the server is already running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if netstat -an | grep ':5080'; then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echo "Red5 is already started..."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while netstat -an | grep ':5080'; do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# wait 5 seconds and test again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sleep 5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done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fi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cd ${RED5_HOME} &amp;&amp; ./red5.sh &amp;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6048692" y="1490472"/>
            <a:ext cx="331212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stop() {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cd ${RED5_HOME} &amp;&amp; ./red5-shutdown.sh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"$1" in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start)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start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exit 1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;;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stop)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stop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exit 1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;;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restart)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stop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start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exit 1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;;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**)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echo "Usage: $0 {start|stop|restart}" 1&gt;&amp;2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exit 1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;;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esac</a:t>
            </a:r>
            <a:endParaRPr sz="1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* 별지 ETC/INIT.D/RED5PRO 파일에 입력할 코드.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4049205" y="1916966"/>
            <a:ext cx="4893627" cy="263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 sz="6000"/>
              <a:t>감사합니다.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/>
          <p:nvPr/>
        </p:nvSpPr>
        <p:spPr>
          <a:xfrm>
            <a:off x="1511043" y="267305"/>
            <a:ext cx="1002036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1) AMI	                               : Ubuntu 14.04.4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2) Instance Type	             : t2.micro (Free tier eligible, vCPU : 1, Memory : 1 GB)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3) Configuration Instance  :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기정값으로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둔다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4) Add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Stroage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: 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필요한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저장소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크기를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설정한다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5) Tag Instance                    : Instance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Tag이름을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WonBridge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6) Configuration Security Group :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필요한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그릅을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추가한다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(Inbound ports)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type                                  Protocol                            Port Range                       Source 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5515" y="4052957"/>
            <a:ext cx="7162097" cy="224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/>
          <p:nvPr/>
        </p:nvSpPr>
        <p:spPr>
          <a:xfrm>
            <a:off x="1511043" y="267305"/>
            <a:ext cx="1002036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7) Review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이단계에서 private key(.ppk) 를 위한 key pair( .pem)파일을 다운로드한다.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Launch Instance하면 새로운 instance가 생성되여 Instance메뉴에 보인다. 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7166" y="2659040"/>
            <a:ext cx="7529385" cy="4147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/>
          <p:nvPr/>
        </p:nvSpPr>
        <p:spPr>
          <a:xfrm>
            <a:off x="1519281" y="803255"/>
            <a:ext cx="1002036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 IP설정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Home페지의 Elastic IPs메뉴에서 새로운 Address를 생성하고 창조한 Instance를 활당시킨다.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509" y="2119026"/>
            <a:ext cx="8889081" cy="3882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"/>
          <p:cNvSpPr txBox="1">
            <a:spLocks noGrp="1"/>
          </p:cNvSpPr>
          <p:nvPr>
            <p:ph type="title"/>
          </p:nvPr>
        </p:nvSpPr>
        <p:spPr>
          <a:xfrm>
            <a:off x="1005077" y="1270686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APM설치 및 방화벽설정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1651086" y="2572659"/>
            <a:ext cx="9091055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Putty를 이용하여 WonBridge서버 인스턴스에 접속하여 다음의 명령들을 실행하여 APM을 설치한다.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Putty이용을 위하여 Instance설치할때 다운로드한 .pem파일을 puttygen을 리용하여 .ppk파일을 만들어 이용한다.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PuttyGen의 conversations메뉴/import key에 .pem파일을 불러들이고 Save private key를 눌러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.ppk파일을 만든다.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Putty에 리용시 이 파일을 리용한다.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http://docs.aws.amazon.com/ko_kr/AWSEC2/latest/UserGuide/putty.html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"/>
          <p:cNvSpPr txBox="1">
            <a:spLocks noGrp="1"/>
          </p:cNvSpPr>
          <p:nvPr>
            <p:ph type="title"/>
          </p:nvPr>
        </p:nvSpPr>
        <p:spPr>
          <a:xfrm>
            <a:off x="1095693" y="685800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3.1 업데이트 및 FTP설치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 txBox="1"/>
          <p:nvPr/>
        </p:nvSpPr>
        <p:spPr>
          <a:xfrm>
            <a:off x="1601659" y="1676465"/>
            <a:ext cx="1002036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Putty를 이용하여 WonBridge서버 인스턴스에 접속하여 다음의 명령을 실행한다.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-OS업데이트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	sudo apt-get update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FTP 설치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sudo apt-get install vsftpd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vi /etc/vsftpd.conf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vi편집기에서 “#chroot_local_user=YES”부분을 찾아 아래와 같이 열어놓는다.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“chroot_local_user = YES”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“:wq!”로 vi편집기에서 Save &amp; Exit를 실행한다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sudo service vsftpd restart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6894" y="570016"/>
            <a:ext cx="63482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i -&gt; for editable model</a:t>
            </a:r>
          </a:p>
          <a:p>
            <a:endParaRPr lang="en-US" dirty="0"/>
          </a:p>
          <a:p>
            <a:r>
              <a:rPr lang="en-US" dirty="0"/>
              <a:t>If there is no permission for this user , need to change user to root  ( sudo su )</a:t>
            </a:r>
          </a:p>
          <a:p>
            <a:endParaRPr lang="en-US" dirty="0"/>
          </a:p>
          <a:p>
            <a:r>
              <a:rPr lang="en-US" dirty="0"/>
              <a:t>Keyboard “Esc” will switch from edit to view mode</a:t>
            </a:r>
          </a:p>
          <a:p>
            <a:endParaRPr lang="en-US" dirty="0"/>
          </a:p>
          <a:p>
            <a:r>
              <a:rPr lang="en-US" dirty="0"/>
              <a:t>And then :wq!</a:t>
            </a:r>
          </a:p>
          <a:p>
            <a:endParaRPr lang="en-US" dirty="0"/>
          </a:p>
          <a:p>
            <a:r>
              <a:rPr lang="en-US" dirty="0"/>
              <a:t>In Windows OS  “Insert” key is equal “i” key in mac os</a:t>
            </a:r>
          </a:p>
        </p:txBody>
      </p:sp>
    </p:spTree>
    <p:extLst>
      <p:ext uri="{BB962C8B-B14F-4D97-AF65-F5344CB8AC3E}">
        <p14:creationId xmlns:p14="http://schemas.microsoft.com/office/powerpoint/2010/main" val="26457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 txBox="1">
            <a:spLocks noGrp="1"/>
          </p:cNvSpPr>
          <p:nvPr>
            <p:ph type="title"/>
          </p:nvPr>
        </p:nvSpPr>
        <p:spPr>
          <a:xfrm>
            <a:off x="1087455" y="1048265"/>
            <a:ext cx="9905998" cy="8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3.2 APACHE, PHP, MYSQL설치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 txBox="1"/>
          <p:nvPr/>
        </p:nvSpPr>
        <p:spPr>
          <a:xfrm>
            <a:off x="204374" y="1938345"/>
            <a:ext cx="10020365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  apache2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apt-get install apache2</a:t>
            </a:r>
            <a:endParaRPr dirty="0"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php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apt-get install php</a:t>
            </a:r>
            <a:endParaRPr dirty="0"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설치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apt-get install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-server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apt-get install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-client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apt-get install php-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apt-get install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phpmyadmin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apt-get install php-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mcrypt</a:t>
            </a:r>
            <a:endParaRPr dirty="0"/>
          </a:p>
          <a:p>
            <a:pPr marL="457200" lvl="1"/>
            <a:r>
              <a:rPr lang="en-US" sz="1600" dirty="0" err="1">
                <a:solidFill>
                  <a:schemeClr val="lt1"/>
                </a:solidFill>
              </a:rPr>
              <a:t>sudo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apt-get install php-curl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</p:txBody>
      </p:sp>
      <p:sp>
        <p:nvSpPr>
          <p:cNvPr id="302" name="Google Shape;302;p10"/>
          <p:cNvSpPr txBox="1"/>
          <p:nvPr/>
        </p:nvSpPr>
        <p:spPr>
          <a:xfrm>
            <a:off x="6582032" y="1762897"/>
            <a:ext cx="5109091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16.04 update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Sudo-apt-get install libapache2-mod-php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 setting file path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/etc/mysql/mysql.conf.d/mysqld.cnf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Java8 update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add-apt-repository ppa:webupd8team/java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apt-get update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apt-get install oracle-java8-installer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Openfire4.0.3 install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Sudo apt-get install default-jre-headless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6639697" y="5824151"/>
            <a:ext cx="3871784" cy="255373"/>
          </a:xfrm>
          <a:prstGeom prst="rect">
            <a:avLst/>
          </a:prstGeom>
          <a:noFill/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Sudo a2enmod rewrite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회로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2028</Words>
  <Application>Microsoft Macintosh PowerPoint</Application>
  <PresentationFormat>Widescreen</PresentationFormat>
  <Paragraphs>338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Twentieth Century</vt:lpstr>
      <vt:lpstr>Arial</vt:lpstr>
      <vt:lpstr>Courier New</vt:lpstr>
      <vt:lpstr>Leelawadee</vt:lpstr>
      <vt:lpstr>회로</vt:lpstr>
      <vt:lpstr>2. INSTANCE 창조</vt:lpstr>
      <vt:lpstr>PowerPoint Presentation</vt:lpstr>
      <vt:lpstr>PowerPoint Presentation</vt:lpstr>
      <vt:lpstr>PowerPoint Presentation</vt:lpstr>
      <vt:lpstr>PowerPoint Presentation</vt:lpstr>
      <vt:lpstr>3. APM설치 및 방화벽설정</vt:lpstr>
      <vt:lpstr>3.1 업데이트 및 FTP설치</vt:lpstr>
      <vt:lpstr>PowerPoint Presentation</vt:lpstr>
      <vt:lpstr>3.2 APACHE, PHP, MYSQL설치</vt:lpstr>
      <vt:lpstr>3.2 MYSQL 권한 및 PHPMYADMIN설정</vt:lpstr>
      <vt:lpstr>3.3 방화벽 및 포트 설정</vt:lpstr>
      <vt:lpstr>3.4 기타</vt:lpstr>
      <vt:lpstr>4. OPENFIRE 설치</vt:lpstr>
      <vt:lpstr>4.1 OPENFIRE 설치</vt:lpstr>
      <vt:lpstr>4.2 OPENFIRE 설정</vt:lpstr>
      <vt:lpstr>PowerPoint Presentation</vt:lpstr>
      <vt:lpstr>5. RED5 PRO 설치</vt:lpstr>
      <vt:lpstr>PowerPoint Presentation</vt:lpstr>
      <vt:lpstr>PowerPoint Presentation</vt:lpstr>
      <vt:lpstr>* 별지 ETC/INIT.D/RED5PRO 파일에 입력할 코드.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WONBRIDGE    서버구축 가이드</dc:title>
  <dc:creator>Elea</dc:creator>
  <cp:lastModifiedBy>Mobile Soft Pro</cp:lastModifiedBy>
  <cp:revision>12</cp:revision>
  <dcterms:created xsi:type="dcterms:W3CDTF">2016-08-08T01:01:08Z</dcterms:created>
  <dcterms:modified xsi:type="dcterms:W3CDTF">2021-05-02T07:03:56Z</dcterms:modified>
</cp:coreProperties>
</file>