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9547-CB8F-FB4F-A0B6-7564E6CE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7AD1-ED58-4047-98F0-FC37B873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2A64-5ADB-9F42-95A7-0BC222BD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FAA9-5801-314B-9F22-0C92CCCD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A309-7F3C-4E44-8567-915A0C4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44A2-957A-A449-A6A3-1C619D1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3044-D603-144D-9DCC-359167C9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C5E5-27E4-B345-9522-B4EAEB9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CEB-5371-1540-B338-EE3D6AA7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5276-3218-3445-BAA1-B88B746F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99C80-73B8-DB49-9D24-64762C855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A0C3-B5F4-2B45-B6CE-C25ADBE4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0EDB-1FD9-4B4F-AC20-9A3DCE82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D2BD-2DF7-E943-96DF-5806398C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EFEC-3472-104C-9E73-867E5B2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F2DA-C8A9-864B-9D37-350BFB4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8CDD-0568-5548-BDC2-5D12A21C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DBA9-BE52-2C48-9D16-FEC66BA9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3B7F-A68B-CD49-940D-1DE544A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CC6A-5BAB-3C4A-91B4-8195321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74DB-46C8-0C4A-A54B-15EF60A1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C28A-0F1E-D346-A3A7-9C6326CB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4351-5011-224C-819A-71FD09C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990D-9837-6845-87FE-A244FAD3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0835-00A4-7A46-A47A-5F9B036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5C0-E1F6-644B-9C11-0AA2D07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2F-2E34-2F47-810A-68DC1F29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83C8-180A-B841-87DD-8FDC5669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A914-0FCC-7A47-ABFB-33C59436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2293F-0796-ED42-B372-5E45FE7D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D5A-F181-5945-9EA7-69005E1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F7E8-C39D-FC4A-9CCC-0EFB8634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6B2F6-DE31-3A45-80E6-1BA3AA1F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6116-9A0F-9F4A-94AF-4C10941E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0DBF9-206B-7A46-BD82-228376AF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61CA-717C-6F46-B375-1E401125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6F978-15B5-B24E-992B-E9FE4CFF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30F12-33ED-1949-B3FA-C32A0EC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E6D97-8152-C047-AAC2-F16EB83B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A937-4212-7044-80DD-791F6B4E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63A74-489B-8C4D-A09B-D1305BB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8D7BB-94EF-0045-A456-4E59793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163AF-D3ED-3D4C-BC30-187318A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51191-1FA5-724F-8F3E-F09D5B5A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04E3-BDB3-3B46-A633-29C956AB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A764-6164-584D-A257-2DD25FC3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CEC7-85E0-4145-B5F8-0FD9F2E0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8CC-E239-4C46-AB60-D2E33304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BA10-DCE3-954A-84D4-8390F246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44B7-4561-914E-8FAC-3D8400F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B20F-02E6-F149-87A2-77E12DC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476F-3BD6-D84C-A928-34F8410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2AFB-7435-614E-AD3B-24DB9C04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DEE6E-8C3C-A845-B594-9F48A85E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30FAB-A62F-134B-ADA4-8D3F8179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0D64-ECCB-B94A-9005-6946A6CA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1752-DD45-504E-BF65-D920A67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BA20-4748-BE47-AD5F-C431FB0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151BE-AC45-CF4B-8BEE-16A4DC84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607B-8CF2-D044-9542-B7083866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C744-CD84-FC44-9A40-29700215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2177-2CA0-4843-8C19-73F5643914D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4458-F774-F941-B116-68EC8939B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FC72-AC20-F646-AE2E-932E7D26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ackAcademy/Study-Saturday-Week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92C5-6891-434B-848C-ED956CF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FORMS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D9A39F-EAC5-0E4B-A9C9-74FECDC1C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1E6-3DB7-7242-B2E9-A1CC6A5E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last Saturday!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4BA8-948C-DD46-8C95-8B589CF1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these steps: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Clone repo: </a:t>
            </a:r>
            <a:r>
              <a:rPr lang="en-US" dirty="0">
                <a:hlinkClick r:id="rId2"/>
              </a:rPr>
              <a:t>https://github.com/FullstackAcademy/Study-Saturday-Week4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createDB</a:t>
            </a:r>
            <a:r>
              <a:rPr lang="en-US" dirty="0"/>
              <a:t> study-</a:t>
            </a:r>
            <a:r>
              <a:rPr lang="en-US" dirty="0" err="1"/>
              <a:t>saturdays</a:t>
            </a:r>
            <a:r>
              <a:rPr lang="en-US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run seed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git checkout cycle-1</a:t>
            </a:r>
          </a:p>
        </p:txBody>
      </p:sp>
    </p:spTree>
    <p:extLst>
      <p:ext uri="{BB962C8B-B14F-4D97-AF65-F5344CB8AC3E}">
        <p14:creationId xmlns:p14="http://schemas.microsoft.com/office/powerpoint/2010/main" val="23212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Cycle-1 : Create and Render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Create a button “Add New Student” in </a:t>
            </a:r>
            <a:r>
              <a:rPr lang="en-US" dirty="0" err="1"/>
              <a:t>Main.js</a:t>
            </a:r>
            <a:r>
              <a:rPr lang="en-US" dirty="0"/>
              <a:t> :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The button will toggle the form. Form should be hidden by default.</a:t>
            </a:r>
          </a:p>
          <a:p>
            <a:pPr marL="457200" lvl="1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Create a new component “</a:t>
            </a:r>
            <a:r>
              <a:rPr lang="en-US" dirty="0" err="1"/>
              <a:t>NewStudentForm.js</a:t>
            </a:r>
            <a:r>
              <a:rPr lang="en-US" dirty="0"/>
              <a:t>” that’ll have 3 input fields 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Email and a “Submit” button.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Review at 11:30am</a:t>
            </a:r>
          </a:p>
        </p:txBody>
      </p:sp>
    </p:spTree>
    <p:extLst>
      <p:ext uri="{BB962C8B-B14F-4D97-AF65-F5344CB8AC3E}">
        <p14:creationId xmlns:p14="http://schemas.microsoft.com/office/powerpoint/2010/main" val="42289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BBA2-0BA5-FA4C-8C37-5F1C3877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– 2: Update the State with Form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8793-EFF3-3D4D-B155-FA1BC695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Starting point: git checkout cycle-2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In </a:t>
            </a:r>
            <a:r>
              <a:rPr lang="en-US" dirty="0" err="1"/>
              <a:t>NewStudentForm</a:t>
            </a:r>
            <a:r>
              <a:rPr lang="en-US" dirty="0"/>
              <a:t> component: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add a local state – What are the information we want in our state?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Write a </a:t>
            </a:r>
            <a:r>
              <a:rPr lang="en-US" dirty="0" err="1"/>
              <a:t>handleChange</a:t>
            </a:r>
            <a:r>
              <a:rPr lang="en-US" dirty="0"/>
              <a:t> method, that will update the state according to the form input.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Write a </a:t>
            </a:r>
            <a:r>
              <a:rPr lang="en-US" dirty="0" err="1"/>
              <a:t>handleSubmit</a:t>
            </a:r>
            <a:r>
              <a:rPr lang="en-US" dirty="0"/>
              <a:t> method, that will take the information from the state and do something….(do what?!?!?!?🤷‍♀️)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handleSubmit</a:t>
            </a:r>
            <a:r>
              <a:rPr lang="en-US" dirty="0"/>
              <a:t> should also clear the state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Review at 12:45pm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4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69FB-D1F1-BD48-948A-5BE1B70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– 3 : Make the Form Work….Finally!!!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5DD4-187E-0348-8970-C4B1791D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Starting point: git checkout cycle-3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</a:t>
            </a:r>
            <a:r>
              <a:rPr lang="en-US" dirty="0" err="1"/>
              <a:t>Main.js</a:t>
            </a:r>
            <a:r>
              <a:rPr lang="en-US" dirty="0"/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Write a method “</a:t>
            </a:r>
            <a:r>
              <a:rPr lang="en-US" dirty="0" err="1"/>
              <a:t>addStudent</a:t>
            </a:r>
            <a:r>
              <a:rPr lang="en-US" dirty="0"/>
              <a:t>” that takes a </a:t>
            </a:r>
            <a:r>
              <a:rPr lang="en-US" dirty="0" err="1"/>
              <a:t>newStudent</a:t>
            </a:r>
            <a:r>
              <a:rPr lang="en-US" dirty="0"/>
              <a:t> (object) and posts (</a:t>
            </a:r>
            <a:r>
              <a:rPr lang="en-US" dirty="0" err="1"/>
              <a:t>axios.post</a:t>
            </a:r>
            <a:r>
              <a:rPr lang="en-US" dirty="0"/>
              <a:t>) to the database.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“</a:t>
            </a:r>
            <a:r>
              <a:rPr lang="en-US" dirty="0" err="1"/>
              <a:t>addStudent</a:t>
            </a:r>
            <a:r>
              <a:rPr lang="en-US" dirty="0"/>
              <a:t>” method should also change the state. (with what?)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Pass this method as a prop to the form component.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In </a:t>
            </a:r>
            <a:r>
              <a:rPr lang="en-US" dirty="0" err="1"/>
              <a:t>NewStudentForm.js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Grab the “</a:t>
            </a:r>
            <a:r>
              <a:rPr lang="en-US" dirty="0" err="1"/>
              <a:t>addStudent</a:t>
            </a:r>
            <a:r>
              <a:rPr lang="en-US" dirty="0"/>
              <a:t>” method from props (sounds familiar???)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Invoke the “</a:t>
            </a:r>
            <a:r>
              <a:rPr lang="en-US" dirty="0" err="1"/>
              <a:t>addStudent</a:t>
            </a:r>
            <a:r>
              <a:rPr lang="en-US" dirty="0"/>
              <a:t>” method in </a:t>
            </a:r>
            <a:r>
              <a:rPr lang="en-US" dirty="0" err="1"/>
              <a:t>handleSubmit</a:t>
            </a:r>
            <a:r>
              <a:rPr lang="en-US" dirty="0"/>
              <a:t> with the student info from state.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Review at 3:15pm</a:t>
            </a:r>
          </a:p>
        </p:txBody>
      </p:sp>
    </p:spTree>
    <p:extLst>
      <p:ext uri="{BB962C8B-B14F-4D97-AF65-F5344CB8AC3E}">
        <p14:creationId xmlns:p14="http://schemas.microsoft.com/office/powerpoint/2010/main" val="265494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954C-FF01-E44A-8A8F-8F3F8706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B8E8-4AD4-C64F-8B78-25000C5A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Refactor the code using react-redux</a:t>
            </a:r>
          </a:p>
        </p:txBody>
      </p:sp>
    </p:spTree>
    <p:extLst>
      <p:ext uri="{BB962C8B-B14F-4D97-AF65-F5344CB8AC3E}">
        <p14:creationId xmlns:p14="http://schemas.microsoft.com/office/powerpoint/2010/main" val="8400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317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REACT FORMS</vt:lpstr>
      <vt:lpstr>Welcome to the last Saturday!</vt:lpstr>
      <vt:lpstr>Cycle-1 : Create and Render a Form</vt:lpstr>
      <vt:lpstr>Cycle – 2: Update the State with Form Input</vt:lpstr>
      <vt:lpstr>Cycle – 3 : Make the Form Work….Finally!!!</vt:lpstr>
      <vt:lpstr>Bonus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FORMS</dc:title>
  <dc:creator>noortasnuva@gmail.com</dc:creator>
  <cp:lastModifiedBy>Hardik Doshi</cp:lastModifiedBy>
  <cp:revision>15</cp:revision>
  <dcterms:created xsi:type="dcterms:W3CDTF">2018-08-24T20:49:26Z</dcterms:created>
  <dcterms:modified xsi:type="dcterms:W3CDTF">2018-10-02T15:52:51Z</dcterms:modified>
</cp:coreProperties>
</file>