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105" d="100"/>
          <a:sy n="105" d="100"/>
        </p:scale>
        <p:origin x="216" y="7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683263B8-3CDA-4DEB-82C3-E6CBE05891D9}" type="datetimeFigureOut">
              <a:rPr lang="en-IN" smtClean="0"/>
              <a:t>19/07/20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AA2578-66F1-4AFA-A3AC-891F85FC260D}" type="slidenum">
              <a:rPr lang="en-IN" smtClean="0"/>
              <a:t>‹#›</a:t>
            </a:fld>
            <a:endParaRPr lang="en-IN"/>
          </a:p>
        </p:txBody>
      </p:sp>
    </p:spTree>
    <p:extLst>
      <p:ext uri="{BB962C8B-B14F-4D97-AF65-F5344CB8AC3E}">
        <p14:creationId xmlns:p14="http://schemas.microsoft.com/office/powerpoint/2010/main" val="20766445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83263B8-3CDA-4DEB-82C3-E6CBE05891D9}" type="datetimeFigureOut">
              <a:rPr lang="en-IN" smtClean="0"/>
              <a:t>19/07/20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AA2578-66F1-4AFA-A3AC-891F85FC260D}" type="slidenum">
              <a:rPr lang="en-IN" smtClean="0"/>
              <a:t>‹#›</a:t>
            </a:fld>
            <a:endParaRPr lang="en-IN"/>
          </a:p>
        </p:txBody>
      </p:sp>
    </p:spTree>
    <p:extLst>
      <p:ext uri="{BB962C8B-B14F-4D97-AF65-F5344CB8AC3E}">
        <p14:creationId xmlns:p14="http://schemas.microsoft.com/office/powerpoint/2010/main" val="31121633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83263B8-3CDA-4DEB-82C3-E6CBE05891D9}" type="datetimeFigureOut">
              <a:rPr lang="en-IN" smtClean="0"/>
              <a:t>19/07/20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AA2578-66F1-4AFA-A3AC-891F85FC260D}" type="slidenum">
              <a:rPr lang="en-IN" smtClean="0"/>
              <a:t>‹#›</a:t>
            </a:fld>
            <a:endParaRPr lang="en-IN"/>
          </a:p>
        </p:txBody>
      </p:sp>
    </p:spTree>
    <p:extLst>
      <p:ext uri="{BB962C8B-B14F-4D97-AF65-F5344CB8AC3E}">
        <p14:creationId xmlns:p14="http://schemas.microsoft.com/office/powerpoint/2010/main" val="5501897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83263B8-3CDA-4DEB-82C3-E6CBE05891D9}" type="datetimeFigureOut">
              <a:rPr lang="en-IN" smtClean="0"/>
              <a:t>19/07/20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AA2578-66F1-4AFA-A3AC-891F85FC260D}" type="slidenum">
              <a:rPr lang="en-IN" smtClean="0"/>
              <a:t>‹#›</a:t>
            </a:fld>
            <a:endParaRPr lang="en-IN"/>
          </a:p>
        </p:txBody>
      </p:sp>
    </p:spTree>
    <p:extLst>
      <p:ext uri="{BB962C8B-B14F-4D97-AF65-F5344CB8AC3E}">
        <p14:creationId xmlns:p14="http://schemas.microsoft.com/office/powerpoint/2010/main" val="32974457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83263B8-3CDA-4DEB-82C3-E6CBE05891D9}" type="datetimeFigureOut">
              <a:rPr lang="en-IN" smtClean="0"/>
              <a:t>19/07/20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AA2578-66F1-4AFA-A3AC-891F85FC260D}" type="slidenum">
              <a:rPr lang="en-IN" smtClean="0"/>
              <a:t>‹#›</a:t>
            </a:fld>
            <a:endParaRPr lang="en-IN"/>
          </a:p>
        </p:txBody>
      </p:sp>
    </p:spTree>
    <p:extLst>
      <p:ext uri="{BB962C8B-B14F-4D97-AF65-F5344CB8AC3E}">
        <p14:creationId xmlns:p14="http://schemas.microsoft.com/office/powerpoint/2010/main" val="1026837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683263B8-3CDA-4DEB-82C3-E6CBE05891D9}" type="datetimeFigureOut">
              <a:rPr lang="en-IN" smtClean="0"/>
              <a:t>19/07/20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9AA2578-66F1-4AFA-A3AC-891F85FC260D}" type="slidenum">
              <a:rPr lang="en-IN" smtClean="0"/>
              <a:t>‹#›</a:t>
            </a:fld>
            <a:endParaRPr lang="en-IN"/>
          </a:p>
        </p:txBody>
      </p:sp>
    </p:spTree>
    <p:extLst>
      <p:ext uri="{BB962C8B-B14F-4D97-AF65-F5344CB8AC3E}">
        <p14:creationId xmlns:p14="http://schemas.microsoft.com/office/powerpoint/2010/main" val="30847973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683263B8-3CDA-4DEB-82C3-E6CBE05891D9}" type="datetimeFigureOut">
              <a:rPr lang="en-IN" smtClean="0"/>
              <a:t>19/07/20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9AA2578-66F1-4AFA-A3AC-891F85FC260D}" type="slidenum">
              <a:rPr lang="en-IN" smtClean="0"/>
              <a:t>‹#›</a:t>
            </a:fld>
            <a:endParaRPr lang="en-IN"/>
          </a:p>
        </p:txBody>
      </p:sp>
    </p:spTree>
    <p:extLst>
      <p:ext uri="{BB962C8B-B14F-4D97-AF65-F5344CB8AC3E}">
        <p14:creationId xmlns:p14="http://schemas.microsoft.com/office/powerpoint/2010/main" val="23562671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683263B8-3CDA-4DEB-82C3-E6CBE05891D9}" type="datetimeFigureOut">
              <a:rPr lang="en-IN" smtClean="0"/>
              <a:t>19/07/20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9AA2578-66F1-4AFA-A3AC-891F85FC260D}" type="slidenum">
              <a:rPr lang="en-IN" smtClean="0"/>
              <a:t>‹#›</a:t>
            </a:fld>
            <a:endParaRPr lang="en-IN"/>
          </a:p>
        </p:txBody>
      </p:sp>
    </p:spTree>
    <p:extLst>
      <p:ext uri="{BB962C8B-B14F-4D97-AF65-F5344CB8AC3E}">
        <p14:creationId xmlns:p14="http://schemas.microsoft.com/office/powerpoint/2010/main" val="2535608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3263B8-3CDA-4DEB-82C3-E6CBE05891D9}" type="datetimeFigureOut">
              <a:rPr lang="en-IN" smtClean="0"/>
              <a:t>19/07/20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9AA2578-66F1-4AFA-A3AC-891F85FC260D}" type="slidenum">
              <a:rPr lang="en-IN" smtClean="0"/>
              <a:t>‹#›</a:t>
            </a:fld>
            <a:endParaRPr lang="en-IN"/>
          </a:p>
        </p:txBody>
      </p:sp>
    </p:spTree>
    <p:extLst>
      <p:ext uri="{BB962C8B-B14F-4D97-AF65-F5344CB8AC3E}">
        <p14:creationId xmlns:p14="http://schemas.microsoft.com/office/powerpoint/2010/main" val="507854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83263B8-3CDA-4DEB-82C3-E6CBE05891D9}" type="datetimeFigureOut">
              <a:rPr lang="en-IN" smtClean="0"/>
              <a:t>19/07/20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9AA2578-66F1-4AFA-A3AC-891F85FC260D}" type="slidenum">
              <a:rPr lang="en-IN" smtClean="0"/>
              <a:t>‹#›</a:t>
            </a:fld>
            <a:endParaRPr lang="en-IN"/>
          </a:p>
        </p:txBody>
      </p:sp>
    </p:spTree>
    <p:extLst>
      <p:ext uri="{BB962C8B-B14F-4D97-AF65-F5344CB8AC3E}">
        <p14:creationId xmlns:p14="http://schemas.microsoft.com/office/powerpoint/2010/main" val="8461503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83263B8-3CDA-4DEB-82C3-E6CBE05891D9}" type="datetimeFigureOut">
              <a:rPr lang="en-IN" smtClean="0"/>
              <a:t>19/07/20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9AA2578-66F1-4AFA-A3AC-891F85FC260D}" type="slidenum">
              <a:rPr lang="en-IN" smtClean="0"/>
              <a:t>‹#›</a:t>
            </a:fld>
            <a:endParaRPr lang="en-IN"/>
          </a:p>
        </p:txBody>
      </p:sp>
    </p:spTree>
    <p:extLst>
      <p:ext uri="{BB962C8B-B14F-4D97-AF65-F5344CB8AC3E}">
        <p14:creationId xmlns:p14="http://schemas.microsoft.com/office/powerpoint/2010/main" val="3071695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3263B8-3CDA-4DEB-82C3-E6CBE05891D9}" type="datetimeFigureOut">
              <a:rPr lang="en-IN" smtClean="0"/>
              <a:t>19/07/20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AA2578-66F1-4AFA-A3AC-891F85FC260D}" type="slidenum">
              <a:rPr lang="en-IN" smtClean="0"/>
              <a:t>‹#›</a:t>
            </a:fld>
            <a:endParaRPr lang="en-IN"/>
          </a:p>
        </p:txBody>
      </p:sp>
    </p:spTree>
    <p:extLst>
      <p:ext uri="{BB962C8B-B14F-4D97-AF65-F5344CB8AC3E}">
        <p14:creationId xmlns:p14="http://schemas.microsoft.com/office/powerpoint/2010/main" val="1006096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tile tx="0" ty="0" sx="100000" sy="100000" flip="none" algn="tl"/>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838200" y="1"/>
            <a:ext cx="10515600" cy="1690688"/>
          </a:xfrm>
        </p:spPr>
        <p:txBody>
          <a:bodyPr>
            <a:normAutofit fontScale="90000"/>
          </a:bodyPr>
          <a:lstStyle/>
          <a:p>
            <a:pPr algn="ctr">
              <a:lnSpc>
                <a:spcPct val="150000"/>
              </a:lnSpc>
            </a:pPr>
            <a:r>
              <a:rPr lang="en-IN" sz="4000" dirty="0">
                <a:solidFill>
                  <a:schemeClr val="bg1"/>
                </a:solidFill>
                <a:latin typeface="Times New Roman" panose="02020603050405020304" pitchFamily="18" charset="0"/>
                <a:cs typeface="Times New Roman" panose="02020603050405020304" pitchFamily="18" charset="0"/>
              </a:rPr>
              <a:t> </a:t>
            </a:r>
            <a:r>
              <a:rPr lang="en-IN" sz="3000" dirty="0">
                <a:solidFill>
                  <a:schemeClr val="tx1">
                    <a:lumMod val="50000"/>
                    <a:lumOff val="50000"/>
                  </a:schemeClr>
                </a:solidFill>
                <a:latin typeface="Times New Roman" panose="02020603050405020304" pitchFamily="18" charset="0"/>
                <a:cs typeface="Times New Roman" panose="02020603050405020304" pitchFamily="18" charset="0"/>
              </a:rPr>
              <a:t>Presentation for</a:t>
            </a:r>
            <a:br>
              <a:rPr lang="en-IN" dirty="0">
                <a:solidFill>
                  <a:schemeClr val="bg1"/>
                </a:solidFill>
                <a:latin typeface="Times New Roman" panose="02020603050405020304" pitchFamily="18" charset="0"/>
                <a:cs typeface="Times New Roman" panose="02020603050405020304" pitchFamily="18" charset="0"/>
              </a:rPr>
            </a:br>
            <a:r>
              <a:rPr lang="en-IN" b="1" dirty="0">
                <a:solidFill>
                  <a:schemeClr val="bg1"/>
                </a:solidFill>
                <a:latin typeface="PT Serif" panose="020A0603040505020204" pitchFamily="18" charset="77"/>
                <a:ea typeface="Open Sans" panose="020B0606030504020204" pitchFamily="34" charset="0"/>
                <a:cs typeface="Open Sans" panose="020B0606030504020204" pitchFamily="34" charset="0"/>
              </a:rPr>
              <a:t>Attendance Sheet Application</a:t>
            </a:r>
            <a:endParaRPr lang="en-IN" b="1" dirty="0">
              <a:latin typeface="PT Serif" panose="020A0603040505020204" pitchFamily="18" charset="77"/>
              <a:ea typeface="Open Sans" panose="020B0606030504020204" pitchFamily="34" charset="0"/>
              <a:cs typeface="Open Sans" panose="020B0606030504020204" pitchFamily="34" charset="0"/>
            </a:endParaRPr>
          </a:p>
        </p:txBody>
      </p:sp>
      <p:sp>
        <p:nvSpPr>
          <p:cNvPr id="5" name="Content Placeholder 4"/>
          <p:cNvSpPr>
            <a:spLocks noGrp="1"/>
          </p:cNvSpPr>
          <p:nvPr>
            <p:ph idx="1"/>
          </p:nvPr>
        </p:nvSpPr>
        <p:spPr>
          <a:xfrm>
            <a:off x="0" y="2113005"/>
            <a:ext cx="12192000" cy="4744994"/>
          </a:xfrm>
        </p:spPr>
        <p:txBody>
          <a:bodyPr/>
          <a:lstStyle/>
          <a:p>
            <a:pPr marL="0" indent="0" algn="ctr">
              <a:buNone/>
            </a:pPr>
            <a:r>
              <a:rPr lang="en-IN" dirty="0">
                <a:solidFill>
                  <a:schemeClr val="bg1"/>
                </a:solidFill>
              </a:rPr>
              <a:t>Name = Suraj Mandal</a:t>
            </a:r>
          </a:p>
          <a:p>
            <a:pPr marL="0" indent="0" algn="ctr">
              <a:buNone/>
            </a:pPr>
            <a:r>
              <a:rPr lang="en-IN" dirty="0">
                <a:solidFill>
                  <a:schemeClr val="bg1"/>
                </a:solidFill>
              </a:rPr>
              <a:t> Roll = 34</a:t>
            </a:r>
          </a:p>
          <a:p>
            <a:pPr marL="0" indent="0" algn="ctr">
              <a:buNone/>
            </a:pPr>
            <a:r>
              <a:rPr lang="en-IN" dirty="0">
                <a:solidFill>
                  <a:schemeClr val="bg1"/>
                </a:solidFill>
              </a:rPr>
              <a:t> Stream = BCA 3</a:t>
            </a:r>
            <a:r>
              <a:rPr lang="en-IN" baseline="30000" dirty="0">
                <a:solidFill>
                  <a:schemeClr val="bg1"/>
                </a:solidFill>
              </a:rPr>
              <a:t>rd</a:t>
            </a:r>
            <a:r>
              <a:rPr lang="en-IN" dirty="0">
                <a:solidFill>
                  <a:schemeClr val="bg1"/>
                </a:solidFill>
              </a:rPr>
              <a:t> Year</a:t>
            </a:r>
          </a:p>
          <a:p>
            <a:pPr marL="0" indent="0" algn="ctr">
              <a:buNone/>
            </a:pPr>
            <a:r>
              <a:rPr lang="en-IN" dirty="0">
                <a:solidFill>
                  <a:schemeClr val="bg1"/>
                </a:solidFill>
              </a:rPr>
              <a:t> Registration no = 1173511010034</a:t>
            </a:r>
          </a:p>
          <a:p>
            <a:pPr marL="0" indent="0" algn="ctr">
              <a:buNone/>
            </a:pPr>
            <a:endParaRPr lang="en-IN" dirty="0">
              <a:solidFill>
                <a:schemeClr val="bg1"/>
              </a:solidFill>
            </a:endParaRPr>
          </a:p>
          <a:p>
            <a:pPr marL="0" indent="0" algn="ctr">
              <a:buNone/>
            </a:pPr>
            <a:r>
              <a:rPr lang="en-IN" dirty="0">
                <a:solidFill>
                  <a:schemeClr val="accent4">
                    <a:lumMod val="75000"/>
                  </a:schemeClr>
                </a:solidFill>
                <a:latin typeface="Muli" pitchFamily="2" charset="77"/>
              </a:rPr>
              <a:t>SWAMI VIVEKANANDA INSTITUTE OF MODERN STUDIES</a:t>
            </a:r>
          </a:p>
          <a:p>
            <a:endParaRPr lang="en-IN" dirty="0"/>
          </a:p>
          <a:p>
            <a:endParaRPr lang="en-IN" dirty="0"/>
          </a:p>
        </p:txBody>
      </p:sp>
    </p:spTree>
    <p:extLst>
      <p:ext uri="{BB962C8B-B14F-4D97-AF65-F5344CB8AC3E}">
        <p14:creationId xmlns:p14="http://schemas.microsoft.com/office/powerpoint/2010/main" val="11964602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
            <a:ext cx="12192000" cy="951470"/>
          </a:xfrm>
        </p:spPr>
        <p:txBody>
          <a:bodyPr>
            <a:normAutofit/>
          </a:bodyPr>
          <a:lstStyle/>
          <a:p>
            <a:pPr algn="ctr"/>
            <a:r>
              <a:rPr lang="en-IN" sz="3200" dirty="0">
                <a:latin typeface="Bookman Old Style" panose="02050604050505020204" pitchFamily="18" charset="0"/>
              </a:rPr>
              <a:t>Database Tables(user &amp; Subject assign)</a:t>
            </a:r>
          </a:p>
        </p:txBody>
      </p:sp>
      <p:pic>
        <p:nvPicPr>
          <p:cNvPr id="7" name="Content Placeholder 6"/>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0" y="2211388"/>
            <a:ext cx="6019800" cy="3386137"/>
          </a:xfrm>
        </p:spPr>
      </p:pic>
      <p:pic>
        <p:nvPicPr>
          <p:cNvPr id="8" name="Content Placeholder 7"/>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6019800" y="2168525"/>
            <a:ext cx="6172200" cy="3471862"/>
          </a:xfrm>
        </p:spPr>
      </p:pic>
    </p:spTree>
    <p:extLst>
      <p:ext uri="{BB962C8B-B14F-4D97-AF65-F5344CB8AC3E}">
        <p14:creationId xmlns:p14="http://schemas.microsoft.com/office/powerpoint/2010/main" val="25095384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963826"/>
          </a:xfrm>
        </p:spPr>
        <p:txBody>
          <a:bodyPr/>
          <a:lstStyle/>
          <a:p>
            <a:pPr algn="ctr"/>
            <a:r>
              <a:rPr lang="en-IN" dirty="0">
                <a:latin typeface="Bookman Old Style" panose="02050604050505020204" pitchFamily="18" charset="0"/>
              </a:rPr>
              <a:t>Subject table &amp; Student table</a:t>
            </a:r>
          </a:p>
        </p:txBody>
      </p:sp>
      <p:pic>
        <p:nvPicPr>
          <p:cNvPr id="5" name="Content Placeholder 4"/>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0" y="2217738"/>
            <a:ext cx="6019800" cy="3386137"/>
          </a:xfrm>
        </p:spPr>
      </p:pic>
      <p:pic>
        <p:nvPicPr>
          <p:cNvPr id="6" name="Content Placeholder 5"/>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6019800" y="2174875"/>
            <a:ext cx="6172200" cy="3471862"/>
          </a:xfrm>
        </p:spPr>
      </p:pic>
    </p:spTree>
    <p:extLst>
      <p:ext uri="{BB962C8B-B14F-4D97-AF65-F5344CB8AC3E}">
        <p14:creationId xmlns:p14="http://schemas.microsoft.com/office/powerpoint/2010/main" val="23642423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13254"/>
          </a:xfrm>
        </p:spPr>
        <p:txBody>
          <a:bodyPr/>
          <a:lstStyle/>
          <a:p>
            <a:pPr algn="ctr"/>
            <a:r>
              <a:rPr lang="en-IN" dirty="0">
                <a:latin typeface="Bookman Old Style" panose="02050604050505020204" pitchFamily="18" charset="0"/>
              </a:rPr>
              <a:t>Stream &amp; Semester Table</a:t>
            </a:r>
          </a:p>
        </p:txBody>
      </p:sp>
      <p:pic>
        <p:nvPicPr>
          <p:cNvPr id="5" name="Content Placeholder 4"/>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0" y="2242344"/>
            <a:ext cx="6019800" cy="3386137"/>
          </a:xfrm>
        </p:spPr>
      </p:pic>
      <p:pic>
        <p:nvPicPr>
          <p:cNvPr id="6" name="Content Placeholder 5"/>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6172200" y="2242344"/>
            <a:ext cx="6019800" cy="3386137"/>
          </a:xfrm>
        </p:spPr>
      </p:pic>
    </p:spTree>
    <p:extLst>
      <p:ext uri="{BB962C8B-B14F-4D97-AF65-F5344CB8AC3E}">
        <p14:creationId xmlns:p14="http://schemas.microsoft.com/office/powerpoint/2010/main" val="4185297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951469"/>
          </a:xfrm>
        </p:spPr>
        <p:txBody>
          <a:bodyPr/>
          <a:lstStyle/>
          <a:p>
            <a:pPr algn="ctr"/>
            <a:r>
              <a:rPr lang="en-IN" dirty="0">
                <a:latin typeface="Bookman Old Style" panose="02050604050505020204" pitchFamily="18" charset="0"/>
              </a:rPr>
              <a:t>Role id &amp; Attendance main Table</a:t>
            </a:r>
          </a:p>
        </p:txBody>
      </p:sp>
      <p:pic>
        <p:nvPicPr>
          <p:cNvPr id="5" name="Content Placeholder 4"/>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0" y="2201565"/>
            <a:ext cx="6054725" cy="3405782"/>
          </a:xfrm>
        </p:spPr>
      </p:pic>
      <p:pic>
        <p:nvPicPr>
          <p:cNvPr id="6" name="Content Placeholder 5"/>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6172200" y="2211388"/>
            <a:ext cx="6019800" cy="3386137"/>
          </a:xfrm>
        </p:spPr>
      </p:pic>
    </p:spTree>
    <p:extLst>
      <p:ext uri="{BB962C8B-B14F-4D97-AF65-F5344CB8AC3E}">
        <p14:creationId xmlns:p14="http://schemas.microsoft.com/office/powerpoint/2010/main" val="41117327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0" y="1"/>
            <a:ext cx="12192000" cy="926756"/>
          </a:xfrm>
        </p:spPr>
        <p:txBody>
          <a:bodyPr/>
          <a:lstStyle/>
          <a:p>
            <a:pPr algn="ctr"/>
            <a:r>
              <a:rPr lang="en-IN" dirty="0">
                <a:latin typeface="Bookman Old Style" panose="02050604050505020204" pitchFamily="18" charset="0"/>
              </a:rPr>
              <a:t>Admin Panel</a:t>
            </a:r>
          </a:p>
        </p:txBody>
      </p:sp>
      <p:pic>
        <p:nvPicPr>
          <p:cNvPr id="10" name="Content Placeholder 9"/>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0" y="2199481"/>
            <a:ext cx="6019800" cy="3386137"/>
          </a:xfrm>
        </p:spPr>
      </p:pic>
      <p:sp>
        <p:nvSpPr>
          <p:cNvPr id="9" name="Content Placeholder 8"/>
          <p:cNvSpPr>
            <a:spLocks noGrp="1"/>
          </p:cNvSpPr>
          <p:nvPr>
            <p:ph sz="half" idx="2"/>
          </p:nvPr>
        </p:nvSpPr>
        <p:spPr>
          <a:xfrm>
            <a:off x="6172200" y="926756"/>
            <a:ext cx="6019800" cy="5931243"/>
          </a:xfrm>
        </p:spPr>
        <p:txBody>
          <a:bodyPr/>
          <a:lstStyle/>
          <a:p>
            <a:r>
              <a:rPr lang="en-IN" dirty="0"/>
              <a:t>This is the log in page of the admin panel.</a:t>
            </a:r>
          </a:p>
          <a:p>
            <a:r>
              <a:rPr lang="en-IN" dirty="0"/>
              <a:t> </a:t>
            </a:r>
          </a:p>
          <a:p>
            <a:r>
              <a:rPr lang="en-IN" dirty="0"/>
              <a:t>Here the user that means the admin have to put him/her email address and password then he will redirect to the next page shown below.</a:t>
            </a:r>
          </a:p>
          <a:p>
            <a:endParaRPr lang="en-IN" dirty="0"/>
          </a:p>
        </p:txBody>
      </p:sp>
    </p:spTree>
    <p:extLst>
      <p:ext uri="{BB962C8B-B14F-4D97-AF65-F5344CB8AC3E}">
        <p14:creationId xmlns:p14="http://schemas.microsoft.com/office/powerpoint/2010/main" val="15730978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
            <a:ext cx="12192000" cy="1099750"/>
          </a:xfrm>
        </p:spPr>
        <p:txBody>
          <a:bodyPr/>
          <a:lstStyle/>
          <a:p>
            <a:pPr algn="ctr"/>
            <a:r>
              <a:rPr lang="en-IN" dirty="0">
                <a:latin typeface="Bookman Old Style" panose="02050604050505020204" pitchFamily="18" charset="0"/>
              </a:rPr>
              <a:t>Dashboard</a:t>
            </a:r>
          </a:p>
        </p:txBody>
      </p:sp>
      <p:pic>
        <p:nvPicPr>
          <p:cNvPr id="5" name="Content Placeholder 4"/>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0" y="2296269"/>
            <a:ext cx="5983288" cy="3365599"/>
          </a:xfrm>
        </p:spPr>
      </p:pic>
      <p:sp>
        <p:nvSpPr>
          <p:cNvPr id="4" name="Content Placeholder 3"/>
          <p:cNvSpPr>
            <a:spLocks noGrp="1"/>
          </p:cNvSpPr>
          <p:nvPr>
            <p:ph sz="half" idx="2"/>
          </p:nvPr>
        </p:nvSpPr>
        <p:spPr>
          <a:xfrm>
            <a:off x="6172200" y="1099752"/>
            <a:ext cx="6019800" cy="5758248"/>
          </a:xfrm>
        </p:spPr>
        <p:txBody>
          <a:bodyPr/>
          <a:lstStyle/>
          <a:p>
            <a:r>
              <a:rPr lang="en-IN" u="sng" dirty="0"/>
              <a:t>No 1</a:t>
            </a:r>
            <a:endParaRPr lang="en-IN" dirty="0"/>
          </a:p>
          <a:p>
            <a:r>
              <a:rPr lang="en-IN" dirty="0"/>
              <a:t> mark is the place form where admin have to just put the name that he want to search.</a:t>
            </a:r>
          </a:p>
          <a:p>
            <a:r>
              <a:rPr lang="en-IN" dirty="0"/>
              <a:t>In </a:t>
            </a:r>
            <a:r>
              <a:rPr lang="en-IN" u="sng" dirty="0"/>
              <a:t>No 2</a:t>
            </a:r>
            <a:endParaRPr lang="en-IN" dirty="0"/>
          </a:p>
          <a:p>
            <a:r>
              <a:rPr lang="en-IN" dirty="0"/>
              <a:t>the brief details about the student will show details that depends on the attendance in a particular subject. And also the how many classes taken for an individual subject.</a:t>
            </a:r>
          </a:p>
          <a:p>
            <a:endParaRPr lang="en-IN" dirty="0"/>
          </a:p>
        </p:txBody>
      </p:sp>
    </p:spTree>
    <p:extLst>
      <p:ext uri="{BB962C8B-B14F-4D97-AF65-F5344CB8AC3E}">
        <p14:creationId xmlns:p14="http://schemas.microsoft.com/office/powerpoint/2010/main" val="40960349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976183"/>
          </a:xfrm>
        </p:spPr>
        <p:txBody>
          <a:bodyPr/>
          <a:lstStyle/>
          <a:p>
            <a:pPr algn="ctr"/>
            <a:r>
              <a:rPr lang="en-IN" dirty="0">
                <a:latin typeface="Bookman Old Style" panose="02050604050505020204" pitchFamily="18" charset="0"/>
              </a:rPr>
              <a:t>Faculty</a:t>
            </a:r>
          </a:p>
        </p:txBody>
      </p:sp>
      <p:pic>
        <p:nvPicPr>
          <p:cNvPr id="5" name="Content Placeholder 4"/>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0" y="2224088"/>
            <a:ext cx="6019800" cy="3386137"/>
          </a:xfrm>
        </p:spPr>
      </p:pic>
      <p:sp>
        <p:nvSpPr>
          <p:cNvPr id="4" name="Content Placeholder 3"/>
          <p:cNvSpPr>
            <a:spLocks noGrp="1"/>
          </p:cNvSpPr>
          <p:nvPr>
            <p:ph sz="half" idx="2"/>
          </p:nvPr>
        </p:nvSpPr>
        <p:spPr>
          <a:xfrm>
            <a:off x="6172200" y="976184"/>
            <a:ext cx="6019800" cy="5881816"/>
          </a:xfrm>
        </p:spPr>
        <p:txBody>
          <a:bodyPr>
            <a:normAutofit/>
          </a:bodyPr>
          <a:lstStyle/>
          <a:p>
            <a:r>
              <a:rPr lang="en-IN" sz="2400" dirty="0"/>
              <a:t>Right sign is the option of Add a new user.</a:t>
            </a:r>
          </a:p>
          <a:p>
            <a:r>
              <a:rPr lang="en-IN" sz="2400" dirty="0"/>
              <a:t>Beside of it theirs an option of refresh the page. When admin add a new user or edit the details that was given by him already, then he have to just click the refresh button the updated data will be show.</a:t>
            </a:r>
          </a:p>
          <a:p>
            <a:r>
              <a:rPr lang="en-IN" sz="2400" dirty="0"/>
              <a:t>Theirs two option in the operation one is edit and another one is delete</a:t>
            </a:r>
          </a:p>
          <a:p>
            <a:r>
              <a:rPr lang="en-IN" sz="2400" dirty="0"/>
              <a:t>In the edit page the admin can edit every details.</a:t>
            </a:r>
          </a:p>
          <a:p>
            <a:r>
              <a:rPr lang="en-IN" sz="2400" dirty="0"/>
              <a:t>The image is given in the next page. (Fig: - 6)</a:t>
            </a:r>
          </a:p>
          <a:p>
            <a:endParaRPr lang="en-IN" dirty="0"/>
          </a:p>
        </p:txBody>
      </p:sp>
    </p:spTree>
    <p:extLst>
      <p:ext uri="{BB962C8B-B14F-4D97-AF65-F5344CB8AC3E}">
        <p14:creationId xmlns:p14="http://schemas.microsoft.com/office/powerpoint/2010/main" val="7132758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976183"/>
          </a:xfrm>
        </p:spPr>
        <p:txBody>
          <a:bodyPr/>
          <a:lstStyle/>
          <a:p>
            <a:pPr algn="ctr"/>
            <a:r>
              <a:rPr lang="en-IN" dirty="0">
                <a:latin typeface="Bookman Old Style" panose="02050604050505020204" pitchFamily="18" charset="0"/>
              </a:rPr>
              <a:t>Students</a:t>
            </a:r>
          </a:p>
        </p:txBody>
      </p:sp>
      <p:pic>
        <p:nvPicPr>
          <p:cNvPr id="5" name="Content Placeholder 4"/>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0" y="2174875"/>
            <a:ext cx="6019800" cy="3386137"/>
          </a:xfrm>
        </p:spPr>
      </p:pic>
      <p:sp>
        <p:nvSpPr>
          <p:cNvPr id="4" name="Content Placeholder 3"/>
          <p:cNvSpPr>
            <a:spLocks noGrp="1"/>
          </p:cNvSpPr>
          <p:nvPr>
            <p:ph sz="half" idx="2"/>
          </p:nvPr>
        </p:nvSpPr>
        <p:spPr>
          <a:xfrm>
            <a:off x="6172200" y="976184"/>
            <a:ext cx="6019800" cy="5881816"/>
          </a:xfrm>
        </p:spPr>
        <p:txBody>
          <a:bodyPr/>
          <a:lstStyle/>
          <a:p>
            <a:r>
              <a:rPr lang="en-IN" dirty="0"/>
              <a:t>Option 1 = is the box to select the stream. </a:t>
            </a:r>
          </a:p>
          <a:p>
            <a:r>
              <a:rPr lang="en-IN" dirty="0"/>
              <a:t>Option 2 = select the year. </a:t>
            </a:r>
          </a:p>
          <a:p>
            <a:r>
              <a:rPr lang="en-IN" dirty="0"/>
              <a:t>Option 3 = to add the student.</a:t>
            </a:r>
          </a:p>
          <a:p>
            <a:r>
              <a:rPr lang="en-IN" dirty="0"/>
              <a:t>Option 4 = to refresh the page.</a:t>
            </a:r>
          </a:p>
          <a:p>
            <a:r>
              <a:rPr lang="en-IN" dirty="0"/>
              <a:t>Option 5 = to edit or delete the student from the list. </a:t>
            </a:r>
          </a:p>
        </p:txBody>
      </p:sp>
    </p:spTree>
    <p:extLst>
      <p:ext uri="{BB962C8B-B14F-4D97-AF65-F5344CB8AC3E}">
        <p14:creationId xmlns:p14="http://schemas.microsoft.com/office/powerpoint/2010/main" val="15432187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13253"/>
          </a:xfrm>
        </p:spPr>
        <p:txBody>
          <a:bodyPr/>
          <a:lstStyle/>
          <a:p>
            <a:pPr algn="ctr"/>
            <a:r>
              <a:rPr lang="en-IN" dirty="0">
                <a:latin typeface="Bookman Old Style" panose="02050604050505020204" pitchFamily="18" charset="0"/>
              </a:rPr>
              <a:t>Streams</a:t>
            </a:r>
          </a:p>
        </p:txBody>
      </p:sp>
      <p:pic>
        <p:nvPicPr>
          <p:cNvPr id="7" name="Content Placeholder 6"/>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0" y="2263775"/>
            <a:ext cx="5943600" cy="3343275"/>
          </a:xfrm>
        </p:spPr>
      </p:pic>
      <p:sp>
        <p:nvSpPr>
          <p:cNvPr id="4" name="Content Placeholder 3"/>
          <p:cNvSpPr>
            <a:spLocks noGrp="1"/>
          </p:cNvSpPr>
          <p:nvPr>
            <p:ph sz="half" idx="2"/>
          </p:nvPr>
        </p:nvSpPr>
        <p:spPr>
          <a:xfrm>
            <a:off x="6314303" y="1013254"/>
            <a:ext cx="5877697" cy="5844746"/>
          </a:xfrm>
        </p:spPr>
        <p:txBody>
          <a:bodyPr/>
          <a:lstStyle/>
          <a:p>
            <a:r>
              <a:rPr lang="en-IN" dirty="0"/>
              <a:t>Option 1 = to add subject.</a:t>
            </a:r>
          </a:p>
          <a:p>
            <a:endParaRPr lang="en-IN" dirty="0"/>
          </a:p>
          <a:p>
            <a:r>
              <a:rPr lang="en-IN" dirty="0"/>
              <a:t>Option 2 = to refresh the page.</a:t>
            </a:r>
          </a:p>
          <a:p>
            <a:endParaRPr lang="en-IN" dirty="0"/>
          </a:p>
          <a:p>
            <a:r>
              <a:rPr lang="en-IN" dirty="0"/>
              <a:t>Option 3 = to edit or delete the subject.</a:t>
            </a:r>
          </a:p>
          <a:p>
            <a:pPr marL="0" indent="0">
              <a:buNone/>
            </a:pPr>
            <a:endParaRPr lang="en-IN" dirty="0"/>
          </a:p>
        </p:txBody>
      </p:sp>
    </p:spTree>
    <p:extLst>
      <p:ext uri="{BB962C8B-B14F-4D97-AF65-F5344CB8AC3E}">
        <p14:creationId xmlns:p14="http://schemas.microsoft.com/office/powerpoint/2010/main" val="20121239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13253"/>
          </a:xfrm>
        </p:spPr>
        <p:txBody>
          <a:bodyPr/>
          <a:lstStyle/>
          <a:p>
            <a:pPr algn="ctr"/>
            <a:r>
              <a:rPr lang="en-IN" dirty="0">
                <a:latin typeface="Bookman Old Style" panose="02050604050505020204" pitchFamily="18" charset="0"/>
              </a:rPr>
              <a:t>Semester</a:t>
            </a:r>
          </a:p>
        </p:txBody>
      </p:sp>
      <p:pic>
        <p:nvPicPr>
          <p:cNvPr id="5" name="Content Placeholder 4"/>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0" y="2242344"/>
            <a:ext cx="6019800" cy="3386137"/>
          </a:xfrm>
        </p:spPr>
      </p:pic>
      <p:sp>
        <p:nvSpPr>
          <p:cNvPr id="4" name="Content Placeholder 3"/>
          <p:cNvSpPr>
            <a:spLocks noGrp="1"/>
          </p:cNvSpPr>
          <p:nvPr>
            <p:ph sz="half" idx="2"/>
          </p:nvPr>
        </p:nvSpPr>
        <p:spPr>
          <a:xfrm>
            <a:off x="6172200" y="1013254"/>
            <a:ext cx="6019800" cy="5844746"/>
          </a:xfrm>
        </p:spPr>
        <p:txBody>
          <a:bodyPr/>
          <a:lstStyle/>
          <a:p>
            <a:r>
              <a:rPr lang="en-IN" dirty="0"/>
              <a:t>Option 1= to add semester.</a:t>
            </a:r>
          </a:p>
          <a:p>
            <a:r>
              <a:rPr lang="en-IN" dirty="0"/>
              <a:t> </a:t>
            </a:r>
          </a:p>
          <a:p>
            <a:r>
              <a:rPr lang="en-IN" dirty="0"/>
              <a:t>Option 2 = to refresh the page.</a:t>
            </a:r>
          </a:p>
          <a:p>
            <a:r>
              <a:rPr lang="en-IN" dirty="0"/>
              <a:t> </a:t>
            </a:r>
          </a:p>
          <a:p>
            <a:r>
              <a:rPr lang="en-IN" dirty="0"/>
              <a:t>Option 3 = to edit or delete semester details. </a:t>
            </a:r>
          </a:p>
          <a:p>
            <a:endParaRPr lang="en-IN" dirty="0"/>
          </a:p>
        </p:txBody>
      </p:sp>
    </p:spTree>
    <p:extLst>
      <p:ext uri="{BB962C8B-B14F-4D97-AF65-F5344CB8AC3E}">
        <p14:creationId xmlns:p14="http://schemas.microsoft.com/office/powerpoint/2010/main" val="9473519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
            <a:ext cx="12192000" cy="1445740"/>
          </a:xfrm>
        </p:spPr>
        <p:txBody>
          <a:bodyPr>
            <a:normAutofit/>
          </a:bodyPr>
          <a:lstStyle/>
          <a:p>
            <a:pPr algn="ctr"/>
            <a:r>
              <a:rPr lang="en-US" dirty="0">
                <a:latin typeface="Muli" pitchFamily="2" charset="77"/>
              </a:rPr>
              <a:t>Introduction </a:t>
            </a:r>
            <a:endParaRPr lang="en-IN" dirty="0">
              <a:latin typeface="Muli" pitchFamily="2" charset="77"/>
            </a:endParaRPr>
          </a:p>
        </p:txBody>
      </p:sp>
      <p:sp>
        <p:nvSpPr>
          <p:cNvPr id="5" name="Content Placeholder 4"/>
          <p:cNvSpPr>
            <a:spLocks noGrp="1"/>
          </p:cNvSpPr>
          <p:nvPr>
            <p:ph idx="1"/>
          </p:nvPr>
        </p:nvSpPr>
        <p:spPr>
          <a:xfrm>
            <a:off x="258687" y="1560576"/>
            <a:ext cx="11762626" cy="5297423"/>
          </a:xfrm>
        </p:spPr>
        <p:txBody>
          <a:bodyPr>
            <a:normAutofit lnSpcReduction="10000"/>
          </a:bodyPr>
          <a:lstStyle/>
          <a:p>
            <a:r>
              <a:rPr lang="en-IN" b="1" dirty="0">
                <a:latin typeface="Muli" pitchFamily="2" charset="77"/>
              </a:rPr>
              <a:t>What is Attendance sheet?</a:t>
            </a:r>
            <a:endParaRPr lang="en-IN" dirty="0">
              <a:latin typeface="Muli" pitchFamily="2" charset="77"/>
            </a:endParaRPr>
          </a:p>
          <a:p>
            <a:pPr marL="0" indent="0">
              <a:buNone/>
            </a:pPr>
            <a:r>
              <a:rPr lang="en-IN" sz="2400" dirty="0">
                <a:latin typeface="Muli" pitchFamily="2" charset="77"/>
              </a:rPr>
              <a:t>It is a mobile application which will bring revolution which will bring revolution in attendance system in school, colleges and as well as different types of Cochin institutions. We thought about this, and build this application. It is basically a mobile application, but it has also an admin panel which will help to control the whole app from the web. Admin can give access any one whom he want.</a:t>
            </a:r>
          </a:p>
          <a:p>
            <a:pPr marL="0" indent="0">
              <a:buNone/>
            </a:pPr>
            <a:endParaRPr lang="en-IN" sz="2400" dirty="0">
              <a:latin typeface="Muli" pitchFamily="2" charset="77"/>
            </a:endParaRPr>
          </a:p>
          <a:p>
            <a:r>
              <a:rPr lang="en-IN" b="1" dirty="0">
                <a:latin typeface="Muli" pitchFamily="2" charset="77"/>
              </a:rPr>
              <a:t>Why do we use this application?</a:t>
            </a:r>
            <a:endParaRPr lang="en-IN" dirty="0">
              <a:latin typeface="Muli" pitchFamily="2" charset="77"/>
            </a:endParaRPr>
          </a:p>
          <a:p>
            <a:pPr marL="0" indent="0">
              <a:buNone/>
            </a:pPr>
            <a:r>
              <a:rPr lang="en-IN" sz="2400" dirty="0">
                <a:latin typeface="Muli" pitchFamily="2" charset="77"/>
              </a:rPr>
              <a:t>This application will help any institution to look after the system associated with the present or absent of a student individually on a subject. From this app admin can know the no of classes and number of attended classes by a student. And besides that this is an efficient process of attendance system. For attendance all we need to install this app in our mobile phone, that’s it. A teacher wouldn’t have to carry an attendance copy any more.</a:t>
            </a:r>
          </a:p>
        </p:txBody>
      </p:sp>
    </p:spTree>
    <p:extLst>
      <p:ext uri="{BB962C8B-B14F-4D97-AF65-F5344CB8AC3E}">
        <p14:creationId xmlns:p14="http://schemas.microsoft.com/office/powerpoint/2010/main" val="1182105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1"/>
            <a:ext cx="12192000" cy="926756"/>
          </a:xfrm>
        </p:spPr>
        <p:txBody>
          <a:bodyPr/>
          <a:lstStyle/>
          <a:p>
            <a:pPr algn="ctr"/>
            <a:r>
              <a:rPr lang="en-IN" dirty="0"/>
              <a:t>Acknowledgement </a:t>
            </a:r>
          </a:p>
        </p:txBody>
      </p:sp>
      <p:sp>
        <p:nvSpPr>
          <p:cNvPr id="6" name="Content Placeholder 5"/>
          <p:cNvSpPr>
            <a:spLocks noGrp="1"/>
          </p:cNvSpPr>
          <p:nvPr>
            <p:ph idx="1"/>
          </p:nvPr>
        </p:nvSpPr>
        <p:spPr>
          <a:xfrm>
            <a:off x="0" y="1235676"/>
            <a:ext cx="12192000" cy="5622324"/>
          </a:xfrm>
        </p:spPr>
        <p:txBody>
          <a:bodyPr/>
          <a:lstStyle/>
          <a:p>
            <a:r>
              <a:rPr lang="en-IN" dirty="0"/>
              <a:t>I would like to thank our mentor Mr. Krishna Kumar Maity sir. Whose valuable guidance has been the ones that helped me patch this project and make it full proof success. His suggestions and his instructions has served as the major contributor towards the completion of the project.</a:t>
            </a:r>
          </a:p>
          <a:p>
            <a:pPr algn="ctr"/>
            <a:r>
              <a:rPr lang="en-IN" dirty="0"/>
              <a:t>Then I would like to thank my group, Arnab Banerjee and Subhadip Kanjilal, who have helped me with their valuable suggestions and guidance has been helpful in various phases of the completion of the project.</a:t>
            </a:r>
          </a:p>
          <a:p>
            <a:pPr algn="ctr"/>
            <a:endParaRPr lang="en-IN" dirty="0"/>
          </a:p>
          <a:p>
            <a:pPr algn="ctr"/>
            <a:endParaRPr lang="en-IN" dirty="0"/>
          </a:p>
          <a:p>
            <a:pPr marL="0" indent="0">
              <a:buNone/>
            </a:pPr>
            <a:r>
              <a:rPr lang="en-IN" dirty="0"/>
              <a:t>Suraj Mandal(Bca/ 3</a:t>
            </a:r>
            <a:r>
              <a:rPr lang="en-IN" baseline="30000" dirty="0"/>
              <a:t>rd</a:t>
            </a:r>
            <a:r>
              <a:rPr lang="en-IN" dirty="0"/>
              <a:t> year/ 34)</a:t>
            </a:r>
          </a:p>
        </p:txBody>
      </p:sp>
    </p:spTree>
    <p:extLst>
      <p:ext uri="{BB962C8B-B14F-4D97-AF65-F5344CB8AC3E}">
        <p14:creationId xmlns:p14="http://schemas.microsoft.com/office/powerpoint/2010/main" val="1141657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161534"/>
          </a:xfrm>
        </p:spPr>
        <p:txBody>
          <a:bodyPr>
            <a:normAutofit fontScale="90000"/>
          </a:bodyPr>
          <a:lstStyle/>
          <a:p>
            <a:pPr algn="ctr"/>
            <a:r>
              <a:rPr lang="en-IN" b="1" u="sng" dirty="0">
                <a:latin typeface="Constantia" panose="02030602050306030303" pitchFamily="18" charset="0"/>
              </a:rPr>
              <a:t>Things used in this project</a:t>
            </a:r>
            <a:r>
              <a:rPr lang="en-IN" b="1" u="sng" dirty="0"/>
              <a:t>:</a:t>
            </a:r>
            <a:br>
              <a:rPr lang="en-IN" dirty="0"/>
            </a:br>
            <a:endParaRPr lang="en-IN" dirty="0"/>
          </a:p>
        </p:txBody>
      </p:sp>
      <p:sp>
        <p:nvSpPr>
          <p:cNvPr id="3" name="Content Placeholder 2"/>
          <p:cNvSpPr>
            <a:spLocks noGrp="1"/>
          </p:cNvSpPr>
          <p:nvPr>
            <p:ph idx="1"/>
          </p:nvPr>
        </p:nvSpPr>
        <p:spPr>
          <a:xfrm>
            <a:off x="0" y="1161535"/>
            <a:ext cx="12192000" cy="5696465"/>
          </a:xfrm>
        </p:spPr>
        <p:txBody>
          <a:bodyPr/>
          <a:lstStyle/>
          <a:p>
            <a:pPr lvl="0"/>
            <a:r>
              <a:rPr lang="en-IN" dirty="0">
                <a:latin typeface="Muli" pitchFamily="2" charset="77"/>
              </a:rPr>
              <a:t>React- for Admin Panel</a:t>
            </a:r>
          </a:p>
          <a:p>
            <a:pPr marL="0" indent="0">
              <a:buNone/>
            </a:pPr>
            <a:endParaRPr lang="en-IN" dirty="0">
              <a:latin typeface="Muli" pitchFamily="2" charset="77"/>
            </a:endParaRPr>
          </a:p>
          <a:p>
            <a:pPr lvl="0"/>
            <a:r>
              <a:rPr lang="en-IN" dirty="0">
                <a:latin typeface="Muli" pitchFamily="2" charset="77"/>
              </a:rPr>
              <a:t>Flutter &amp; Dart- for Mobile Application</a:t>
            </a:r>
          </a:p>
          <a:p>
            <a:pPr lvl="0"/>
            <a:endParaRPr lang="en-IN" dirty="0">
              <a:latin typeface="Muli" pitchFamily="2" charset="77"/>
            </a:endParaRPr>
          </a:p>
          <a:p>
            <a:pPr lvl="0"/>
            <a:r>
              <a:rPr lang="en-IN" dirty="0">
                <a:latin typeface="Muli" pitchFamily="2" charset="77"/>
              </a:rPr>
              <a:t>MYSQL- for Database</a:t>
            </a:r>
          </a:p>
          <a:p>
            <a:pPr marL="0" indent="0">
              <a:buNone/>
            </a:pPr>
            <a:endParaRPr lang="en-IN" dirty="0">
              <a:latin typeface="Muli" pitchFamily="2" charset="77"/>
            </a:endParaRPr>
          </a:p>
          <a:p>
            <a:pPr lvl="0"/>
            <a:r>
              <a:rPr lang="en-IN" dirty="0">
                <a:latin typeface="Muli" pitchFamily="2" charset="77"/>
              </a:rPr>
              <a:t>IDE- Visual Studio Code (For both Admin Panel &amp; Mobile Application)</a:t>
            </a:r>
          </a:p>
          <a:p>
            <a:pPr marL="0" lvl="0" indent="0">
              <a:buNone/>
            </a:pPr>
            <a:endParaRPr lang="en-IN" dirty="0">
              <a:latin typeface="Muli" pitchFamily="2" charset="77"/>
            </a:endParaRPr>
          </a:p>
          <a:p>
            <a:pPr lvl="0"/>
            <a:r>
              <a:rPr lang="en-IN" dirty="0">
                <a:latin typeface="Muli" pitchFamily="2" charset="77"/>
              </a:rPr>
              <a:t>API Documentation – EXPRESS (Node js)</a:t>
            </a:r>
          </a:p>
          <a:p>
            <a:endParaRPr lang="en-IN" dirty="0">
              <a:latin typeface="Muli" pitchFamily="2" charset="77"/>
            </a:endParaRPr>
          </a:p>
        </p:txBody>
      </p:sp>
    </p:spTree>
    <p:extLst>
      <p:ext uri="{BB962C8B-B14F-4D97-AF65-F5344CB8AC3E}">
        <p14:creationId xmlns:p14="http://schemas.microsoft.com/office/powerpoint/2010/main" val="23135301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926756"/>
          </a:xfrm>
        </p:spPr>
        <p:txBody>
          <a:bodyPr/>
          <a:lstStyle/>
          <a:p>
            <a:pPr algn="ctr"/>
            <a:r>
              <a:rPr lang="en-US" dirty="0">
                <a:latin typeface="Constantia" panose="02030602050306030303" pitchFamily="18" charset="0"/>
              </a:rPr>
              <a:t>Mobile application </a:t>
            </a:r>
            <a:endParaRPr lang="en-IN" dirty="0">
              <a:latin typeface="Constantia" panose="02030602050306030303" pitchFamily="18" charset="0"/>
            </a:endParaRPr>
          </a:p>
        </p:txBody>
      </p:sp>
      <p:pic>
        <p:nvPicPr>
          <p:cNvPr id="6" name="Content Placeholder 5"/>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1603375" y="927100"/>
            <a:ext cx="2965450" cy="5930900"/>
          </a:xfrm>
        </p:spPr>
      </p:pic>
      <p:sp>
        <p:nvSpPr>
          <p:cNvPr id="5" name="Content Placeholder 4"/>
          <p:cNvSpPr>
            <a:spLocks noGrp="1"/>
          </p:cNvSpPr>
          <p:nvPr>
            <p:ph sz="half" idx="2"/>
          </p:nvPr>
        </p:nvSpPr>
        <p:spPr/>
        <p:txBody>
          <a:bodyPr/>
          <a:lstStyle/>
          <a:p>
            <a:r>
              <a:rPr lang="en-IN" dirty="0">
                <a:latin typeface="Bookman Old Style" panose="02050604050505020204" pitchFamily="18" charset="0"/>
              </a:rPr>
              <a:t>This is the login page of the app. The user have to give details in the proper place. Like: - in the email section user will enter his email address and then in the password section, the password. </a:t>
            </a:r>
          </a:p>
        </p:txBody>
      </p:sp>
    </p:spTree>
    <p:extLst>
      <p:ext uri="{BB962C8B-B14F-4D97-AF65-F5344CB8AC3E}">
        <p14:creationId xmlns:p14="http://schemas.microsoft.com/office/powerpoint/2010/main" val="15122340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
            <a:ext cx="12192000" cy="1075037"/>
          </a:xfrm>
        </p:spPr>
        <p:txBody>
          <a:bodyPr/>
          <a:lstStyle/>
          <a:p>
            <a:pPr algn="ctr"/>
            <a:r>
              <a:rPr lang="en-IN" dirty="0">
                <a:latin typeface="Bookman Old Style" panose="02050604050505020204" pitchFamily="18" charset="0"/>
              </a:rPr>
              <a:t>Sign up</a:t>
            </a:r>
          </a:p>
        </p:txBody>
      </p:sp>
      <p:pic>
        <p:nvPicPr>
          <p:cNvPr id="7" name="Content Placeholder 6"/>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1606947" y="1074738"/>
            <a:ext cx="2891631" cy="5783262"/>
          </a:xfrm>
        </p:spPr>
      </p:pic>
      <p:sp>
        <p:nvSpPr>
          <p:cNvPr id="9" name="Content Placeholder 8"/>
          <p:cNvSpPr>
            <a:spLocks noGrp="1"/>
          </p:cNvSpPr>
          <p:nvPr>
            <p:ph sz="half" idx="2"/>
          </p:nvPr>
        </p:nvSpPr>
        <p:spPr/>
        <p:txBody>
          <a:bodyPr/>
          <a:lstStyle/>
          <a:p>
            <a:r>
              <a:rPr lang="en-IN" dirty="0"/>
              <a:t>When a user is new he or she can sign up through this.</a:t>
            </a:r>
          </a:p>
        </p:txBody>
      </p:sp>
    </p:spTree>
    <p:extLst>
      <p:ext uri="{BB962C8B-B14F-4D97-AF65-F5344CB8AC3E}">
        <p14:creationId xmlns:p14="http://schemas.microsoft.com/office/powerpoint/2010/main" val="40714153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
            <a:ext cx="12192000" cy="1025610"/>
          </a:xfrm>
        </p:spPr>
        <p:txBody>
          <a:bodyPr/>
          <a:lstStyle/>
          <a:p>
            <a:pPr algn="ctr"/>
            <a:r>
              <a:rPr lang="en-IN" dirty="0">
                <a:latin typeface="Bookman Old Style" panose="02050604050505020204" pitchFamily="18" charset="0"/>
              </a:rPr>
              <a:t>Attendance </a:t>
            </a:r>
          </a:p>
        </p:txBody>
      </p:sp>
      <p:sp>
        <p:nvSpPr>
          <p:cNvPr id="6" name="Content Placeholder 5"/>
          <p:cNvSpPr>
            <a:spLocks noGrp="1"/>
          </p:cNvSpPr>
          <p:nvPr>
            <p:ph sz="half" idx="2"/>
          </p:nvPr>
        </p:nvSpPr>
        <p:spPr/>
        <p:txBody>
          <a:bodyPr>
            <a:normAutofit fontScale="92500" lnSpcReduction="10000"/>
          </a:bodyPr>
          <a:lstStyle/>
          <a:p>
            <a:r>
              <a:rPr lang="en-IN" dirty="0"/>
              <a:t>In assign subject admin can assign maximum three subject to a user.</a:t>
            </a:r>
          </a:p>
          <a:p>
            <a:r>
              <a:rPr lang="en-IN" dirty="0"/>
              <a:t>After clicking on an individual subject this box will appear, in here all the students name will be showed. And under each student name there is two part  </a:t>
            </a:r>
          </a:p>
          <a:p>
            <a:r>
              <a:rPr lang="en-IN" dirty="0"/>
              <a:t>P: (stands for how many classes he or she attended)   </a:t>
            </a:r>
          </a:p>
          <a:p>
            <a:r>
              <a:rPr lang="en-IN" dirty="0"/>
              <a:t>C: (stands for how many classes were completed) </a:t>
            </a:r>
          </a:p>
          <a:p>
            <a:endParaRPr lang="en-IN" dirty="0"/>
          </a:p>
        </p:txBody>
      </p:sp>
      <p:pic>
        <p:nvPicPr>
          <p:cNvPr id="9" name="Content Placeholder 8"/>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1717589" y="1025610"/>
            <a:ext cx="2942285" cy="5399903"/>
          </a:xfrm>
        </p:spPr>
      </p:pic>
    </p:spTree>
    <p:extLst>
      <p:ext uri="{BB962C8B-B14F-4D97-AF65-F5344CB8AC3E}">
        <p14:creationId xmlns:p14="http://schemas.microsoft.com/office/powerpoint/2010/main" val="2344874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13253"/>
          </a:xfrm>
        </p:spPr>
        <p:txBody>
          <a:bodyPr/>
          <a:lstStyle/>
          <a:p>
            <a:endParaRPr lang="en-IN" dirty="0"/>
          </a:p>
        </p:txBody>
      </p:sp>
      <p:sp>
        <p:nvSpPr>
          <p:cNvPr id="3" name="Content Placeholder 2"/>
          <p:cNvSpPr>
            <a:spLocks noGrp="1"/>
          </p:cNvSpPr>
          <p:nvPr>
            <p:ph sz="half" idx="1"/>
          </p:nvPr>
        </p:nvSpPr>
        <p:spPr>
          <a:xfrm>
            <a:off x="0" y="1013254"/>
            <a:ext cx="6019800" cy="5844746"/>
          </a:xfrm>
        </p:spPr>
        <p:txBody>
          <a:bodyPr/>
          <a:lstStyle/>
          <a:p>
            <a:endParaRPr lang="en-IN" dirty="0"/>
          </a:p>
        </p:txBody>
      </p:sp>
      <p:sp>
        <p:nvSpPr>
          <p:cNvPr id="4" name="Content Placeholder 3"/>
          <p:cNvSpPr>
            <a:spLocks noGrp="1"/>
          </p:cNvSpPr>
          <p:nvPr>
            <p:ph sz="half" idx="2"/>
          </p:nvPr>
        </p:nvSpPr>
        <p:spPr/>
        <p:txBody>
          <a:bodyPr/>
          <a:lstStyle/>
          <a:p>
            <a:r>
              <a:rPr lang="en-IN" dirty="0"/>
              <a:t>At the right side of each student name there is a option. If he or she is present in that particular subject then after clicking that button a tick mark will appear. And if or she is absent then it will be like this (-)  </a:t>
            </a:r>
          </a:p>
          <a:p>
            <a:r>
              <a:rPr lang="en-IN" dirty="0"/>
              <a:t>Shown in the image</a:t>
            </a:r>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1026941" y="1075906"/>
            <a:ext cx="3460653" cy="5782094"/>
          </a:xfrm>
          <a:prstGeom prst="rect">
            <a:avLst/>
          </a:prstGeom>
        </p:spPr>
      </p:pic>
    </p:spTree>
    <p:extLst>
      <p:ext uri="{BB962C8B-B14F-4D97-AF65-F5344CB8AC3E}">
        <p14:creationId xmlns:p14="http://schemas.microsoft.com/office/powerpoint/2010/main" val="25324564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1"/>
            <a:ext cx="12192000" cy="1000896"/>
          </a:xfrm>
        </p:spPr>
        <p:txBody>
          <a:bodyPr/>
          <a:lstStyle/>
          <a:p>
            <a:pPr algn="ctr"/>
            <a:r>
              <a:rPr lang="en-IN" dirty="0">
                <a:latin typeface="Bookman Old Style" panose="02050604050505020204" pitchFamily="18" charset="0"/>
              </a:rPr>
              <a:t>Database</a:t>
            </a:r>
          </a:p>
        </p:txBody>
      </p:sp>
      <p:pic>
        <p:nvPicPr>
          <p:cNvPr id="7" name="Content Placeholder 6"/>
          <p:cNvPicPr>
            <a:picLocks noGrp="1" noChangeAspect="1"/>
          </p:cNvPicPr>
          <p:nvPr>
            <p:ph idx="1"/>
          </p:nvPr>
        </p:nvPicPr>
        <p:blipFill rotWithShape="1">
          <a:blip r:embed="rId2">
            <a:extLst>
              <a:ext uri="{28A0092B-C50C-407E-A947-70E740481C1C}">
                <a14:useLocalDpi xmlns:a14="http://schemas.microsoft.com/office/drawing/2010/main" val="0"/>
              </a:ext>
            </a:extLst>
          </a:blip>
          <a:srcRect l="237" t="6974" r="1035" b="5273"/>
          <a:stretch/>
        </p:blipFill>
        <p:spPr>
          <a:xfrm>
            <a:off x="913714" y="1470454"/>
            <a:ext cx="10281508" cy="5140412"/>
          </a:xfrm>
        </p:spPr>
      </p:pic>
    </p:spTree>
    <p:extLst>
      <p:ext uri="{BB962C8B-B14F-4D97-AF65-F5344CB8AC3E}">
        <p14:creationId xmlns:p14="http://schemas.microsoft.com/office/powerpoint/2010/main" val="40745151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827902"/>
          </a:xfrm>
        </p:spPr>
        <p:txBody>
          <a:bodyPr/>
          <a:lstStyle/>
          <a:p>
            <a:pPr algn="ctr"/>
            <a:r>
              <a:rPr lang="en-IN" dirty="0">
                <a:latin typeface="Bookman Old Style" panose="02050604050505020204" pitchFamily="18" charset="0"/>
              </a:rPr>
              <a:t>About schema</a:t>
            </a:r>
          </a:p>
        </p:txBody>
      </p:sp>
      <p:sp>
        <p:nvSpPr>
          <p:cNvPr id="3" name="Content Placeholder 2"/>
          <p:cNvSpPr>
            <a:spLocks noGrp="1"/>
          </p:cNvSpPr>
          <p:nvPr>
            <p:ph idx="1"/>
          </p:nvPr>
        </p:nvSpPr>
        <p:spPr>
          <a:xfrm>
            <a:off x="0" y="827902"/>
            <a:ext cx="12192000" cy="6030097"/>
          </a:xfrm>
        </p:spPr>
        <p:txBody>
          <a:bodyPr>
            <a:normAutofit/>
          </a:bodyPr>
          <a:lstStyle/>
          <a:p>
            <a:r>
              <a:rPr lang="en-IN" sz="1800" dirty="0"/>
              <a:t>Starting with subject assign table,</a:t>
            </a:r>
          </a:p>
          <a:p>
            <a:r>
              <a:rPr lang="en-IN" sz="1800" dirty="0"/>
              <a:t>Subject id is connected with the id of the subject table.id of the subject table is working as a foreign key.</a:t>
            </a:r>
          </a:p>
          <a:p>
            <a:pPr marL="0" indent="0">
              <a:buNone/>
            </a:pPr>
            <a:r>
              <a:rPr lang="en-IN" sz="1800" dirty="0"/>
              <a:t>user id of the subject assign table is connected with the id of the user table. Id of table is working as a foreign key.</a:t>
            </a:r>
          </a:p>
          <a:p>
            <a:r>
              <a:rPr lang="en-IN" sz="1800" dirty="0"/>
              <a:t>From subject table the id of the subject is working as a foreign key for the attendance generate table.</a:t>
            </a:r>
          </a:p>
          <a:p>
            <a:r>
              <a:rPr lang="en-IN" sz="1800" dirty="0"/>
              <a:t>From subject table the id of the semester is working as a foreign key for the semester table.</a:t>
            </a:r>
          </a:p>
          <a:p>
            <a:r>
              <a:rPr lang="en-IN" sz="1800" dirty="0"/>
              <a:t>From subject table the Stream id is working as a foreign key for the stream table.</a:t>
            </a:r>
          </a:p>
          <a:p>
            <a:r>
              <a:rPr lang="en-IN" sz="1800" dirty="0"/>
              <a:t>From Attendance main table Student id is connected with the id of the student table as a foreign key, whereas the id of the student table is primary key of table.</a:t>
            </a:r>
          </a:p>
          <a:p>
            <a:r>
              <a:rPr lang="en-IN" sz="1800" dirty="0"/>
              <a:t>Again from Attendance main table the attendance id is working as a foreign key for attendance generate table. </a:t>
            </a:r>
          </a:p>
          <a:p>
            <a:r>
              <a:rPr lang="en-IN" sz="1800" dirty="0"/>
              <a:t>And the id of the attendance generate table is primary key of that table.</a:t>
            </a:r>
          </a:p>
          <a:p>
            <a:r>
              <a:rPr lang="en-IN" sz="1800" dirty="0"/>
              <a:t>From student table semester id is connected with the id of the semester table as a foreign key whereas the id of the semester table is primary key.</a:t>
            </a:r>
          </a:p>
          <a:p>
            <a:r>
              <a:rPr lang="en-IN" sz="1800" dirty="0"/>
              <a:t>From student table stream id is connected with the id of the stream table as a foreign key where the id of the stream table is the primary key.</a:t>
            </a:r>
          </a:p>
          <a:p>
            <a:r>
              <a:rPr lang="en-IN" sz="1800" dirty="0"/>
              <a:t>From attendance generate table user id is connected with the user table as foreign key whereas the id of the user table is primary key of the user table.</a:t>
            </a:r>
          </a:p>
          <a:p>
            <a:endParaRPr lang="en-IN" sz="1800" dirty="0"/>
          </a:p>
          <a:p>
            <a:endParaRPr lang="en-IN" dirty="0"/>
          </a:p>
        </p:txBody>
      </p:sp>
    </p:spTree>
    <p:extLst>
      <p:ext uri="{BB962C8B-B14F-4D97-AF65-F5344CB8AC3E}">
        <p14:creationId xmlns:p14="http://schemas.microsoft.com/office/powerpoint/2010/main" val="21409874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TotalTime>
  <Words>1120</Words>
  <Application>Microsoft Macintosh PowerPoint</Application>
  <PresentationFormat>Widescreen</PresentationFormat>
  <Paragraphs>91</Paragraphs>
  <Slides>20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Arial</vt:lpstr>
      <vt:lpstr>Bookman Old Style</vt:lpstr>
      <vt:lpstr>Calibri</vt:lpstr>
      <vt:lpstr>Calibri Light</vt:lpstr>
      <vt:lpstr>Constantia</vt:lpstr>
      <vt:lpstr>Muli</vt:lpstr>
      <vt:lpstr>PT Serif</vt:lpstr>
      <vt:lpstr>Times New Roman</vt:lpstr>
      <vt:lpstr>Office Theme</vt:lpstr>
      <vt:lpstr> Presentation for Attendance Sheet Application</vt:lpstr>
      <vt:lpstr>Introduction </vt:lpstr>
      <vt:lpstr>Things used in this project: </vt:lpstr>
      <vt:lpstr>Mobile application </vt:lpstr>
      <vt:lpstr>Sign up</vt:lpstr>
      <vt:lpstr>Attendance </vt:lpstr>
      <vt:lpstr>PowerPoint Presentation</vt:lpstr>
      <vt:lpstr>Database</vt:lpstr>
      <vt:lpstr>About schema</vt:lpstr>
      <vt:lpstr>Database Tables(user &amp; Subject assign)</vt:lpstr>
      <vt:lpstr>Subject table &amp; Student table</vt:lpstr>
      <vt:lpstr>Stream &amp; Semester Table</vt:lpstr>
      <vt:lpstr>Role id &amp; Attendance main Table</vt:lpstr>
      <vt:lpstr>Admin Panel</vt:lpstr>
      <vt:lpstr>Dashboard</vt:lpstr>
      <vt:lpstr>Faculty</vt:lpstr>
      <vt:lpstr>Students</vt:lpstr>
      <vt:lpstr>Streams</vt:lpstr>
      <vt:lpstr>Semester</vt:lpstr>
      <vt:lpstr>Acknowledgement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Presentation of Attendance Sheet Application</dc:title>
  <dc:creator>Subhadip</dc:creator>
  <cp:lastModifiedBy>suraj mandalcell</cp:lastModifiedBy>
  <cp:revision>5</cp:revision>
  <dcterms:created xsi:type="dcterms:W3CDTF">2020-07-18T05:59:52Z</dcterms:created>
  <dcterms:modified xsi:type="dcterms:W3CDTF">2020-07-19T15:38:08Z</dcterms:modified>
</cp:coreProperties>
</file>