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8" r:id="rId2"/>
    <p:sldId id="263" r:id="rId3"/>
    <p:sldId id="2039" r:id="rId4"/>
    <p:sldId id="262" r:id="rId5"/>
    <p:sldId id="2041" r:id="rId6"/>
    <p:sldId id="2011" r:id="rId7"/>
    <p:sldId id="2012" r:id="rId8"/>
    <p:sldId id="2016" r:id="rId9"/>
    <p:sldId id="266" r:id="rId10"/>
    <p:sldId id="319" r:id="rId11"/>
    <p:sldId id="2025" r:id="rId12"/>
    <p:sldId id="2027" r:id="rId13"/>
    <p:sldId id="20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55" userDrawn="1">
          <p15:clr>
            <a:srgbClr val="A4A3A4"/>
          </p15:clr>
        </p15:guide>
        <p15:guide id="3" pos="3024" userDrawn="1">
          <p15:clr>
            <a:srgbClr val="A4A3A4"/>
          </p15:clr>
        </p15:guide>
        <p15:guide id="4" pos="3840" userDrawn="1">
          <p15:clr>
            <a:srgbClr val="A4A3A4"/>
          </p15:clr>
        </p15:guide>
        <p15:guide id="5" orient="horz" pos="346" userDrawn="1">
          <p15:clr>
            <a:srgbClr val="A4A3A4"/>
          </p15:clr>
        </p15:guide>
        <p15:guide id="6" orient="horz" pos="3974" userDrawn="1">
          <p15:clr>
            <a:srgbClr val="A4A3A4"/>
          </p15:clr>
        </p15:guide>
        <p15:guide id="7" pos="5541" userDrawn="1">
          <p15:clr>
            <a:srgbClr val="A4A3A4"/>
          </p15:clr>
        </p15:guide>
        <p15:guide id="8" pos="2139" userDrawn="1">
          <p15:clr>
            <a:srgbClr val="A4A3A4"/>
          </p15:clr>
        </p15:guide>
        <p15:guide id="9" pos="325" userDrawn="1">
          <p15:clr>
            <a:srgbClr val="A4A3A4"/>
          </p15:clr>
        </p15:guide>
        <p15:guide id="10" orient="horz" pos="34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5"/>
    <p:restoredTop sz="95416"/>
  </p:normalViewPr>
  <p:slideViewPr>
    <p:cSldViewPr snapToGrid="0" snapToObjects="1" showGuides="1">
      <p:cViewPr varScale="1">
        <p:scale>
          <a:sx n="220" d="100"/>
          <a:sy n="220" d="100"/>
        </p:scale>
        <p:origin x="912" y="120"/>
      </p:cViewPr>
      <p:guideLst>
        <p:guide orient="horz" pos="2160"/>
        <p:guide pos="7355"/>
        <p:guide pos="3024"/>
        <p:guide pos="3840"/>
        <p:guide orient="horz" pos="346"/>
        <p:guide orient="horz" pos="3974"/>
        <p:guide pos="5541"/>
        <p:guide pos="2139"/>
        <p:guide pos="325"/>
        <p:guide orient="horz" pos="34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Oxygen" panose="02000503000000090004" pitchFamily="2" charset="77"/>
            </a:endParaRPr>
          </a:p>
        </p:txBody>
      </p:sp>
      <p:sp>
        <p:nvSpPr>
          <p:cNvPr id="3" name="Date Placeholder 2">
            <a:extLst>
              <a:ext uri="{FF2B5EF4-FFF2-40B4-BE49-F238E27FC236}">
                <a16:creationId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Oxygen" panose="02000503000000090004" pitchFamily="2" charset="77"/>
              </a:rPr>
              <a:t>27/1/22</a:t>
            </a:fld>
            <a:endParaRPr lang="es-ES_tradnl" dirty="0">
              <a:latin typeface="Oxygen" panose="02000503000000090004" pitchFamily="2" charset="77"/>
            </a:endParaRPr>
          </a:p>
        </p:txBody>
      </p:sp>
      <p:sp>
        <p:nvSpPr>
          <p:cNvPr id="4" name="Footer Placeholder 3">
            <a:extLst>
              <a:ext uri="{FF2B5EF4-FFF2-40B4-BE49-F238E27FC236}">
                <a16:creationId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Oxygen" panose="02000503000000090004" pitchFamily="2" charset="77"/>
            </a:endParaRPr>
          </a:p>
        </p:txBody>
      </p:sp>
      <p:sp>
        <p:nvSpPr>
          <p:cNvPr id="5" name="Slide Number Placeholder 4">
            <a:extLst>
              <a:ext uri="{FF2B5EF4-FFF2-40B4-BE49-F238E27FC236}">
                <a16:creationId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Oxygen" panose="02000503000000090004" pitchFamily="2" charset="77"/>
              </a:rPr>
              <a:t>‹#›</a:t>
            </a:fld>
            <a:endParaRPr lang="es-ES_tradnl" dirty="0">
              <a:latin typeface="Oxygen" panose="02000503000000090004" pitchFamily="2" charset="77"/>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xygen" panose="02000503000000090004"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xygen" panose="02000503000000090004" pitchFamily="2" charset="77"/>
              </a:defRPr>
            </a:lvl1pPr>
          </a:lstStyle>
          <a:p>
            <a:fld id="{88EDFB7E-8A14-5F4A-A8BC-FEC574E653A4}" type="datetimeFigureOut">
              <a:rPr lang="en-US" smtClean="0"/>
              <a:pPr/>
              <a:t>1/27/22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xygen" panose="02000503000000090004"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xygen" panose="02000503000000090004" pitchFamily="2" charset="77"/>
              </a:defRPr>
            </a:lvl1pPr>
          </a:lstStyle>
          <a:p>
            <a:fld id="{4A1814F3-7BF6-CC41-BA5F-F3649E84E65E}" type="slidenum">
              <a:rPr lang="en-US" smtClean="0"/>
              <a:pPr/>
              <a:t>‹#›</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xygen" panose="02000503000000090004" pitchFamily="2" charset="77"/>
        <a:ea typeface="+mn-ea"/>
        <a:cs typeface="+mn-cs"/>
      </a:defRPr>
    </a:lvl1pPr>
    <a:lvl2pPr marL="457200" algn="l" defTabSz="914400" rtl="0" eaLnBrk="1" latinLnBrk="0" hangingPunct="1">
      <a:defRPr sz="1200" b="0" i="0" kern="1200">
        <a:solidFill>
          <a:schemeClr val="tx1"/>
        </a:solidFill>
        <a:latin typeface="Oxygen" panose="02000503000000090004" pitchFamily="2" charset="77"/>
        <a:ea typeface="+mn-ea"/>
        <a:cs typeface="+mn-cs"/>
      </a:defRPr>
    </a:lvl2pPr>
    <a:lvl3pPr marL="914400" algn="l" defTabSz="914400" rtl="0" eaLnBrk="1" latinLnBrk="0" hangingPunct="1">
      <a:defRPr sz="1200" b="0" i="0" kern="1200">
        <a:solidFill>
          <a:schemeClr val="tx1"/>
        </a:solidFill>
        <a:latin typeface="Oxygen" panose="02000503000000090004" pitchFamily="2" charset="77"/>
        <a:ea typeface="+mn-ea"/>
        <a:cs typeface="+mn-cs"/>
      </a:defRPr>
    </a:lvl3pPr>
    <a:lvl4pPr marL="1371600" algn="l" defTabSz="914400" rtl="0" eaLnBrk="1" latinLnBrk="0" hangingPunct="1">
      <a:defRPr sz="1200" b="0" i="0" kern="1200">
        <a:solidFill>
          <a:schemeClr val="tx1"/>
        </a:solidFill>
        <a:latin typeface="Oxygen" panose="02000503000000090004" pitchFamily="2" charset="77"/>
        <a:ea typeface="+mn-ea"/>
        <a:cs typeface="+mn-cs"/>
      </a:defRPr>
    </a:lvl4pPr>
    <a:lvl5pPr marL="1828800" algn="l" defTabSz="914400" rtl="0" eaLnBrk="1" latinLnBrk="0" hangingPunct="1">
      <a:defRPr sz="1200" b="0" i="0" kern="1200">
        <a:solidFill>
          <a:schemeClr val="tx1"/>
        </a:solidFill>
        <a:latin typeface="Oxygen" panose="02000503000000090004"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Oxygen" panose="02000503000000090004" pitchFamily="2" charset="77"/>
              </a:rPr>
              <a:pPr/>
              <a:t>3</a:t>
            </a:fld>
            <a:endParaRPr lang="en-US" altLang="en-US" dirty="0">
              <a:solidFill>
                <a:srgbClr val="000000"/>
              </a:solidFill>
              <a:latin typeface="Oxygen" panose="02000503000000090004"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453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98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254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6826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124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4A1814F3-7BF6-CC41-BA5F-F3649E84E65E}" type="slidenum">
              <a:rPr lang="en-US" smtClean="0"/>
              <a:t>13</a:t>
            </a:fld>
            <a:endParaRPr lang="en-US"/>
          </a:p>
        </p:txBody>
      </p:sp>
    </p:spTree>
    <p:extLst>
      <p:ext uri="{BB962C8B-B14F-4D97-AF65-F5344CB8AC3E}">
        <p14:creationId xmlns:p14="http://schemas.microsoft.com/office/powerpoint/2010/main" val="141696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t>1/27/22</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reative Break Picture">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id="{48E6AD12-F73E-6146-90A6-A402D6022C3D}"/>
              </a:ext>
            </a:extLst>
          </p:cNvPr>
          <p:cNvSpPr>
            <a:spLocks noGrp="1"/>
          </p:cNvSpPr>
          <p:nvPr>
            <p:ph type="pic" sz="quarter" idx="14"/>
          </p:nvPr>
        </p:nvSpPr>
        <p:spPr>
          <a:xfrm>
            <a:off x="6096000" y="0"/>
            <a:ext cx="6096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Oxygen" panose="02000503000000090004"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292813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sktop Web Mockup">
    <p:spTree>
      <p:nvGrpSpPr>
        <p:cNvPr id="1" name=""/>
        <p:cNvGrpSpPr/>
        <p:nvPr/>
      </p:nvGrpSpPr>
      <p:grpSpPr>
        <a:xfrm>
          <a:off x="0" y="0"/>
          <a:ext cx="0" cy="0"/>
          <a:chOff x="0" y="0"/>
          <a:chExt cx="0" cy="0"/>
        </a:xfrm>
      </p:grpSpPr>
      <p:sp>
        <p:nvSpPr>
          <p:cNvPr id="18" name="Picture Placeholder 13"/>
          <p:cNvSpPr>
            <a:spLocks noGrp="1" noChangeAspect="1"/>
          </p:cNvSpPr>
          <p:nvPr>
            <p:ph type="pic" sz="quarter" idx="14"/>
          </p:nvPr>
        </p:nvSpPr>
        <p:spPr>
          <a:xfrm>
            <a:off x="2504978" y="899174"/>
            <a:ext cx="4598072" cy="2601259"/>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Oxygen" panose="02000503000000090004" pitchFamily="2" charset="77"/>
                <a:ea typeface="Roboto Regular" charset="0"/>
                <a:cs typeface="Abhaya Libre" panose="02000603000000000000" pitchFamily="2" charset="77"/>
              </a:defRPr>
            </a:lvl1pPr>
          </a:lstStyle>
          <a:p>
            <a:endParaRPr lang="en-US" dirty="0"/>
          </a:p>
        </p:txBody>
      </p:sp>
      <p:grpSp>
        <p:nvGrpSpPr>
          <p:cNvPr id="23" name="Group 22">
            <a:extLst>
              <a:ext uri="{FF2B5EF4-FFF2-40B4-BE49-F238E27FC236}">
                <a16:creationId xmlns:a16="http://schemas.microsoft.com/office/drawing/2014/main" id="{0D465FBC-B4C9-C841-8965-10A31F20CA11}"/>
              </a:ext>
            </a:extLst>
          </p:cNvPr>
          <p:cNvGrpSpPr/>
          <p:nvPr userDrawn="1"/>
        </p:nvGrpSpPr>
        <p:grpSpPr>
          <a:xfrm>
            <a:off x="9158599" y="-530949"/>
            <a:ext cx="3409562" cy="7769329"/>
            <a:chOff x="8796179" y="-530949"/>
            <a:chExt cx="3409562" cy="7769329"/>
          </a:xfrm>
        </p:grpSpPr>
        <p:grpSp>
          <p:nvGrpSpPr>
            <p:cNvPr id="25" name="Group 24">
              <a:extLst>
                <a:ext uri="{FF2B5EF4-FFF2-40B4-BE49-F238E27FC236}">
                  <a16:creationId xmlns:a16="http://schemas.microsoft.com/office/drawing/2014/main" id="{57BFA212-9414-7B4C-9E5B-9E13E8CDF776}"/>
                </a:ext>
              </a:extLst>
            </p:cNvPr>
            <p:cNvGrpSpPr/>
            <p:nvPr userDrawn="1"/>
          </p:nvGrpSpPr>
          <p:grpSpPr>
            <a:xfrm>
              <a:off x="11418919" y="-530949"/>
              <a:ext cx="773081" cy="1521561"/>
              <a:chOff x="11418919" y="-530949"/>
              <a:chExt cx="773081" cy="1521561"/>
            </a:xfrm>
          </p:grpSpPr>
          <p:sp>
            <p:nvSpPr>
              <p:cNvPr id="65" name="Freeform 64">
                <a:extLst>
                  <a:ext uri="{FF2B5EF4-FFF2-40B4-BE49-F238E27FC236}">
                    <a16:creationId xmlns:a16="http://schemas.microsoft.com/office/drawing/2014/main" id="{18ED0F77-CC40-B34F-86A5-7BCAFC1C8443}"/>
                  </a:ext>
                </a:extLst>
              </p:cNvPr>
              <p:cNvSpPr>
                <a:spLocks noChangeArrowheads="1"/>
              </p:cNvSpPr>
              <p:nvPr userDrawn="1"/>
            </p:nvSpPr>
            <p:spPr bwMode="auto">
              <a:xfrm>
                <a:off x="11741387" y="-73043"/>
                <a:ext cx="450613" cy="605753"/>
              </a:xfrm>
              <a:custGeom>
                <a:avLst/>
                <a:gdLst>
                  <a:gd name="connsiteX0" fmla="*/ 138132 w 450613"/>
                  <a:gd name="connsiteY0" fmla="*/ 0 h 605753"/>
                  <a:gd name="connsiteX1" fmla="*/ 450613 w 450613"/>
                  <a:gd name="connsiteY1" fmla="*/ 0 h 605753"/>
                  <a:gd name="connsiteX2" fmla="*/ 450613 w 450613"/>
                  <a:gd name="connsiteY2" fmla="*/ 179036 h 605753"/>
                  <a:gd name="connsiteX3" fmla="*/ 309602 w 450613"/>
                  <a:gd name="connsiteY3" fmla="*/ 99301 h 605753"/>
                  <a:gd name="connsiteX4" fmla="*/ 309602 w 450613"/>
                  <a:gd name="connsiteY4" fmla="*/ 488052 h 605753"/>
                  <a:gd name="connsiteX5" fmla="*/ 450613 w 450613"/>
                  <a:gd name="connsiteY5" fmla="*/ 408318 h 605753"/>
                  <a:gd name="connsiteX6" fmla="*/ 450613 w 450613"/>
                  <a:gd name="connsiteY6" fmla="*/ 605753 h 605753"/>
                  <a:gd name="connsiteX7" fmla="*/ 138132 w 450613"/>
                  <a:gd name="connsiteY7" fmla="*/ 605753 h 605753"/>
                  <a:gd name="connsiteX8" fmla="*/ 0 w 450613"/>
                  <a:gd name="connsiteY8" fmla="*/ 467615 h 605753"/>
                  <a:gd name="connsiteX9" fmla="*/ 0 w 450613"/>
                  <a:gd name="connsiteY9" fmla="*/ 138138 h 605753"/>
                  <a:gd name="connsiteX10" fmla="*/ 138132 w 450613"/>
                  <a:gd name="connsiteY10" fmla="*/ 0 h 60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613" h="605753">
                    <a:moveTo>
                      <a:pt x="138132" y="0"/>
                    </a:moveTo>
                    <a:lnTo>
                      <a:pt x="450613" y="0"/>
                    </a:lnTo>
                    <a:lnTo>
                      <a:pt x="450613" y="179036"/>
                    </a:lnTo>
                    <a:lnTo>
                      <a:pt x="309602" y="99301"/>
                    </a:lnTo>
                    <a:lnTo>
                      <a:pt x="309602" y="488052"/>
                    </a:lnTo>
                    <a:lnTo>
                      <a:pt x="450613" y="408318"/>
                    </a:lnTo>
                    <a:lnTo>
                      <a:pt x="450613" y="605753"/>
                    </a:lnTo>
                    <a:lnTo>
                      <a:pt x="138132" y="605753"/>
                    </a:lnTo>
                    <a:cubicBezTo>
                      <a:pt x="61501" y="605753"/>
                      <a:pt x="0" y="544249"/>
                      <a:pt x="0" y="467615"/>
                    </a:cubicBezTo>
                    <a:lnTo>
                      <a:pt x="0" y="138138"/>
                    </a:lnTo>
                    <a:cubicBezTo>
                      <a:pt x="0" y="61502"/>
                      <a:pt x="61501" y="0"/>
                      <a:pt x="138132"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6" name="Freeform 65">
                <a:extLst>
                  <a:ext uri="{FF2B5EF4-FFF2-40B4-BE49-F238E27FC236}">
                    <a16:creationId xmlns:a16="http://schemas.microsoft.com/office/drawing/2014/main" id="{3A79FD51-F4CC-6742-A699-40D84195EF9D}"/>
                  </a:ext>
                </a:extLst>
              </p:cNvPr>
              <p:cNvSpPr>
                <a:spLocks noChangeArrowheads="1"/>
              </p:cNvSpPr>
              <p:nvPr userDrawn="1"/>
            </p:nvSpPr>
            <p:spPr bwMode="auto">
              <a:xfrm>
                <a:off x="11418919" y="-530949"/>
                <a:ext cx="773081" cy="1521561"/>
              </a:xfrm>
              <a:custGeom>
                <a:avLst/>
                <a:gdLst>
                  <a:gd name="connsiteX0" fmla="*/ 759949 w 773081"/>
                  <a:gd name="connsiteY0" fmla="*/ 0 h 1521561"/>
                  <a:gd name="connsiteX1" fmla="*/ 773081 w 773081"/>
                  <a:gd name="connsiteY1" fmla="*/ 663 h 1521561"/>
                  <a:gd name="connsiteX2" fmla="*/ 773081 w 773081"/>
                  <a:gd name="connsiteY2" fmla="*/ 457906 h 1521561"/>
                  <a:gd name="connsiteX3" fmla="*/ 460600 w 773081"/>
                  <a:gd name="connsiteY3" fmla="*/ 457906 h 1521561"/>
                  <a:gd name="connsiteX4" fmla="*/ 322468 w 773081"/>
                  <a:gd name="connsiteY4" fmla="*/ 596044 h 1521561"/>
                  <a:gd name="connsiteX5" fmla="*/ 322468 w 773081"/>
                  <a:gd name="connsiteY5" fmla="*/ 925521 h 1521561"/>
                  <a:gd name="connsiteX6" fmla="*/ 460600 w 773081"/>
                  <a:gd name="connsiteY6" fmla="*/ 1063659 h 1521561"/>
                  <a:gd name="connsiteX7" fmla="*/ 773081 w 773081"/>
                  <a:gd name="connsiteY7" fmla="*/ 1063659 h 1521561"/>
                  <a:gd name="connsiteX8" fmla="*/ 773081 w 773081"/>
                  <a:gd name="connsiteY8" fmla="*/ 1520896 h 1521561"/>
                  <a:gd name="connsiteX9" fmla="*/ 759949 w 773081"/>
                  <a:gd name="connsiteY9" fmla="*/ 1521561 h 1521561"/>
                  <a:gd name="connsiteX10" fmla="*/ 0 w 773081"/>
                  <a:gd name="connsiteY10" fmla="*/ 761025 h 1521561"/>
                  <a:gd name="connsiteX11" fmla="*/ 759949 w 773081"/>
                  <a:gd name="connsiteY11" fmla="*/ 0 h 152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3081" h="1521561">
                    <a:moveTo>
                      <a:pt x="759949" y="0"/>
                    </a:moveTo>
                    <a:lnTo>
                      <a:pt x="773081" y="663"/>
                    </a:lnTo>
                    <a:lnTo>
                      <a:pt x="773081" y="457906"/>
                    </a:lnTo>
                    <a:lnTo>
                      <a:pt x="460600" y="457906"/>
                    </a:lnTo>
                    <a:cubicBezTo>
                      <a:pt x="383969" y="457906"/>
                      <a:pt x="322468" y="519408"/>
                      <a:pt x="322468" y="596044"/>
                    </a:cubicBezTo>
                    <a:lnTo>
                      <a:pt x="322468" y="925521"/>
                    </a:lnTo>
                    <a:cubicBezTo>
                      <a:pt x="322468" y="1002155"/>
                      <a:pt x="383969" y="1063659"/>
                      <a:pt x="460600" y="1063659"/>
                    </a:cubicBezTo>
                    <a:lnTo>
                      <a:pt x="773081" y="1063659"/>
                    </a:lnTo>
                    <a:lnTo>
                      <a:pt x="773081" y="1520896"/>
                    </a:lnTo>
                    <a:lnTo>
                      <a:pt x="759949" y="1521561"/>
                    </a:lnTo>
                    <a:cubicBezTo>
                      <a:pt x="340734" y="1521561"/>
                      <a:pt x="0" y="1180564"/>
                      <a:pt x="0" y="761025"/>
                    </a:cubicBezTo>
                    <a:cubicBezTo>
                      <a:pt x="0" y="340022"/>
                      <a:pt x="340734" y="0"/>
                      <a:pt x="759949" y="0"/>
                    </a:cubicBezTo>
                    <a:close/>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sp>
            <p:nvSpPr>
              <p:cNvPr id="67" name="Freeform 66">
                <a:extLst>
                  <a:ext uri="{FF2B5EF4-FFF2-40B4-BE49-F238E27FC236}">
                    <a16:creationId xmlns:a16="http://schemas.microsoft.com/office/drawing/2014/main" id="{02611040-4A8B-A442-A914-51F2E23599F4}"/>
                  </a:ext>
                </a:extLst>
              </p:cNvPr>
              <p:cNvSpPr>
                <a:spLocks noChangeArrowheads="1"/>
              </p:cNvSpPr>
              <p:nvPr userDrawn="1"/>
            </p:nvSpPr>
            <p:spPr bwMode="auto">
              <a:xfrm>
                <a:off x="12050989" y="26258"/>
                <a:ext cx="141011" cy="388751"/>
              </a:xfrm>
              <a:custGeom>
                <a:avLst/>
                <a:gdLst>
                  <a:gd name="connsiteX0" fmla="*/ 0 w 141011"/>
                  <a:gd name="connsiteY0" fmla="*/ 0 h 388751"/>
                  <a:gd name="connsiteX1" fmla="*/ 141011 w 141011"/>
                  <a:gd name="connsiteY1" fmla="*/ 79735 h 388751"/>
                  <a:gd name="connsiteX2" fmla="*/ 141011 w 141011"/>
                  <a:gd name="connsiteY2" fmla="*/ 309017 h 388751"/>
                  <a:gd name="connsiteX3" fmla="*/ 0 w 141011"/>
                  <a:gd name="connsiteY3" fmla="*/ 388751 h 388751"/>
                  <a:gd name="connsiteX4" fmla="*/ 0 w 141011"/>
                  <a:gd name="connsiteY4" fmla="*/ 0 h 388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11" h="388751">
                    <a:moveTo>
                      <a:pt x="0" y="0"/>
                    </a:moveTo>
                    <a:lnTo>
                      <a:pt x="141011" y="79735"/>
                    </a:lnTo>
                    <a:lnTo>
                      <a:pt x="141011" y="309017"/>
                    </a:lnTo>
                    <a:lnTo>
                      <a:pt x="0" y="388751"/>
                    </a:lnTo>
                    <a:lnTo>
                      <a:pt x="0" y="0"/>
                    </a:lnTo>
                    <a:close/>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grpSp>
        <p:sp>
          <p:nvSpPr>
            <p:cNvPr id="27" name="Freeform 26">
              <a:extLst>
                <a:ext uri="{FF2B5EF4-FFF2-40B4-BE49-F238E27FC236}">
                  <a16:creationId xmlns:a16="http://schemas.microsoft.com/office/drawing/2014/main" id="{FE689BBE-0C1D-1942-ABED-4C38E26ACD18}"/>
                </a:ext>
              </a:extLst>
            </p:cNvPr>
            <p:cNvSpPr>
              <a:spLocks noChangeArrowheads="1"/>
            </p:cNvSpPr>
            <p:nvPr userDrawn="1"/>
          </p:nvSpPr>
          <p:spPr bwMode="auto">
            <a:xfrm>
              <a:off x="11745687" y="1952512"/>
              <a:ext cx="446313" cy="1593664"/>
            </a:xfrm>
            <a:custGeom>
              <a:avLst/>
              <a:gdLst>
                <a:gd name="connsiteX0" fmla="*/ 446313 w 446313"/>
                <a:gd name="connsiteY0" fmla="*/ 0 h 1593664"/>
                <a:gd name="connsiteX1" fmla="*/ 446313 w 446313"/>
                <a:gd name="connsiteY1" fmla="*/ 1593664 h 1593664"/>
                <a:gd name="connsiteX2" fmla="*/ 413755 w 446313"/>
                <a:gd name="connsiteY2" fmla="*/ 1573916 h 1593664"/>
                <a:gd name="connsiteX3" fmla="*/ 0 w 446313"/>
                <a:gd name="connsiteY3" fmla="*/ 797356 h 1593664"/>
                <a:gd name="connsiteX4" fmla="*/ 413755 w 446313"/>
                <a:gd name="connsiteY4" fmla="*/ 19744 h 1593664"/>
                <a:gd name="connsiteX5" fmla="*/ 446313 w 446313"/>
                <a:gd name="connsiteY5" fmla="*/ 0 h 159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313" h="1593664">
                  <a:moveTo>
                    <a:pt x="446313" y="0"/>
                  </a:moveTo>
                  <a:lnTo>
                    <a:pt x="446313" y="1593664"/>
                  </a:lnTo>
                  <a:lnTo>
                    <a:pt x="413755" y="1573916"/>
                  </a:lnTo>
                  <a:cubicBezTo>
                    <a:pt x="164141" y="1405558"/>
                    <a:pt x="0" y="1120492"/>
                    <a:pt x="0" y="797356"/>
                  </a:cubicBezTo>
                  <a:cubicBezTo>
                    <a:pt x="0" y="473307"/>
                    <a:pt x="164141" y="188088"/>
                    <a:pt x="413755" y="19744"/>
                  </a:cubicBezTo>
                  <a:lnTo>
                    <a:pt x="446313" y="0"/>
                  </a:lnTo>
                  <a:close/>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grpSp>
          <p:nvGrpSpPr>
            <p:cNvPr id="29" name="Group 28">
              <a:extLst>
                <a:ext uri="{FF2B5EF4-FFF2-40B4-BE49-F238E27FC236}">
                  <a16:creationId xmlns:a16="http://schemas.microsoft.com/office/drawing/2014/main" id="{C6C1E5F6-6DA2-F546-A850-1D9CE3C48D51}"/>
                </a:ext>
              </a:extLst>
            </p:cNvPr>
            <p:cNvGrpSpPr/>
            <p:nvPr userDrawn="1"/>
          </p:nvGrpSpPr>
          <p:grpSpPr>
            <a:xfrm>
              <a:off x="8834876" y="6034499"/>
              <a:ext cx="1203881" cy="1203881"/>
              <a:chOff x="6720452" y="4425747"/>
              <a:chExt cx="837032" cy="837032"/>
            </a:xfrm>
          </p:grpSpPr>
          <p:sp>
            <p:nvSpPr>
              <p:cNvPr id="63" name="Freeform 9">
                <a:extLst>
                  <a:ext uri="{FF2B5EF4-FFF2-40B4-BE49-F238E27FC236}">
                    <a16:creationId xmlns:a16="http://schemas.microsoft.com/office/drawing/2014/main" id="{6D0533F2-0136-F64E-98A5-AFE181150694}"/>
                  </a:ext>
                </a:extLst>
              </p:cNvPr>
              <p:cNvSpPr>
                <a:spLocks noChangeArrowheads="1"/>
              </p:cNvSpPr>
              <p:nvPr/>
            </p:nvSpPr>
            <p:spPr bwMode="auto">
              <a:xfrm>
                <a:off x="6720452" y="4425747"/>
                <a:ext cx="837032" cy="837032"/>
              </a:xfrm>
              <a:custGeom>
                <a:avLst/>
                <a:gdLst>
                  <a:gd name="T0" fmla="*/ 2467 w 2468"/>
                  <a:gd name="T1" fmla="*/ 1234 h 2468"/>
                  <a:gd name="T2" fmla="*/ 2467 w 2468"/>
                  <a:gd name="T3" fmla="*/ 1234 h 2468"/>
                  <a:gd name="T4" fmla="*/ 1234 w 2468"/>
                  <a:gd name="T5" fmla="*/ 2467 h 2468"/>
                  <a:gd name="T6" fmla="*/ 1234 w 2468"/>
                  <a:gd name="T7" fmla="*/ 2467 h 2468"/>
                  <a:gd name="T8" fmla="*/ 0 w 2468"/>
                  <a:gd name="T9" fmla="*/ 1234 h 2468"/>
                  <a:gd name="T10" fmla="*/ 0 w 2468"/>
                  <a:gd name="T11" fmla="*/ 1234 h 2468"/>
                  <a:gd name="T12" fmla="*/ 1234 w 2468"/>
                  <a:gd name="T13" fmla="*/ 0 h 2468"/>
                  <a:gd name="T14" fmla="*/ 1234 w 2468"/>
                  <a:gd name="T15" fmla="*/ 0 h 2468"/>
                  <a:gd name="T16" fmla="*/ 2467 w 2468"/>
                  <a:gd name="T17" fmla="*/ 1234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8" h="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4" name="Freeform 63">
                <a:extLst>
                  <a:ext uri="{FF2B5EF4-FFF2-40B4-BE49-F238E27FC236}">
                    <a16:creationId xmlns:a16="http://schemas.microsoft.com/office/drawing/2014/main" id="{70FEFF35-0F6B-AF40-86AA-5BB4560E1098}"/>
                  </a:ext>
                </a:extLst>
              </p:cNvPr>
              <p:cNvSpPr>
                <a:spLocks noChangeArrowheads="1"/>
              </p:cNvSpPr>
              <p:nvPr/>
            </p:nvSpPr>
            <p:spPr bwMode="auto">
              <a:xfrm>
                <a:off x="6889352" y="4594648"/>
                <a:ext cx="497396" cy="495902"/>
              </a:xfrm>
              <a:custGeom>
                <a:avLst/>
                <a:gdLst>
                  <a:gd name="connsiteX0" fmla="*/ 249309 w 528278"/>
                  <a:gd name="connsiteY0" fmla="*/ 107950 h 526690"/>
                  <a:gd name="connsiteX1" fmla="*/ 244639 w 528278"/>
                  <a:gd name="connsiteY1" fmla="*/ 108311 h 526690"/>
                  <a:gd name="connsiteX2" fmla="*/ 242843 w 528278"/>
                  <a:gd name="connsiteY2" fmla="*/ 108311 h 526690"/>
                  <a:gd name="connsiteX3" fmla="*/ 239970 w 528278"/>
                  <a:gd name="connsiteY3" fmla="*/ 108311 h 526690"/>
                  <a:gd name="connsiteX4" fmla="*/ 239611 w 528278"/>
                  <a:gd name="connsiteY4" fmla="*/ 108311 h 526690"/>
                  <a:gd name="connsiteX5" fmla="*/ 236737 w 528278"/>
                  <a:gd name="connsiteY5" fmla="*/ 109392 h 526690"/>
                  <a:gd name="connsiteX6" fmla="*/ 234941 w 528278"/>
                  <a:gd name="connsiteY6" fmla="*/ 109392 h 526690"/>
                  <a:gd name="connsiteX7" fmla="*/ 233864 w 528278"/>
                  <a:gd name="connsiteY7" fmla="*/ 109392 h 526690"/>
                  <a:gd name="connsiteX8" fmla="*/ 232068 w 528278"/>
                  <a:gd name="connsiteY8" fmla="*/ 109753 h 526690"/>
                  <a:gd name="connsiteX9" fmla="*/ 231349 w 528278"/>
                  <a:gd name="connsiteY9" fmla="*/ 109753 h 526690"/>
                  <a:gd name="connsiteX10" fmla="*/ 229913 w 528278"/>
                  <a:gd name="connsiteY10" fmla="*/ 110474 h 526690"/>
                  <a:gd name="connsiteX11" fmla="*/ 228117 w 528278"/>
                  <a:gd name="connsiteY11" fmla="*/ 110834 h 526690"/>
                  <a:gd name="connsiteX12" fmla="*/ 226321 w 528278"/>
                  <a:gd name="connsiteY12" fmla="*/ 111194 h 526690"/>
                  <a:gd name="connsiteX13" fmla="*/ 217341 w 528278"/>
                  <a:gd name="connsiteY13" fmla="*/ 112636 h 526690"/>
                  <a:gd name="connsiteX14" fmla="*/ 205488 w 528278"/>
                  <a:gd name="connsiteY14" fmla="*/ 116241 h 526690"/>
                  <a:gd name="connsiteX15" fmla="*/ 204052 w 528278"/>
                  <a:gd name="connsiteY15" fmla="*/ 116962 h 526690"/>
                  <a:gd name="connsiteX16" fmla="*/ 192558 w 528278"/>
                  <a:gd name="connsiteY16" fmla="*/ 122008 h 526690"/>
                  <a:gd name="connsiteX17" fmla="*/ 160590 w 528278"/>
                  <a:gd name="connsiteY17" fmla="*/ 145078 h 526690"/>
                  <a:gd name="connsiteX18" fmla="*/ 144068 w 528278"/>
                  <a:gd name="connsiteY18" fmla="*/ 172834 h 526690"/>
                  <a:gd name="connsiteX19" fmla="*/ 141195 w 528278"/>
                  <a:gd name="connsiteY19" fmla="*/ 178962 h 526690"/>
                  <a:gd name="connsiteX20" fmla="*/ 141195 w 528278"/>
                  <a:gd name="connsiteY20" fmla="*/ 180404 h 526690"/>
                  <a:gd name="connsiteX21" fmla="*/ 140476 w 528278"/>
                  <a:gd name="connsiteY21" fmla="*/ 186171 h 526690"/>
                  <a:gd name="connsiteX22" fmla="*/ 140476 w 528278"/>
                  <a:gd name="connsiteY22" fmla="*/ 187613 h 526690"/>
                  <a:gd name="connsiteX23" fmla="*/ 140476 w 528278"/>
                  <a:gd name="connsiteY23" fmla="*/ 188694 h 526690"/>
                  <a:gd name="connsiteX24" fmla="*/ 139758 w 528278"/>
                  <a:gd name="connsiteY24" fmla="*/ 191218 h 526690"/>
                  <a:gd name="connsiteX25" fmla="*/ 139399 w 528278"/>
                  <a:gd name="connsiteY25" fmla="*/ 194101 h 526690"/>
                  <a:gd name="connsiteX26" fmla="*/ 139399 w 528278"/>
                  <a:gd name="connsiteY26" fmla="*/ 194822 h 526690"/>
                  <a:gd name="connsiteX27" fmla="*/ 139039 w 528278"/>
                  <a:gd name="connsiteY27" fmla="*/ 196985 h 526690"/>
                  <a:gd name="connsiteX28" fmla="*/ 139399 w 528278"/>
                  <a:gd name="connsiteY28" fmla="*/ 208520 h 526690"/>
                  <a:gd name="connsiteX29" fmla="*/ 139399 w 528278"/>
                  <a:gd name="connsiteY29" fmla="*/ 209601 h 526690"/>
                  <a:gd name="connsiteX30" fmla="*/ 139758 w 528278"/>
                  <a:gd name="connsiteY30" fmla="*/ 211764 h 526690"/>
                  <a:gd name="connsiteX31" fmla="*/ 139758 w 528278"/>
                  <a:gd name="connsiteY31" fmla="*/ 212485 h 526690"/>
                  <a:gd name="connsiteX32" fmla="*/ 140476 w 528278"/>
                  <a:gd name="connsiteY32" fmla="*/ 214648 h 526690"/>
                  <a:gd name="connsiteX33" fmla="*/ 140476 w 528278"/>
                  <a:gd name="connsiteY33" fmla="*/ 215729 h 526690"/>
                  <a:gd name="connsiteX34" fmla="*/ 158076 w 528278"/>
                  <a:gd name="connsiteY34" fmla="*/ 251055 h 526690"/>
                  <a:gd name="connsiteX35" fmla="*/ 169929 w 528278"/>
                  <a:gd name="connsiteY35" fmla="*/ 260787 h 526690"/>
                  <a:gd name="connsiteX36" fmla="*/ 177831 w 528278"/>
                  <a:gd name="connsiteY36" fmla="*/ 265473 h 526690"/>
                  <a:gd name="connsiteX37" fmla="*/ 220215 w 528278"/>
                  <a:gd name="connsiteY37" fmla="*/ 282055 h 526690"/>
                  <a:gd name="connsiteX38" fmla="*/ 239251 w 528278"/>
                  <a:gd name="connsiteY38" fmla="*/ 286380 h 526690"/>
                  <a:gd name="connsiteX39" fmla="*/ 241047 w 528278"/>
                  <a:gd name="connsiteY39" fmla="*/ 287822 h 526690"/>
                  <a:gd name="connsiteX40" fmla="*/ 270500 w 528278"/>
                  <a:gd name="connsiteY40" fmla="*/ 295031 h 526690"/>
                  <a:gd name="connsiteX41" fmla="*/ 295643 w 528278"/>
                  <a:gd name="connsiteY41" fmla="*/ 304403 h 526690"/>
                  <a:gd name="connsiteX42" fmla="*/ 308215 w 528278"/>
                  <a:gd name="connsiteY42" fmla="*/ 312334 h 526690"/>
                  <a:gd name="connsiteX43" fmla="*/ 317553 w 528278"/>
                  <a:gd name="connsiteY43" fmla="*/ 337566 h 526690"/>
                  <a:gd name="connsiteX44" fmla="*/ 303904 w 528278"/>
                  <a:gd name="connsiteY44" fmla="*/ 359915 h 526690"/>
                  <a:gd name="connsiteX45" fmla="*/ 277325 w 528278"/>
                  <a:gd name="connsiteY45" fmla="*/ 370368 h 526690"/>
                  <a:gd name="connsiteX46" fmla="*/ 275170 w 528278"/>
                  <a:gd name="connsiteY46" fmla="*/ 370368 h 526690"/>
                  <a:gd name="connsiteX47" fmla="*/ 274451 w 528278"/>
                  <a:gd name="connsiteY47" fmla="*/ 371089 h 526690"/>
                  <a:gd name="connsiteX48" fmla="*/ 271937 w 528278"/>
                  <a:gd name="connsiteY48" fmla="*/ 371089 h 526690"/>
                  <a:gd name="connsiteX49" fmla="*/ 270500 w 528278"/>
                  <a:gd name="connsiteY49" fmla="*/ 371089 h 526690"/>
                  <a:gd name="connsiteX50" fmla="*/ 260802 w 528278"/>
                  <a:gd name="connsiteY50" fmla="*/ 371089 h 526690"/>
                  <a:gd name="connsiteX51" fmla="*/ 260443 w 528278"/>
                  <a:gd name="connsiteY51" fmla="*/ 371089 h 526690"/>
                  <a:gd name="connsiteX52" fmla="*/ 257570 w 528278"/>
                  <a:gd name="connsiteY52" fmla="*/ 371089 h 526690"/>
                  <a:gd name="connsiteX53" fmla="*/ 256851 w 528278"/>
                  <a:gd name="connsiteY53" fmla="*/ 371089 h 526690"/>
                  <a:gd name="connsiteX54" fmla="*/ 254696 w 528278"/>
                  <a:gd name="connsiteY54" fmla="*/ 370368 h 526690"/>
                  <a:gd name="connsiteX55" fmla="*/ 252541 w 528278"/>
                  <a:gd name="connsiteY55" fmla="*/ 370368 h 526690"/>
                  <a:gd name="connsiteX56" fmla="*/ 251104 w 528278"/>
                  <a:gd name="connsiteY56" fmla="*/ 370008 h 526690"/>
                  <a:gd name="connsiteX57" fmla="*/ 234941 w 528278"/>
                  <a:gd name="connsiteY57" fmla="*/ 365322 h 526690"/>
                  <a:gd name="connsiteX58" fmla="*/ 231349 w 528278"/>
                  <a:gd name="connsiteY58" fmla="*/ 363159 h 526690"/>
                  <a:gd name="connsiteX59" fmla="*/ 207284 w 528278"/>
                  <a:gd name="connsiteY59" fmla="*/ 345857 h 526690"/>
                  <a:gd name="connsiteX60" fmla="*/ 197586 w 528278"/>
                  <a:gd name="connsiteY60" fmla="*/ 334682 h 526690"/>
                  <a:gd name="connsiteX61" fmla="*/ 193276 w 528278"/>
                  <a:gd name="connsiteY61" fmla="*/ 330357 h 526690"/>
                  <a:gd name="connsiteX62" fmla="*/ 189684 w 528278"/>
                  <a:gd name="connsiteY62" fmla="*/ 327473 h 526690"/>
                  <a:gd name="connsiteX63" fmla="*/ 173162 w 528278"/>
                  <a:gd name="connsiteY63" fmla="*/ 319182 h 526690"/>
                  <a:gd name="connsiteX64" fmla="*/ 164901 w 528278"/>
                  <a:gd name="connsiteY64" fmla="*/ 318461 h 526690"/>
                  <a:gd name="connsiteX65" fmla="*/ 162027 w 528278"/>
                  <a:gd name="connsiteY65" fmla="*/ 318822 h 526690"/>
                  <a:gd name="connsiteX66" fmla="*/ 160231 w 528278"/>
                  <a:gd name="connsiteY66" fmla="*/ 319182 h 526690"/>
                  <a:gd name="connsiteX67" fmla="*/ 158794 w 528278"/>
                  <a:gd name="connsiteY67" fmla="*/ 319182 h 526690"/>
                  <a:gd name="connsiteX68" fmla="*/ 143709 w 528278"/>
                  <a:gd name="connsiteY68" fmla="*/ 327473 h 526690"/>
                  <a:gd name="connsiteX69" fmla="*/ 137603 w 528278"/>
                  <a:gd name="connsiteY69" fmla="*/ 340089 h 526690"/>
                  <a:gd name="connsiteX70" fmla="*/ 136884 w 528278"/>
                  <a:gd name="connsiteY70" fmla="*/ 341531 h 526690"/>
                  <a:gd name="connsiteX71" fmla="*/ 136884 w 528278"/>
                  <a:gd name="connsiteY71" fmla="*/ 341892 h 526690"/>
                  <a:gd name="connsiteX72" fmla="*/ 136884 w 528278"/>
                  <a:gd name="connsiteY72" fmla="*/ 347659 h 526690"/>
                  <a:gd name="connsiteX73" fmla="*/ 136884 w 528278"/>
                  <a:gd name="connsiteY73" fmla="*/ 348740 h 526690"/>
                  <a:gd name="connsiteX74" fmla="*/ 137603 w 528278"/>
                  <a:gd name="connsiteY74" fmla="*/ 350182 h 526690"/>
                  <a:gd name="connsiteX75" fmla="*/ 137962 w 528278"/>
                  <a:gd name="connsiteY75" fmla="*/ 353066 h 526690"/>
                  <a:gd name="connsiteX76" fmla="*/ 143709 w 528278"/>
                  <a:gd name="connsiteY76" fmla="*/ 367124 h 526690"/>
                  <a:gd name="connsiteX77" fmla="*/ 150174 w 528278"/>
                  <a:gd name="connsiteY77" fmla="*/ 375415 h 526690"/>
                  <a:gd name="connsiteX78" fmla="*/ 190403 w 528278"/>
                  <a:gd name="connsiteY78" fmla="*/ 404973 h 526690"/>
                  <a:gd name="connsiteX79" fmla="*/ 207284 w 528278"/>
                  <a:gd name="connsiteY79" fmla="*/ 411461 h 526690"/>
                  <a:gd name="connsiteX80" fmla="*/ 213749 w 528278"/>
                  <a:gd name="connsiteY80" fmla="*/ 413985 h 526690"/>
                  <a:gd name="connsiteX81" fmla="*/ 217341 w 528278"/>
                  <a:gd name="connsiteY81" fmla="*/ 415066 h 526690"/>
                  <a:gd name="connsiteX82" fmla="*/ 218419 w 528278"/>
                  <a:gd name="connsiteY82" fmla="*/ 415066 h 526690"/>
                  <a:gd name="connsiteX83" fmla="*/ 257570 w 528278"/>
                  <a:gd name="connsiteY83" fmla="*/ 420833 h 526690"/>
                  <a:gd name="connsiteX84" fmla="*/ 278762 w 528278"/>
                  <a:gd name="connsiteY84" fmla="*/ 421915 h 526690"/>
                  <a:gd name="connsiteX85" fmla="*/ 280198 w 528278"/>
                  <a:gd name="connsiteY85" fmla="*/ 421194 h 526690"/>
                  <a:gd name="connsiteX86" fmla="*/ 284868 w 528278"/>
                  <a:gd name="connsiteY86" fmla="*/ 421194 h 526690"/>
                  <a:gd name="connsiteX87" fmla="*/ 287741 w 528278"/>
                  <a:gd name="connsiteY87" fmla="*/ 420833 h 526690"/>
                  <a:gd name="connsiteX88" fmla="*/ 296362 w 528278"/>
                  <a:gd name="connsiteY88" fmla="*/ 419752 h 526690"/>
                  <a:gd name="connsiteX89" fmla="*/ 308574 w 528278"/>
                  <a:gd name="connsiteY89" fmla="*/ 417589 h 526690"/>
                  <a:gd name="connsiteX90" fmla="*/ 327251 w 528278"/>
                  <a:gd name="connsiteY90" fmla="*/ 410740 h 526690"/>
                  <a:gd name="connsiteX91" fmla="*/ 332639 w 528278"/>
                  <a:gd name="connsiteY91" fmla="*/ 408217 h 526690"/>
                  <a:gd name="connsiteX92" fmla="*/ 335153 w 528278"/>
                  <a:gd name="connsiteY92" fmla="*/ 406775 h 526690"/>
                  <a:gd name="connsiteX93" fmla="*/ 346647 w 528278"/>
                  <a:gd name="connsiteY93" fmla="*/ 400647 h 526690"/>
                  <a:gd name="connsiteX94" fmla="*/ 348084 w 528278"/>
                  <a:gd name="connsiteY94" fmla="*/ 399566 h 526690"/>
                  <a:gd name="connsiteX95" fmla="*/ 352394 w 528278"/>
                  <a:gd name="connsiteY95" fmla="*/ 395961 h 526690"/>
                  <a:gd name="connsiteX96" fmla="*/ 356704 w 528278"/>
                  <a:gd name="connsiteY96" fmla="*/ 392717 h 526690"/>
                  <a:gd name="connsiteX97" fmla="*/ 357782 w 528278"/>
                  <a:gd name="connsiteY97" fmla="*/ 391636 h 526690"/>
                  <a:gd name="connsiteX98" fmla="*/ 358500 w 528278"/>
                  <a:gd name="connsiteY98" fmla="*/ 391275 h 526690"/>
                  <a:gd name="connsiteX99" fmla="*/ 359578 w 528278"/>
                  <a:gd name="connsiteY99" fmla="*/ 390194 h 526690"/>
                  <a:gd name="connsiteX100" fmla="*/ 390827 w 528278"/>
                  <a:gd name="connsiteY100" fmla="*/ 341171 h 526690"/>
                  <a:gd name="connsiteX101" fmla="*/ 393341 w 528278"/>
                  <a:gd name="connsiteY101" fmla="*/ 328915 h 526690"/>
                  <a:gd name="connsiteX102" fmla="*/ 393341 w 528278"/>
                  <a:gd name="connsiteY102" fmla="*/ 317741 h 526690"/>
                  <a:gd name="connsiteX103" fmla="*/ 393341 w 528278"/>
                  <a:gd name="connsiteY103" fmla="*/ 317380 h 526690"/>
                  <a:gd name="connsiteX104" fmla="*/ 393341 w 528278"/>
                  <a:gd name="connsiteY104" fmla="*/ 314857 h 526690"/>
                  <a:gd name="connsiteX105" fmla="*/ 392982 w 528278"/>
                  <a:gd name="connsiteY105" fmla="*/ 313775 h 526690"/>
                  <a:gd name="connsiteX106" fmla="*/ 386157 w 528278"/>
                  <a:gd name="connsiteY106" fmla="*/ 293229 h 526690"/>
                  <a:gd name="connsiteX107" fmla="*/ 376459 w 528278"/>
                  <a:gd name="connsiteY107" fmla="*/ 279171 h 526690"/>
                  <a:gd name="connsiteX108" fmla="*/ 373586 w 528278"/>
                  <a:gd name="connsiteY108" fmla="*/ 275566 h 526690"/>
                  <a:gd name="connsiteX109" fmla="*/ 335512 w 528278"/>
                  <a:gd name="connsiteY109" fmla="*/ 249613 h 526690"/>
                  <a:gd name="connsiteX110" fmla="*/ 321504 w 528278"/>
                  <a:gd name="connsiteY110" fmla="*/ 243845 h 526690"/>
                  <a:gd name="connsiteX111" fmla="*/ 320068 w 528278"/>
                  <a:gd name="connsiteY111" fmla="*/ 243485 h 526690"/>
                  <a:gd name="connsiteX112" fmla="*/ 302468 w 528278"/>
                  <a:gd name="connsiteY112" fmla="*/ 238078 h 526690"/>
                  <a:gd name="connsiteX113" fmla="*/ 265113 w 528278"/>
                  <a:gd name="connsiteY113" fmla="*/ 229787 h 526690"/>
                  <a:gd name="connsiteX114" fmla="*/ 251104 w 528278"/>
                  <a:gd name="connsiteY114" fmla="*/ 225822 h 526690"/>
                  <a:gd name="connsiteX115" fmla="*/ 247872 w 528278"/>
                  <a:gd name="connsiteY115" fmla="*/ 224380 h 526690"/>
                  <a:gd name="connsiteX116" fmla="*/ 225603 w 528278"/>
                  <a:gd name="connsiteY116" fmla="*/ 215729 h 526690"/>
                  <a:gd name="connsiteX117" fmla="*/ 211594 w 528278"/>
                  <a:gd name="connsiteY117" fmla="*/ 204194 h 526690"/>
                  <a:gd name="connsiteX118" fmla="*/ 208721 w 528278"/>
                  <a:gd name="connsiteY118" fmla="*/ 186892 h 526690"/>
                  <a:gd name="connsiteX119" fmla="*/ 222370 w 528278"/>
                  <a:gd name="connsiteY119" fmla="*/ 168869 h 526690"/>
                  <a:gd name="connsiteX120" fmla="*/ 249668 w 528278"/>
                  <a:gd name="connsiteY120" fmla="*/ 160578 h 526690"/>
                  <a:gd name="connsiteX121" fmla="*/ 267268 w 528278"/>
                  <a:gd name="connsiteY121" fmla="*/ 160578 h 526690"/>
                  <a:gd name="connsiteX122" fmla="*/ 287741 w 528278"/>
                  <a:gd name="connsiteY122" fmla="*/ 166345 h 526690"/>
                  <a:gd name="connsiteX123" fmla="*/ 298876 w 528278"/>
                  <a:gd name="connsiteY123" fmla="*/ 171752 h 526690"/>
                  <a:gd name="connsiteX124" fmla="*/ 299235 w 528278"/>
                  <a:gd name="connsiteY124" fmla="*/ 171752 h 526690"/>
                  <a:gd name="connsiteX125" fmla="*/ 303186 w 528278"/>
                  <a:gd name="connsiteY125" fmla="*/ 174276 h 526690"/>
                  <a:gd name="connsiteX126" fmla="*/ 320427 w 528278"/>
                  <a:gd name="connsiteY126" fmla="*/ 190136 h 526690"/>
                  <a:gd name="connsiteX127" fmla="*/ 330843 w 528278"/>
                  <a:gd name="connsiteY127" fmla="*/ 199148 h 526690"/>
                  <a:gd name="connsiteX128" fmla="*/ 339823 w 528278"/>
                  <a:gd name="connsiteY128" fmla="*/ 204194 h 526690"/>
                  <a:gd name="connsiteX129" fmla="*/ 372508 w 528278"/>
                  <a:gd name="connsiteY129" fmla="*/ 186171 h 526690"/>
                  <a:gd name="connsiteX130" fmla="*/ 373586 w 528278"/>
                  <a:gd name="connsiteY130" fmla="*/ 172834 h 526690"/>
                  <a:gd name="connsiteX131" fmla="*/ 373586 w 528278"/>
                  <a:gd name="connsiteY131" fmla="*/ 170671 h 526690"/>
                  <a:gd name="connsiteX132" fmla="*/ 373586 w 528278"/>
                  <a:gd name="connsiteY132" fmla="*/ 168869 h 526690"/>
                  <a:gd name="connsiteX133" fmla="*/ 368917 w 528278"/>
                  <a:gd name="connsiteY133" fmla="*/ 158055 h 526690"/>
                  <a:gd name="connsiteX134" fmla="*/ 355268 w 528278"/>
                  <a:gd name="connsiteY134" fmla="*/ 141473 h 526690"/>
                  <a:gd name="connsiteX135" fmla="*/ 337308 w 528278"/>
                  <a:gd name="connsiteY135" fmla="*/ 128136 h 526690"/>
                  <a:gd name="connsiteX136" fmla="*/ 283431 w 528278"/>
                  <a:gd name="connsiteY136" fmla="*/ 110474 h 526690"/>
                  <a:gd name="connsiteX137" fmla="*/ 262239 w 528278"/>
                  <a:gd name="connsiteY137" fmla="*/ 107950 h 526690"/>
                  <a:gd name="connsiteX138" fmla="*/ 251104 w 528278"/>
                  <a:gd name="connsiteY138" fmla="*/ 107950 h 526690"/>
                  <a:gd name="connsiteX139" fmla="*/ 249309 w 528278"/>
                  <a:gd name="connsiteY139" fmla="*/ 107950 h 526690"/>
                  <a:gd name="connsiteX140" fmla="*/ 132070 w 528278"/>
                  <a:gd name="connsiteY140" fmla="*/ 0 h 526690"/>
                  <a:gd name="connsiteX141" fmla="*/ 135308 w 528278"/>
                  <a:gd name="connsiteY141" fmla="*/ 0 h 526690"/>
                  <a:gd name="connsiteX142" fmla="*/ 136748 w 528278"/>
                  <a:gd name="connsiteY142" fmla="*/ 0 h 526690"/>
                  <a:gd name="connsiteX143" fmla="*/ 138547 w 528278"/>
                  <a:gd name="connsiteY143" fmla="*/ 0 h 526690"/>
                  <a:gd name="connsiteX144" fmla="*/ 141066 w 528278"/>
                  <a:gd name="connsiteY144" fmla="*/ 0 h 526690"/>
                  <a:gd name="connsiteX145" fmla="*/ 150783 w 528278"/>
                  <a:gd name="connsiteY145" fmla="*/ 0 h 526690"/>
                  <a:gd name="connsiteX146" fmla="*/ 153661 w 528278"/>
                  <a:gd name="connsiteY146" fmla="*/ 0 h 526690"/>
                  <a:gd name="connsiteX147" fmla="*/ 155101 w 528278"/>
                  <a:gd name="connsiteY147" fmla="*/ 0 h 526690"/>
                  <a:gd name="connsiteX148" fmla="*/ 214118 w 528278"/>
                  <a:gd name="connsiteY148" fmla="*/ 16549 h 526690"/>
                  <a:gd name="connsiteX149" fmla="*/ 222755 w 528278"/>
                  <a:gd name="connsiteY149" fmla="*/ 18348 h 526690"/>
                  <a:gd name="connsiteX150" fmla="*/ 229592 w 528278"/>
                  <a:gd name="connsiteY150" fmla="*/ 17988 h 526690"/>
                  <a:gd name="connsiteX151" fmla="*/ 229952 w 528278"/>
                  <a:gd name="connsiteY151" fmla="*/ 17988 h 526690"/>
                  <a:gd name="connsiteX152" fmla="*/ 230312 w 528278"/>
                  <a:gd name="connsiteY152" fmla="*/ 17988 h 526690"/>
                  <a:gd name="connsiteX153" fmla="*/ 232471 w 528278"/>
                  <a:gd name="connsiteY153" fmla="*/ 16909 h 526690"/>
                  <a:gd name="connsiteX154" fmla="*/ 233191 w 528278"/>
                  <a:gd name="connsiteY154" fmla="*/ 16909 h 526690"/>
                  <a:gd name="connsiteX155" fmla="*/ 235350 w 528278"/>
                  <a:gd name="connsiteY155" fmla="*/ 16909 h 526690"/>
                  <a:gd name="connsiteX156" fmla="*/ 235710 w 528278"/>
                  <a:gd name="connsiteY156" fmla="*/ 16909 h 526690"/>
                  <a:gd name="connsiteX157" fmla="*/ 238589 w 528278"/>
                  <a:gd name="connsiteY157" fmla="*/ 16549 h 526690"/>
                  <a:gd name="connsiteX158" fmla="*/ 238949 w 528278"/>
                  <a:gd name="connsiteY158" fmla="*/ 16549 h 526690"/>
                  <a:gd name="connsiteX159" fmla="*/ 240028 w 528278"/>
                  <a:gd name="connsiteY159" fmla="*/ 16549 h 526690"/>
                  <a:gd name="connsiteX160" fmla="*/ 242907 w 528278"/>
                  <a:gd name="connsiteY160" fmla="*/ 16549 h 526690"/>
                  <a:gd name="connsiteX161" fmla="*/ 243627 w 528278"/>
                  <a:gd name="connsiteY161" fmla="*/ 16549 h 526690"/>
                  <a:gd name="connsiteX162" fmla="*/ 256582 w 528278"/>
                  <a:gd name="connsiteY162" fmla="*/ 15470 h 526690"/>
                  <a:gd name="connsiteX163" fmla="*/ 272056 w 528278"/>
                  <a:gd name="connsiteY163" fmla="*/ 15470 h 526690"/>
                  <a:gd name="connsiteX164" fmla="*/ 277814 w 528278"/>
                  <a:gd name="connsiteY164" fmla="*/ 15470 h 526690"/>
                  <a:gd name="connsiteX165" fmla="*/ 278174 w 528278"/>
                  <a:gd name="connsiteY165" fmla="*/ 16549 h 526690"/>
                  <a:gd name="connsiteX166" fmla="*/ 279253 w 528278"/>
                  <a:gd name="connsiteY166" fmla="*/ 16549 h 526690"/>
                  <a:gd name="connsiteX167" fmla="*/ 282492 w 528278"/>
                  <a:gd name="connsiteY167" fmla="*/ 16549 h 526690"/>
                  <a:gd name="connsiteX168" fmla="*/ 283212 w 528278"/>
                  <a:gd name="connsiteY168" fmla="*/ 16549 h 526690"/>
                  <a:gd name="connsiteX169" fmla="*/ 283932 w 528278"/>
                  <a:gd name="connsiteY169" fmla="*/ 16549 h 526690"/>
                  <a:gd name="connsiteX170" fmla="*/ 286451 w 528278"/>
                  <a:gd name="connsiteY170" fmla="*/ 16549 h 526690"/>
                  <a:gd name="connsiteX171" fmla="*/ 287530 w 528278"/>
                  <a:gd name="connsiteY171" fmla="*/ 16549 h 526690"/>
                  <a:gd name="connsiteX172" fmla="*/ 287890 w 528278"/>
                  <a:gd name="connsiteY172" fmla="*/ 16549 h 526690"/>
                  <a:gd name="connsiteX173" fmla="*/ 290409 w 528278"/>
                  <a:gd name="connsiteY173" fmla="*/ 16909 h 526690"/>
                  <a:gd name="connsiteX174" fmla="*/ 290769 w 528278"/>
                  <a:gd name="connsiteY174" fmla="*/ 16909 h 526690"/>
                  <a:gd name="connsiteX175" fmla="*/ 293288 w 528278"/>
                  <a:gd name="connsiteY175" fmla="*/ 16909 h 526690"/>
                  <a:gd name="connsiteX176" fmla="*/ 293648 w 528278"/>
                  <a:gd name="connsiteY176" fmla="*/ 16909 h 526690"/>
                  <a:gd name="connsiteX177" fmla="*/ 296167 w 528278"/>
                  <a:gd name="connsiteY177" fmla="*/ 17988 h 526690"/>
                  <a:gd name="connsiteX178" fmla="*/ 296527 w 528278"/>
                  <a:gd name="connsiteY178" fmla="*/ 17988 h 526690"/>
                  <a:gd name="connsiteX179" fmla="*/ 297966 w 528278"/>
                  <a:gd name="connsiteY179" fmla="*/ 17988 h 526690"/>
                  <a:gd name="connsiteX180" fmla="*/ 298326 w 528278"/>
                  <a:gd name="connsiteY180" fmla="*/ 17988 h 526690"/>
                  <a:gd name="connsiteX181" fmla="*/ 299046 w 528278"/>
                  <a:gd name="connsiteY181" fmla="*/ 17988 h 526690"/>
                  <a:gd name="connsiteX182" fmla="*/ 300485 w 528278"/>
                  <a:gd name="connsiteY182" fmla="*/ 18348 h 526690"/>
                  <a:gd name="connsiteX183" fmla="*/ 300845 w 528278"/>
                  <a:gd name="connsiteY183" fmla="*/ 18348 h 526690"/>
                  <a:gd name="connsiteX184" fmla="*/ 301565 w 528278"/>
                  <a:gd name="connsiteY184" fmla="*/ 18348 h 526690"/>
                  <a:gd name="connsiteX185" fmla="*/ 303004 w 528278"/>
                  <a:gd name="connsiteY185" fmla="*/ 18348 h 526690"/>
                  <a:gd name="connsiteX186" fmla="*/ 310202 w 528278"/>
                  <a:gd name="connsiteY186" fmla="*/ 19787 h 526690"/>
                  <a:gd name="connsiteX187" fmla="*/ 310561 w 528278"/>
                  <a:gd name="connsiteY187" fmla="*/ 19787 h 526690"/>
                  <a:gd name="connsiteX188" fmla="*/ 312001 w 528278"/>
                  <a:gd name="connsiteY188" fmla="*/ 20507 h 526690"/>
                  <a:gd name="connsiteX189" fmla="*/ 312361 w 528278"/>
                  <a:gd name="connsiteY189" fmla="*/ 20507 h 526690"/>
                  <a:gd name="connsiteX190" fmla="*/ 313800 w 528278"/>
                  <a:gd name="connsiteY190" fmla="*/ 20507 h 526690"/>
                  <a:gd name="connsiteX191" fmla="*/ 315240 w 528278"/>
                  <a:gd name="connsiteY191" fmla="*/ 21226 h 526690"/>
                  <a:gd name="connsiteX192" fmla="*/ 315959 w 528278"/>
                  <a:gd name="connsiteY192" fmla="*/ 21226 h 526690"/>
                  <a:gd name="connsiteX193" fmla="*/ 334672 w 528278"/>
                  <a:gd name="connsiteY193" fmla="*/ 25184 h 526690"/>
                  <a:gd name="connsiteX194" fmla="*/ 406285 w 528278"/>
                  <a:gd name="connsiteY194" fmla="*/ 60080 h 526690"/>
                  <a:gd name="connsiteX195" fmla="*/ 407005 w 528278"/>
                  <a:gd name="connsiteY195" fmla="*/ 61519 h 526690"/>
                  <a:gd name="connsiteX196" fmla="*/ 417081 w 528278"/>
                  <a:gd name="connsiteY196" fmla="*/ 69074 h 526690"/>
                  <a:gd name="connsiteX197" fmla="*/ 433634 w 528278"/>
                  <a:gd name="connsiteY197" fmla="*/ 83825 h 526690"/>
                  <a:gd name="connsiteX198" fmla="*/ 435074 w 528278"/>
                  <a:gd name="connsiteY198" fmla="*/ 84184 h 526690"/>
                  <a:gd name="connsiteX199" fmla="*/ 439392 w 528278"/>
                  <a:gd name="connsiteY199" fmla="*/ 88861 h 526690"/>
                  <a:gd name="connsiteX200" fmla="*/ 443351 w 528278"/>
                  <a:gd name="connsiteY200" fmla="*/ 92459 h 526690"/>
                  <a:gd name="connsiteX201" fmla="*/ 444790 w 528278"/>
                  <a:gd name="connsiteY201" fmla="*/ 93898 h 526690"/>
                  <a:gd name="connsiteX202" fmla="*/ 457745 w 528278"/>
                  <a:gd name="connsiteY202" fmla="*/ 109727 h 526690"/>
                  <a:gd name="connsiteX203" fmla="*/ 465662 w 528278"/>
                  <a:gd name="connsiteY203" fmla="*/ 118721 h 526690"/>
                  <a:gd name="connsiteX204" fmla="*/ 488693 w 528278"/>
                  <a:gd name="connsiteY204" fmla="*/ 156496 h 526690"/>
                  <a:gd name="connsiteX205" fmla="*/ 492652 w 528278"/>
                  <a:gd name="connsiteY205" fmla="*/ 165850 h 526690"/>
                  <a:gd name="connsiteX206" fmla="*/ 497330 w 528278"/>
                  <a:gd name="connsiteY206" fmla="*/ 176643 h 526690"/>
                  <a:gd name="connsiteX207" fmla="*/ 504167 w 528278"/>
                  <a:gd name="connsiteY207" fmla="*/ 195710 h 526690"/>
                  <a:gd name="connsiteX208" fmla="*/ 508486 w 528278"/>
                  <a:gd name="connsiteY208" fmla="*/ 211540 h 526690"/>
                  <a:gd name="connsiteX209" fmla="*/ 510285 w 528278"/>
                  <a:gd name="connsiteY209" fmla="*/ 220174 h 526690"/>
                  <a:gd name="connsiteX210" fmla="*/ 511005 w 528278"/>
                  <a:gd name="connsiteY210" fmla="*/ 223052 h 526690"/>
                  <a:gd name="connsiteX211" fmla="*/ 511005 w 528278"/>
                  <a:gd name="connsiteY211" fmla="*/ 224491 h 526690"/>
                  <a:gd name="connsiteX212" fmla="*/ 511365 w 528278"/>
                  <a:gd name="connsiteY212" fmla="*/ 226650 h 526690"/>
                  <a:gd name="connsiteX213" fmla="*/ 511365 w 528278"/>
                  <a:gd name="connsiteY213" fmla="*/ 227009 h 526690"/>
                  <a:gd name="connsiteX214" fmla="*/ 513164 w 528278"/>
                  <a:gd name="connsiteY214" fmla="*/ 241040 h 526690"/>
                  <a:gd name="connsiteX215" fmla="*/ 513884 w 528278"/>
                  <a:gd name="connsiteY215" fmla="*/ 260467 h 526690"/>
                  <a:gd name="connsiteX216" fmla="*/ 513884 w 528278"/>
                  <a:gd name="connsiteY216" fmla="*/ 261187 h 526690"/>
                  <a:gd name="connsiteX217" fmla="*/ 513164 w 528278"/>
                  <a:gd name="connsiteY217" fmla="*/ 275577 h 526690"/>
                  <a:gd name="connsiteX218" fmla="*/ 513164 w 528278"/>
                  <a:gd name="connsiteY218" fmla="*/ 278815 h 526690"/>
                  <a:gd name="connsiteX219" fmla="*/ 512804 w 528278"/>
                  <a:gd name="connsiteY219" fmla="*/ 278815 h 526690"/>
                  <a:gd name="connsiteX220" fmla="*/ 512804 w 528278"/>
                  <a:gd name="connsiteY220" fmla="*/ 282053 h 526690"/>
                  <a:gd name="connsiteX221" fmla="*/ 511725 w 528278"/>
                  <a:gd name="connsiteY221" fmla="*/ 286730 h 526690"/>
                  <a:gd name="connsiteX222" fmla="*/ 511725 w 528278"/>
                  <a:gd name="connsiteY222" fmla="*/ 287449 h 526690"/>
                  <a:gd name="connsiteX223" fmla="*/ 511725 w 528278"/>
                  <a:gd name="connsiteY223" fmla="*/ 289608 h 526690"/>
                  <a:gd name="connsiteX224" fmla="*/ 511365 w 528278"/>
                  <a:gd name="connsiteY224" fmla="*/ 291047 h 526690"/>
                  <a:gd name="connsiteX225" fmla="*/ 511005 w 528278"/>
                  <a:gd name="connsiteY225" fmla="*/ 293206 h 526690"/>
                  <a:gd name="connsiteX226" fmla="*/ 509565 w 528278"/>
                  <a:gd name="connsiteY226" fmla="*/ 300761 h 526690"/>
                  <a:gd name="connsiteX227" fmla="*/ 509565 w 528278"/>
                  <a:gd name="connsiteY227" fmla="*/ 302919 h 526690"/>
                  <a:gd name="connsiteX228" fmla="*/ 510285 w 528278"/>
                  <a:gd name="connsiteY228" fmla="*/ 305797 h 526690"/>
                  <a:gd name="connsiteX229" fmla="*/ 511725 w 528278"/>
                  <a:gd name="connsiteY229" fmla="*/ 306517 h 526690"/>
                  <a:gd name="connsiteX230" fmla="*/ 527918 w 528278"/>
                  <a:gd name="connsiteY230" fmla="*/ 360841 h 526690"/>
                  <a:gd name="connsiteX231" fmla="*/ 527918 w 528278"/>
                  <a:gd name="connsiteY231" fmla="*/ 361560 h 526690"/>
                  <a:gd name="connsiteX232" fmla="*/ 527918 w 528278"/>
                  <a:gd name="connsiteY232" fmla="*/ 364078 h 526690"/>
                  <a:gd name="connsiteX233" fmla="*/ 527918 w 528278"/>
                  <a:gd name="connsiteY233" fmla="*/ 365158 h 526690"/>
                  <a:gd name="connsiteX234" fmla="*/ 528278 w 528278"/>
                  <a:gd name="connsiteY234" fmla="*/ 367316 h 526690"/>
                  <a:gd name="connsiteX235" fmla="*/ 528278 w 528278"/>
                  <a:gd name="connsiteY235" fmla="*/ 374512 h 526690"/>
                  <a:gd name="connsiteX236" fmla="*/ 527918 w 528278"/>
                  <a:gd name="connsiteY236" fmla="*/ 377749 h 526690"/>
                  <a:gd name="connsiteX237" fmla="*/ 528278 w 528278"/>
                  <a:gd name="connsiteY237" fmla="*/ 379908 h 526690"/>
                  <a:gd name="connsiteX238" fmla="*/ 528278 w 528278"/>
                  <a:gd name="connsiteY238" fmla="*/ 380987 h 526690"/>
                  <a:gd name="connsiteX239" fmla="*/ 527918 w 528278"/>
                  <a:gd name="connsiteY239" fmla="*/ 382786 h 526690"/>
                  <a:gd name="connsiteX240" fmla="*/ 522520 w 528278"/>
                  <a:gd name="connsiteY240" fmla="*/ 416604 h 526690"/>
                  <a:gd name="connsiteX241" fmla="*/ 511005 w 528278"/>
                  <a:gd name="connsiteY241" fmla="*/ 445744 h 526690"/>
                  <a:gd name="connsiteX242" fmla="*/ 490493 w 528278"/>
                  <a:gd name="connsiteY242" fmla="*/ 475604 h 526690"/>
                  <a:gd name="connsiteX243" fmla="*/ 478257 w 528278"/>
                  <a:gd name="connsiteY243" fmla="*/ 489635 h 526690"/>
                  <a:gd name="connsiteX244" fmla="*/ 449468 w 528278"/>
                  <a:gd name="connsiteY244" fmla="*/ 510141 h 526690"/>
                  <a:gd name="connsiteX245" fmla="*/ 425358 w 528278"/>
                  <a:gd name="connsiteY245" fmla="*/ 520575 h 526690"/>
                  <a:gd name="connsiteX246" fmla="*/ 404845 w 528278"/>
                  <a:gd name="connsiteY246" fmla="*/ 525611 h 526690"/>
                  <a:gd name="connsiteX247" fmla="*/ 393690 w 528278"/>
                  <a:gd name="connsiteY247" fmla="*/ 526331 h 526690"/>
                  <a:gd name="connsiteX248" fmla="*/ 393690 w 528278"/>
                  <a:gd name="connsiteY248" fmla="*/ 526690 h 526690"/>
                  <a:gd name="connsiteX249" fmla="*/ 392250 w 528278"/>
                  <a:gd name="connsiteY249" fmla="*/ 526690 h 526690"/>
                  <a:gd name="connsiteX250" fmla="*/ 389731 w 528278"/>
                  <a:gd name="connsiteY250" fmla="*/ 526690 h 526690"/>
                  <a:gd name="connsiteX251" fmla="*/ 387932 w 528278"/>
                  <a:gd name="connsiteY251" fmla="*/ 526690 h 526690"/>
                  <a:gd name="connsiteX252" fmla="*/ 381454 w 528278"/>
                  <a:gd name="connsiteY252" fmla="*/ 526690 h 526690"/>
                  <a:gd name="connsiteX253" fmla="*/ 378935 w 528278"/>
                  <a:gd name="connsiteY253" fmla="*/ 526690 h 526690"/>
                  <a:gd name="connsiteX254" fmla="*/ 376776 w 528278"/>
                  <a:gd name="connsiteY254" fmla="*/ 526690 h 526690"/>
                  <a:gd name="connsiteX255" fmla="*/ 374617 w 528278"/>
                  <a:gd name="connsiteY255" fmla="*/ 526690 h 526690"/>
                  <a:gd name="connsiteX256" fmla="*/ 374617 w 528278"/>
                  <a:gd name="connsiteY256" fmla="*/ 526331 h 526690"/>
                  <a:gd name="connsiteX257" fmla="*/ 309482 w 528278"/>
                  <a:gd name="connsiteY257" fmla="*/ 506544 h 526690"/>
                  <a:gd name="connsiteX258" fmla="*/ 308762 w 528278"/>
                  <a:gd name="connsiteY258" fmla="*/ 505824 h 526690"/>
                  <a:gd name="connsiteX259" fmla="*/ 292208 w 528278"/>
                  <a:gd name="connsiteY259" fmla="*/ 507263 h 526690"/>
                  <a:gd name="connsiteX260" fmla="*/ 254423 w 528278"/>
                  <a:gd name="connsiteY260" fmla="*/ 509422 h 526690"/>
                  <a:gd name="connsiteX261" fmla="*/ 252983 w 528278"/>
                  <a:gd name="connsiteY261" fmla="*/ 509422 h 526690"/>
                  <a:gd name="connsiteX262" fmla="*/ 252624 w 528278"/>
                  <a:gd name="connsiteY262" fmla="*/ 509422 h 526690"/>
                  <a:gd name="connsiteX263" fmla="*/ 245426 w 528278"/>
                  <a:gd name="connsiteY263" fmla="*/ 508702 h 526690"/>
                  <a:gd name="connsiteX264" fmla="*/ 241108 w 528278"/>
                  <a:gd name="connsiteY264" fmla="*/ 508702 h 526690"/>
                  <a:gd name="connsiteX265" fmla="*/ 240388 w 528278"/>
                  <a:gd name="connsiteY265" fmla="*/ 508702 h 526690"/>
                  <a:gd name="connsiteX266" fmla="*/ 240028 w 528278"/>
                  <a:gd name="connsiteY266" fmla="*/ 507983 h 526690"/>
                  <a:gd name="connsiteX267" fmla="*/ 237150 w 528278"/>
                  <a:gd name="connsiteY267" fmla="*/ 507983 h 526690"/>
                  <a:gd name="connsiteX268" fmla="*/ 236790 w 528278"/>
                  <a:gd name="connsiteY268" fmla="*/ 507983 h 526690"/>
                  <a:gd name="connsiteX269" fmla="*/ 235710 w 528278"/>
                  <a:gd name="connsiteY269" fmla="*/ 507983 h 526690"/>
                  <a:gd name="connsiteX270" fmla="*/ 233191 w 528278"/>
                  <a:gd name="connsiteY270" fmla="*/ 507983 h 526690"/>
                  <a:gd name="connsiteX271" fmla="*/ 232831 w 528278"/>
                  <a:gd name="connsiteY271" fmla="*/ 507983 h 526690"/>
                  <a:gd name="connsiteX272" fmla="*/ 230312 w 528278"/>
                  <a:gd name="connsiteY272" fmla="*/ 507263 h 526690"/>
                  <a:gd name="connsiteX273" fmla="*/ 229952 w 528278"/>
                  <a:gd name="connsiteY273" fmla="*/ 507263 h 526690"/>
                  <a:gd name="connsiteX274" fmla="*/ 227433 w 528278"/>
                  <a:gd name="connsiteY274" fmla="*/ 507263 h 526690"/>
                  <a:gd name="connsiteX275" fmla="*/ 227073 w 528278"/>
                  <a:gd name="connsiteY275" fmla="*/ 507263 h 526690"/>
                  <a:gd name="connsiteX276" fmla="*/ 225634 w 528278"/>
                  <a:gd name="connsiteY276" fmla="*/ 507263 h 526690"/>
                  <a:gd name="connsiteX277" fmla="*/ 225274 w 528278"/>
                  <a:gd name="connsiteY277" fmla="*/ 507263 h 526690"/>
                  <a:gd name="connsiteX278" fmla="*/ 222755 w 528278"/>
                  <a:gd name="connsiteY278" fmla="*/ 506544 h 526690"/>
                  <a:gd name="connsiteX279" fmla="*/ 220596 w 528278"/>
                  <a:gd name="connsiteY279" fmla="*/ 506544 h 526690"/>
                  <a:gd name="connsiteX280" fmla="*/ 218797 w 528278"/>
                  <a:gd name="connsiteY280" fmla="*/ 505824 h 526690"/>
                  <a:gd name="connsiteX281" fmla="*/ 214478 w 528278"/>
                  <a:gd name="connsiteY281" fmla="*/ 505465 h 526690"/>
                  <a:gd name="connsiteX282" fmla="*/ 213399 w 528278"/>
                  <a:gd name="connsiteY282" fmla="*/ 505465 h 526690"/>
                  <a:gd name="connsiteX283" fmla="*/ 213039 w 528278"/>
                  <a:gd name="connsiteY283" fmla="*/ 505465 h 526690"/>
                  <a:gd name="connsiteX284" fmla="*/ 211239 w 528278"/>
                  <a:gd name="connsiteY284" fmla="*/ 504385 h 526690"/>
                  <a:gd name="connsiteX285" fmla="*/ 207641 w 528278"/>
                  <a:gd name="connsiteY285" fmla="*/ 504026 h 526690"/>
                  <a:gd name="connsiteX286" fmla="*/ 204762 w 528278"/>
                  <a:gd name="connsiteY286" fmla="*/ 502946 h 526690"/>
                  <a:gd name="connsiteX287" fmla="*/ 203322 w 528278"/>
                  <a:gd name="connsiteY287" fmla="*/ 502586 h 526690"/>
                  <a:gd name="connsiteX288" fmla="*/ 196485 w 528278"/>
                  <a:gd name="connsiteY288" fmla="*/ 501147 h 526690"/>
                  <a:gd name="connsiteX289" fmla="*/ 178852 w 528278"/>
                  <a:gd name="connsiteY289" fmla="*/ 495751 h 526690"/>
                  <a:gd name="connsiteX290" fmla="*/ 152222 w 528278"/>
                  <a:gd name="connsiteY290" fmla="*/ 484598 h 526690"/>
                  <a:gd name="connsiteX291" fmla="*/ 150783 w 528278"/>
                  <a:gd name="connsiteY291" fmla="*/ 483879 h 526690"/>
                  <a:gd name="connsiteX292" fmla="*/ 146464 w 528278"/>
                  <a:gd name="connsiteY292" fmla="*/ 481720 h 526690"/>
                  <a:gd name="connsiteX293" fmla="*/ 139987 w 528278"/>
                  <a:gd name="connsiteY293" fmla="*/ 478482 h 526690"/>
                  <a:gd name="connsiteX294" fmla="*/ 123073 w 528278"/>
                  <a:gd name="connsiteY294" fmla="*/ 467690 h 526690"/>
                  <a:gd name="connsiteX295" fmla="*/ 88166 w 528278"/>
                  <a:gd name="connsiteY295" fmla="*/ 438909 h 526690"/>
                  <a:gd name="connsiteX296" fmla="*/ 86727 w 528278"/>
                  <a:gd name="connsiteY296" fmla="*/ 437470 h 526690"/>
                  <a:gd name="connsiteX297" fmla="*/ 83488 w 528278"/>
                  <a:gd name="connsiteY297" fmla="*/ 433872 h 526690"/>
                  <a:gd name="connsiteX298" fmla="*/ 81689 w 528278"/>
                  <a:gd name="connsiteY298" fmla="*/ 430994 h 526690"/>
                  <a:gd name="connsiteX299" fmla="*/ 79890 w 528278"/>
                  <a:gd name="connsiteY299" fmla="*/ 429555 h 526690"/>
                  <a:gd name="connsiteX300" fmla="*/ 78450 w 528278"/>
                  <a:gd name="connsiteY300" fmla="*/ 427756 h 526690"/>
                  <a:gd name="connsiteX301" fmla="*/ 64775 w 528278"/>
                  <a:gd name="connsiteY301" fmla="*/ 410847 h 526690"/>
                  <a:gd name="connsiteX302" fmla="*/ 47142 w 528278"/>
                  <a:gd name="connsiteY302" fmla="*/ 383506 h 526690"/>
                  <a:gd name="connsiteX303" fmla="*/ 46422 w 528278"/>
                  <a:gd name="connsiteY303" fmla="*/ 382426 h 526690"/>
                  <a:gd name="connsiteX304" fmla="*/ 37426 w 528278"/>
                  <a:gd name="connsiteY304" fmla="*/ 364078 h 526690"/>
                  <a:gd name="connsiteX305" fmla="*/ 19073 w 528278"/>
                  <a:gd name="connsiteY305" fmla="*/ 302919 h 526690"/>
                  <a:gd name="connsiteX306" fmla="*/ 18353 w 528278"/>
                  <a:gd name="connsiteY306" fmla="*/ 301480 h 526690"/>
                  <a:gd name="connsiteX307" fmla="*/ 18353 w 528278"/>
                  <a:gd name="connsiteY307" fmla="*/ 300041 h 526690"/>
                  <a:gd name="connsiteX308" fmla="*/ 17993 w 528278"/>
                  <a:gd name="connsiteY308" fmla="*/ 299321 h 526690"/>
                  <a:gd name="connsiteX309" fmla="*/ 17993 w 528278"/>
                  <a:gd name="connsiteY309" fmla="*/ 297163 h 526690"/>
                  <a:gd name="connsiteX310" fmla="*/ 17993 w 528278"/>
                  <a:gd name="connsiteY310" fmla="*/ 294645 h 526690"/>
                  <a:gd name="connsiteX311" fmla="*/ 17993 w 528278"/>
                  <a:gd name="connsiteY311" fmla="*/ 293565 h 526690"/>
                  <a:gd name="connsiteX312" fmla="*/ 17633 w 528278"/>
                  <a:gd name="connsiteY312" fmla="*/ 292126 h 526690"/>
                  <a:gd name="connsiteX313" fmla="*/ 16194 w 528278"/>
                  <a:gd name="connsiteY313" fmla="*/ 276657 h 526690"/>
                  <a:gd name="connsiteX314" fmla="*/ 16194 w 528278"/>
                  <a:gd name="connsiteY314" fmla="*/ 242119 h 526690"/>
                  <a:gd name="connsiteX315" fmla="*/ 16554 w 528278"/>
                  <a:gd name="connsiteY315" fmla="*/ 241040 h 526690"/>
                  <a:gd name="connsiteX316" fmla="*/ 17993 w 528278"/>
                  <a:gd name="connsiteY316" fmla="*/ 226650 h 526690"/>
                  <a:gd name="connsiteX317" fmla="*/ 17993 w 528278"/>
                  <a:gd name="connsiteY317" fmla="*/ 221613 h 526690"/>
                  <a:gd name="connsiteX318" fmla="*/ 8997 w 528278"/>
                  <a:gd name="connsiteY318" fmla="*/ 200387 h 526690"/>
                  <a:gd name="connsiteX319" fmla="*/ 1080 w 528278"/>
                  <a:gd name="connsiteY319" fmla="*/ 160454 h 526690"/>
                  <a:gd name="connsiteX320" fmla="*/ 0 w 528278"/>
                  <a:gd name="connsiteY320" fmla="*/ 160454 h 526690"/>
                  <a:gd name="connsiteX321" fmla="*/ 0 w 528278"/>
                  <a:gd name="connsiteY321" fmla="*/ 159015 h 526690"/>
                  <a:gd name="connsiteX322" fmla="*/ 0 w 528278"/>
                  <a:gd name="connsiteY322" fmla="*/ 156137 h 526690"/>
                  <a:gd name="connsiteX323" fmla="*/ 0 w 528278"/>
                  <a:gd name="connsiteY323" fmla="*/ 146063 h 526690"/>
                  <a:gd name="connsiteX324" fmla="*/ 0 w 528278"/>
                  <a:gd name="connsiteY324" fmla="*/ 143545 h 526690"/>
                  <a:gd name="connsiteX325" fmla="*/ 0 w 528278"/>
                  <a:gd name="connsiteY325" fmla="*/ 141027 h 526690"/>
                  <a:gd name="connsiteX326" fmla="*/ 5758 w 528278"/>
                  <a:gd name="connsiteY326" fmla="*/ 107209 h 526690"/>
                  <a:gd name="connsiteX327" fmla="*/ 17633 w 528278"/>
                  <a:gd name="connsiteY327" fmla="*/ 79867 h 526690"/>
                  <a:gd name="connsiteX328" fmla="*/ 35267 w 528278"/>
                  <a:gd name="connsiteY328" fmla="*/ 52166 h 526690"/>
                  <a:gd name="connsiteX329" fmla="*/ 46422 w 528278"/>
                  <a:gd name="connsiteY329" fmla="*/ 41013 h 526690"/>
                  <a:gd name="connsiteX330" fmla="*/ 77011 w 528278"/>
                  <a:gd name="connsiteY330" fmla="*/ 17988 h 526690"/>
                  <a:gd name="connsiteX331" fmla="*/ 120914 w 528278"/>
                  <a:gd name="connsiteY331" fmla="*/ 2159 h 526690"/>
                  <a:gd name="connsiteX332" fmla="*/ 132070 w 528278"/>
                  <a:gd name="connsiteY332" fmla="*/ 0 h 5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528278" h="526690">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30" name="Group 29">
              <a:extLst>
                <a:ext uri="{FF2B5EF4-FFF2-40B4-BE49-F238E27FC236}">
                  <a16:creationId xmlns:a16="http://schemas.microsoft.com/office/drawing/2014/main" id="{8168FE59-ED72-EA4B-884B-60AACEE732FC}"/>
                </a:ext>
              </a:extLst>
            </p:cNvPr>
            <p:cNvGrpSpPr/>
            <p:nvPr userDrawn="1"/>
          </p:nvGrpSpPr>
          <p:grpSpPr>
            <a:xfrm>
              <a:off x="9211087" y="4729578"/>
              <a:ext cx="1240428" cy="1238277"/>
              <a:chOff x="6982023" y="3518464"/>
              <a:chExt cx="862442" cy="860947"/>
            </a:xfrm>
          </p:grpSpPr>
          <p:sp>
            <p:nvSpPr>
              <p:cNvPr id="61" name="Freeform 16">
                <a:extLst>
                  <a:ext uri="{FF2B5EF4-FFF2-40B4-BE49-F238E27FC236}">
                    <a16:creationId xmlns:a16="http://schemas.microsoft.com/office/drawing/2014/main" id="{4F1827D1-4501-6849-8C18-C1F191C747A3}"/>
                  </a:ext>
                </a:extLst>
              </p:cNvPr>
              <p:cNvSpPr>
                <a:spLocks noChangeArrowheads="1"/>
              </p:cNvSpPr>
              <p:nvPr/>
            </p:nvSpPr>
            <p:spPr bwMode="auto">
              <a:xfrm>
                <a:off x="6982023" y="3518464"/>
                <a:ext cx="862442" cy="860947"/>
              </a:xfrm>
              <a:custGeom>
                <a:avLst/>
                <a:gdLst>
                  <a:gd name="T0" fmla="*/ 2544 w 2545"/>
                  <a:gd name="T1" fmla="*/ 1271 h 2542"/>
                  <a:gd name="T2" fmla="*/ 2544 w 2545"/>
                  <a:gd name="T3" fmla="*/ 1271 h 2542"/>
                  <a:gd name="T4" fmla="*/ 1270 w 2545"/>
                  <a:gd name="T5" fmla="*/ 2541 h 2542"/>
                  <a:gd name="T6" fmla="*/ 1270 w 2545"/>
                  <a:gd name="T7" fmla="*/ 2541 h 2542"/>
                  <a:gd name="T8" fmla="*/ 0 w 2545"/>
                  <a:gd name="T9" fmla="*/ 1271 h 2542"/>
                  <a:gd name="T10" fmla="*/ 0 w 2545"/>
                  <a:gd name="T11" fmla="*/ 1271 h 2542"/>
                  <a:gd name="T12" fmla="*/ 1270 w 2545"/>
                  <a:gd name="T13" fmla="*/ 0 h 2542"/>
                  <a:gd name="T14" fmla="*/ 1270 w 2545"/>
                  <a:gd name="T15" fmla="*/ 0 h 2542"/>
                  <a:gd name="T16" fmla="*/ 2544 w 2545"/>
                  <a:gd name="T17" fmla="*/ 1271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5" h="2542">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2" name="Freeform 61">
                <a:extLst>
                  <a:ext uri="{FF2B5EF4-FFF2-40B4-BE49-F238E27FC236}">
                    <a16:creationId xmlns:a16="http://schemas.microsoft.com/office/drawing/2014/main" id="{141AAF3A-585B-184F-AB1E-63AEF6FA25A7}"/>
                  </a:ext>
                </a:extLst>
              </p:cNvPr>
              <p:cNvSpPr>
                <a:spLocks noChangeArrowheads="1"/>
              </p:cNvSpPr>
              <p:nvPr/>
            </p:nvSpPr>
            <p:spPr bwMode="auto">
              <a:xfrm>
                <a:off x="7216825" y="3717258"/>
                <a:ext cx="452421" cy="462076"/>
              </a:xfrm>
              <a:custGeom>
                <a:avLst/>
                <a:gdLst>
                  <a:gd name="connsiteX0" fmla="*/ 185682 w 480510"/>
                  <a:gd name="connsiteY0" fmla="*/ 310279 h 490765"/>
                  <a:gd name="connsiteX1" fmla="*/ 95542 w 480510"/>
                  <a:gd name="connsiteY1" fmla="*/ 327180 h 490765"/>
                  <a:gd name="connsiteX2" fmla="*/ 86528 w 480510"/>
                  <a:gd name="connsiteY2" fmla="*/ 441894 h 490765"/>
                  <a:gd name="connsiteX3" fmla="*/ 166572 w 480510"/>
                  <a:gd name="connsiteY3" fmla="*/ 464549 h 490765"/>
                  <a:gd name="connsiteX4" fmla="*/ 223902 w 480510"/>
                  <a:gd name="connsiteY4" fmla="*/ 453042 h 490765"/>
                  <a:gd name="connsiteX5" fmla="*/ 262843 w 480510"/>
                  <a:gd name="connsiteY5" fmla="*/ 402697 h 490765"/>
                  <a:gd name="connsiteX6" fmla="*/ 185682 w 480510"/>
                  <a:gd name="connsiteY6" fmla="*/ 310279 h 490765"/>
                  <a:gd name="connsiteX7" fmla="*/ 163012 w 480510"/>
                  <a:gd name="connsiteY7" fmla="*/ 26100 h 490765"/>
                  <a:gd name="connsiteX8" fmla="*/ 129074 w 480510"/>
                  <a:gd name="connsiteY8" fmla="*/ 27269 h 490765"/>
                  <a:gd name="connsiteX9" fmla="*/ 89051 w 480510"/>
                  <a:gd name="connsiteY9" fmla="*/ 78692 h 490765"/>
                  <a:gd name="connsiteX10" fmla="*/ 116815 w 480510"/>
                  <a:gd name="connsiteY10" fmla="*/ 179382 h 490765"/>
                  <a:gd name="connsiteX11" fmla="*/ 188567 w 480510"/>
                  <a:gd name="connsiteY11" fmla="*/ 202397 h 490765"/>
                  <a:gd name="connsiteX12" fmla="*/ 228229 w 480510"/>
                  <a:gd name="connsiteY12" fmla="*/ 134072 h 490765"/>
                  <a:gd name="connsiteX13" fmla="*/ 191812 w 480510"/>
                  <a:gd name="connsiteY13" fmla="*/ 44890 h 490765"/>
                  <a:gd name="connsiteX14" fmla="*/ 163012 w 480510"/>
                  <a:gd name="connsiteY14" fmla="*/ 26100 h 490765"/>
                  <a:gd name="connsiteX15" fmla="*/ 314043 w 480510"/>
                  <a:gd name="connsiteY15" fmla="*/ 4254 h 490765"/>
                  <a:gd name="connsiteX16" fmla="*/ 241570 w 480510"/>
                  <a:gd name="connsiteY16" fmla="*/ 25471 h 490765"/>
                  <a:gd name="connsiteX17" fmla="*/ 266448 w 480510"/>
                  <a:gd name="connsiteY17" fmla="*/ 55318 h 490765"/>
                  <a:gd name="connsiteX18" fmla="*/ 251305 w 480510"/>
                  <a:gd name="connsiteY18" fmla="*/ 186574 h 490765"/>
                  <a:gd name="connsiteX19" fmla="*/ 222460 w 480510"/>
                  <a:gd name="connsiteY19" fmla="*/ 212825 h 490765"/>
                  <a:gd name="connsiteX20" fmla="*/ 226786 w 480510"/>
                  <a:gd name="connsiteY20" fmla="*/ 260293 h 490765"/>
                  <a:gd name="connsiteX21" fmla="*/ 268251 w 480510"/>
                  <a:gd name="connsiteY21" fmla="*/ 294096 h 490765"/>
                  <a:gd name="connsiteX22" fmla="*/ 265727 w 480510"/>
                  <a:gd name="connsiteY22" fmla="*/ 450525 h 490765"/>
                  <a:gd name="connsiteX23" fmla="*/ 43260 w 480510"/>
                  <a:gd name="connsiteY23" fmla="*/ 468865 h 490765"/>
                  <a:gd name="connsiteX24" fmla="*/ 34606 w 480510"/>
                  <a:gd name="connsiteY24" fmla="*/ 331855 h 490765"/>
                  <a:gd name="connsiteX25" fmla="*/ 154313 w 480510"/>
                  <a:gd name="connsiteY25" fmla="*/ 293377 h 490765"/>
                  <a:gd name="connsiteX26" fmla="*/ 172341 w 480510"/>
                  <a:gd name="connsiteY26" fmla="*/ 293377 h 490765"/>
                  <a:gd name="connsiteX27" fmla="*/ 155395 w 480510"/>
                  <a:gd name="connsiteY27" fmla="*/ 231884 h 490765"/>
                  <a:gd name="connsiteX28" fmla="*/ 144218 w 480510"/>
                  <a:gd name="connsiteY28" fmla="*/ 224692 h 490765"/>
                  <a:gd name="connsiteX29" fmla="*/ 50832 w 480510"/>
                  <a:gd name="connsiteY29" fmla="*/ 181899 h 490765"/>
                  <a:gd name="connsiteX30" fmla="*/ 100589 w 480510"/>
                  <a:gd name="connsiteY30" fmla="*/ 21156 h 490765"/>
                  <a:gd name="connsiteX31" fmla="*/ 170899 w 480510"/>
                  <a:gd name="connsiteY31" fmla="*/ 4614 h 490765"/>
                  <a:gd name="connsiteX32" fmla="*/ 314043 w 480510"/>
                  <a:gd name="connsiteY32" fmla="*/ 4254 h 490765"/>
                  <a:gd name="connsiteX33" fmla="*/ 382824 w 480510"/>
                  <a:gd name="connsiteY33" fmla="*/ 0 h 490765"/>
                  <a:gd name="connsiteX34" fmla="*/ 421394 w 480510"/>
                  <a:gd name="connsiteY34" fmla="*/ 0 h 490765"/>
                  <a:gd name="connsiteX35" fmla="*/ 421394 w 480510"/>
                  <a:gd name="connsiteY35" fmla="*/ 58396 h 490765"/>
                  <a:gd name="connsiteX36" fmla="*/ 480510 w 480510"/>
                  <a:gd name="connsiteY36" fmla="*/ 58396 h 490765"/>
                  <a:gd name="connsiteX37" fmla="*/ 480510 w 480510"/>
                  <a:gd name="connsiteY37" fmla="*/ 98047 h 490765"/>
                  <a:gd name="connsiteX38" fmla="*/ 421394 w 480510"/>
                  <a:gd name="connsiteY38" fmla="*/ 98047 h 490765"/>
                  <a:gd name="connsiteX39" fmla="*/ 421394 w 480510"/>
                  <a:gd name="connsiteY39" fmla="*/ 156803 h 490765"/>
                  <a:gd name="connsiteX40" fmla="*/ 382824 w 480510"/>
                  <a:gd name="connsiteY40" fmla="*/ 156803 h 490765"/>
                  <a:gd name="connsiteX41" fmla="*/ 382824 w 480510"/>
                  <a:gd name="connsiteY41" fmla="*/ 98047 h 490765"/>
                  <a:gd name="connsiteX42" fmla="*/ 323708 w 480510"/>
                  <a:gd name="connsiteY42" fmla="*/ 98047 h 490765"/>
                  <a:gd name="connsiteX43" fmla="*/ 323708 w 480510"/>
                  <a:gd name="connsiteY43" fmla="*/ 58396 h 490765"/>
                  <a:gd name="connsiteX44" fmla="*/ 382824 w 480510"/>
                  <a:gd name="connsiteY44" fmla="*/ 58396 h 49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510" h="490765">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31" name="Group 30">
              <a:extLst>
                <a:ext uri="{FF2B5EF4-FFF2-40B4-BE49-F238E27FC236}">
                  <a16:creationId xmlns:a16="http://schemas.microsoft.com/office/drawing/2014/main" id="{E059928B-F124-0A49-A873-22511E0C60EA}"/>
                </a:ext>
              </a:extLst>
            </p:cNvPr>
            <p:cNvGrpSpPr/>
            <p:nvPr userDrawn="1"/>
          </p:nvGrpSpPr>
          <p:grpSpPr>
            <a:xfrm>
              <a:off x="10748186" y="5082144"/>
              <a:ext cx="1012549" cy="1012549"/>
              <a:chOff x="8050734" y="3763595"/>
              <a:chExt cx="704003" cy="704003"/>
            </a:xfrm>
          </p:grpSpPr>
          <p:sp>
            <p:nvSpPr>
              <p:cNvPr id="59" name="Freeform 26">
                <a:extLst>
                  <a:ext uri="{FF2B5EF4-FFF2-40B4-BE49-F238E27FC236}">
                    <a16:creationId xmlns:a16="http://schemas.microsoft.com/office/drawing/2014/main" id="{2E8D78C8-8822-D048-A395-2B9881FB9126}"/>
                  </a:ext>
                </a:extLst>
              </p:cNvPr>
              <p:cNvSpPr>
                <a:spLocks noChangeArrowheads="1"/>
              </p:cNvSpPr>
              <p:nvPr/>
            </p:nvSpPr>
            <p:spPr bwMode="auto">
              <a:xfrm>
                <a:off x="8050734" y="3763595"/>
                <a:ext cx="704003" cy="704003"/>
              </a:xfrm>
              <a:custGeom>
                <a:avLst/>
                <a:gdLst>
                  <a:gd name="T0" fmla="*/ 2078 w 2079"/>
                  <a:gd name="T1" fmla="*/ 1037 h 2077"/>
                  <a:gd name="T2" fmla="*/ 2078 w 2079"/>
                  <a:gd name="T3" fmla="*/ 1037 h 2077"/>
                  <a:gd name="T4" fmla="*/ 1039 w 2079"/>
                  <a:gd name="T5" fmla="*/ 2076 h 2077"/>
                  <a:gd name="T6" fmla="*/ 1039 w 2079"/>
                  <a:gd name="T7" fmla="*/ 2076 h 2077"/>
                  <a:gd name="T8" fmla="*/ 0 w 2079"/>
                  <a:gd name="T9" fmla="*/ 1037 h 2077"/>
                  <a:gd name="T10" fmla="*/ 0 w 2079"/>
                  <a:gd name="T11" fmla="*/ 1037 h 2077"/>
                  <a:gd name="T12" fmla="*/ 1039 w 2079"/>
                  <a:gd name="T13" fmla="*/ 0 h 2077"/>
                  <a:gd name="T14" fmla="*/ 1039 w 2079"/>
                  <a:gd name="T15" fmla="*/ 0 h 2077"/>
                  <a:gd name="T16" fmla="*/ 2078 w 2079"/>
                  <a:gd name="T17" fmla="*/ 1037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2077">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0" name="Freeform 27">
                <a:extLst>
                  <a:ext uri="{FF2B5EF4-FFF2-40B4-BE49-F238E27FC236}">
                    <a16:creationId xmlns:a16="http://schemas.microsoft.com/office/drawing/2014/main" id="{037A9D00-B0C9-0040-86BB-91D6A24EC061}"/>
                  </a:ext>
                </a:extLst>
              </p:cNvPr>
              <p:cNvSpPr>
                <a:spLocks noChangeArrowheads="1"/>
              </p:cNvSpPr>
              <p:nvPr/>
            </p:nvSpPr>
            <p:spPr bwMode="auto">
              <a:xfrm>
                <a:off x="8251024" y="3901107"/>
                <a:ext cx="303423" cy="428978"/>
              </a:xfrm>
              <a:custGeom>
                <a:avLst/>
                <a:gdLst>
                  <a:gd name="T0" fmla="*/ 162 w 896"/>
                  <a:gd name="T1" fmla="*/ 466 h 1265"/>
                  <a:gd name="T2" fmla="*/ 162 w 896"/>
                  <a:gd name="T3" fmla="*/ 466 h 1265"/>
                  <a:gd name="T4" fmla="*/ 247 w 896"/>
                  <a:gd name="T5" fmla="*/ 489 h 1265"/>
                  <a:gd name="T6" fmla="*/ 585 w 896"/>
                  <a:gd name="T7" fmla="*/ 228 h 1265"/>
                  <a:gd name="T8" fmla="*/ 585 w 896"/>
                  <a:gd name="T9" fmla="*/ 228 h 1265"/>
                  <a:gd name="T10" fmla="*/ 570 w 896"/>
                  <a:gd name="T11" fmla="*/ 161 h 1265"/>
                  <a:gd name="T12" fmla="*/ 570 w 896"/>
                  <a:gd name="T13" fmla="*/ 161 h 1265"/>
                  <a:gd name="T14" fmla="*/ 732 w 896"/>
                  <a:gd name="T15" fmla="*/ 0 h 1265"/>
                  <a:gd name="T16" fmla="*/ 732 w 896"/>
                  <a:gd name="T17" fmla="*/ 0 h 1265"/>
                  <a:gd name="T18" fmla="*/ 895 w 896"/>
                  <a:gd name="T19" fmla="*/ 161 h 1265"/>
                  <a:gd name="T20" fmla="*/ 895 w 896"/>
                  <a:gd name="T21" fmla="*/ 161 h 1265"/>
                  <a:gd name="T22" fmla="*/ 732 w 896"/>
                  <a:gd name="T23" fmla="*/ 322 h 1265"/>
                  <a:gd name="T24" fmla="*/ 732 w 896"/>
                  <a:gd name="T25" fmla="*/ 322 h 1265"/>
                  <a:gd name="T26" fmla="*/ 639 w 896"/>
                  <a:gd name="T27" fmla="*/ 291 h 1265"/>
                  <a:gd name="T28" fmla="*/ 303 w 896"/>
                  <a:gd name="T29" fmla="*/ 548 h 1265"/>
                  <a:gd name="T30" fmla="*/ 303 w 896"/>
                  <a:gd name="T31" fmla="*/ 548 h 1265"/>
                  <a:gd name="T32" fmla="*/ 325 w 896"/>
                  <a:gd name="T33" fmla="*/ 627 h 1265"/>
                  <a:gd name="T34" fmla="*/ 325 w 896"/>
                  <a:gd name="T35" fmla="*/ 627 h 1265"/>
                  <a:gd name="T36" fmla="*/ 302 w 896"/>
                  <a:gd name="T37" fmla="*/ 706 h 1265"/>
                  <a:gd name="T38" fmla="*/ 639 w 896"/>
                  <a:gd name="T39" fmla="*/ 969 h 1265"/>
                  <a:gd name="T40" fmla="*/ 639 w 896"/>
                  <a:gd name="T41" fmla="*/ 969 h 1265"/>
                  <a:gd name="T42" fmla="*/ 732 w 896"/>
                  <a:gd name="T43" fmla="*/ 939 h 1265"/>
                  <a:gd name="T44" fmla="*/ 732 w 896"/>
                  <a:gd name="T45" fmla="*/ 939 h 1265"/>
                  <a:gd name="T46" fmla="*/ 895 w 896"/>
                  <a:gd name="T47" fmla="*/ 1102 h 1265"/>
                  <a:gd name="T48" fmla="*/ 895 w 896"/>
                  <a:gd name="T49" fmla="*/ 1102 h 1265"/>
                  <a:gd name="T50" fmla="*/ 732 w 896"/>
                  <a:gd name="T51" fmla="*/ 1264 h 1265"/>
                  <a:gd name="T52" fmla="*/ 732 w 896"/>
                  <a:gd name="T53" fmla="*/ 1264 h 1265"/>
                  <a:gd name="T54" fmla="*/ 570 w 896"/>
                  <a:gd name="T55" fmla="*/ 1102 h 1265"/>
                  <a:gd name="T56" fmla="*/ 570 w 896"/>
                  <a:gd name="T57" fmla="*/ 1102 h 1265"/>
                  <a:gd name="T58" fmla="*/ 586 w 896"/>
                  <a:gd name="T59" fmla="*/ 1032 h 1265"/>
                  <a:gd name="T60" fmla="*/ 244 w 896"/>
                  <a:gd name="T61" fmla="*/ 765 h 1265"/>
                  <a:gd name="T62" fmla="*/ 244 w 896"/>
                  <a:gd name="T63" fmla="*/ 765 h 1265"/>
                  <a:gd name="T64" fmla="*/ 162 w 896"/>
                  <a:gd name="T65" fmla="*/ 789 h 1265"/>
                  <a:gd name="T66" fmla="*/ 162 w 896"/>
                  <a:gd name="T67" fmla="*/ 789 h 1265"/>
                  <a:gd name="T68" fmla="*/ 0 w 896"/>
                  <a:gd name="T69" fmla="*/ 627 h 1265"/>
                  <a:gd name="T70" fmla="*/ 0 w 896"/>
                  <a:gd name="T71" fmla="*/ 627 h 1265"/>
                  <a:gd name="T72" fmla="*/ 162 w 896"/>
                  <a:gd name="T73" fmla="*/ 466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6" h="1265">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grpSp>
        <p:grpSp>
          <p:nvGrpSpPr>
            <p:cNvPr id="33" name="Group 32">
              <a:extLst>
                <a:ext uri="{FF2B5EF4-FFF2-40B4-BE49-F238E27FC236}">
                  <a16:creationId xmlns:a16="http://schemas.microsoft.com/office/drawing/2014/main" id="{B4516D6E-59E9-B847-89BE-642DB34F0FBD}"/>
                </a:ext>
              </a:extLst>
            </p:cNvPr>
            <p:cNvGrpSpPr/>
            <p:nvPr userDrawn="1"/>
          </p:nvGrpSpPr>
          <p:grpSpPr>
            <a:xfrm>
              <a:off x="10225787" y="-419161"/>
              <a:ext cx="1006100" cy="1006100"/>
              <a:chOff x="7687522" y="-61341"/>
              <a:chExt cx="699519" cy="699519"/>
            </a:xfrm>
          </p:grpSpPr>
          <p:sp>
            <p:nvSpPr>
              <p:cNvPr id="57" name="Freeform 36">
                <a:extLst>
                  <a:ext uri="{FF2B5EF4-FFF2-40B4-BE49-F238E27FC236}">
                    <a16:creationId xmlns:a16="http://schemas.microsoft.com/office/drawing/2014/main" id="{AB7784CE-0848-6B45-AAF2-D745AB1ADE26}"/>
                  </a:ext>
                </a:extLst>
              </p:cNvPr>
              <p:cNvSpPr>
                <a:spLocks noChangeArrowheads="1"/>
              </p:cNvSpPr>
              <p:nvPr/>
            </p:nvSpPr>
            <p:spPr bwMode="auto">
              <a:xfrm>
                <a:off x="7687522" y="-61341"/>
                <a:ext cx="699519" cy="699519"/>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8" name="Freeform 57">
                <a:extLst>
                  <a:ext uri="{FF2B5EF4-FFF2-40B4-BE49-F238E27FC236}">
                    <a16:creationId xmlns:a16="http://schemas.microsoft.com/office/drawing/2014/main" id="{17116595-7260-7143-B906-D5AD04230C3A}"/>
                  </a:ext>
                </a:extLst>
              </p:cNvPr>
              <p:cNvSpPr>
                <a:spLocks noChangeArrowheads="1"/>
              </p:cNvSpPr>
              <p:nvPr/>
            </p:nvSpPr>
            <p:spPr bwMode="auto">
              <a:xfrm>
                <a:off x="7770599" y="24256"/>
                <a:ext cx="530246" cy="528875"/>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35" name="Group 34">
              <a:extLst>
                <a:ext uri="{FF2B5EF4-FFF2-40B4-BE49-F238E27FC236}">
                  <a16:creationId xmlns:a16="http://schemas.microsoft.com/office/drawing/2014/main" id="{EF0F0B53-236A-3E4C-94C5-5432C771B47F}"/>
                </a:ext>
              </a:extLst>
            </p:cNvPr>
            <p:cNvGrpSpPr/>
            <p:nvPr userDrawn="1"/>
          </p:nvGrpSpPr>
          <p:grpSpPr>
            <a:xfrm>
              <a:off x="8796179" y="2366964"/>
              <a:ext cx="2156235" cy="2156237"/>
              <a:chOff x="6693547" y="1875790"/>
              <a:chExt cx="1499183" cy="1499184"/>
            </a:xfrm>
          </p:grpSpPr>
          <p:sp>
            <p:nvSpPr>
              <p:cNvPr id="55" name="Freeform 42">
                <a:extLst>
                  <a:ext uri="{FF2B5EF4-FFF2-40B4-BE49-F238E27FC236}">
                    <a16:creationId xmlns:a16="http://schemas.microsoft.com/office/drawing/2014/main" id="{DAA7F8C9-152F-7B42-82D3-CDDC9500B90C}"/>
                  </a:ext>
                </a:extLst>
              </p:cNvPr>
              <p:cNvSpPr>
                <a:spLocks noChangeArrowheads="1"/>
              </p:cNvSpPr>
              <p:nvPr/>
            </p:nvSpPr>
            <p:spPr bwMode="auto">
              <a:xfrm>
                <a:off x="6693547" y="1875790"/>
                <a:ext cx="1499183" cy="1499184"/>
              </a:xfrm>
              <a:custGeom>
                <a:avLst/>
                <a:gdLst>
                  <a:gd name="T0" fmla="*/ 4422 w 4423"/>
                  <a:gd name="T1" fmla="*/ 2210 h 4421"/>
                  <a:gd name="T2" fmla="*/ 4422 w 4423"/>
                  <a:gd name="T3" fmla="*/ 2210 h 4421"/>
                  <a:gd name="T4" fmla="*/ 2211 w 4423"/>
                  <a:gd name="T5" fmla="*/ 4420 h 4421"/>
                  <a:gd name="T6" fmla="*/ 2211 w 4423"/>
                  <a:gd name="T7" fmla="*/ 4420 h 4421"/>
                  <a:gd name="T8" fmla="*/ 0 w 4423"/>
                  <a:gd name="T9" fmla="*/ 2210 h 4421"/>
                  <a:gd name="T10" fmla="*/ 0 w 4423"/>
                  <a:gd name="T11" fmla="*/ 2210 h 4421"/>
                  <a:gd name="T12" fmla="*/ 2211 w 4423"/>
                  <a:gd name="T13" fmla="*/ 0 h 4421"/>
                  <a:gd name="T14" fmla="*/ 2211 w 4423"/>
                  <a:gd name="T15" fmla="*/ 0 h 4421"/>
                  <a:gd name="T16" fmla="*/ 4422 w 4423"/>
                  <a:gd name="T17" fmla="*/ 2210 h 4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3" h="4421">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6" name="Freeform 55">
                <a:extLst>
                  <a:ext uri="{FF2B5EF4-FFF2-40B4-BE49-F238E27FC236}">
                    <a16:creationId xmlns:a16="http://schemas.microsoft.com/office/drawing/2014/main" id="{610ABE20-E37F-F34E-9758-9B0BAAE93E56}"/>
                  </a:ext>
                </a:extLst>
              </p:cNvPr>
              <p:cNvSpPr>
                <a:spLocks noChangeArrowheads="1"/>
              </p:cNvSpPr>
              <p:nvPr/>
            </p:nvSpPr>
            <p:spPr bwMode="auto">
              <a:xfrm>
                <a:off x="7023233" y="2228045"/>
                <a:ext cx="840400" cy="793185"/>
              </a:xfrm>
              <a:custGeom>
                <a:avLst/>
                <a:gdLst>
                  <a:gd name="connsiteX0" fmla="*/ 473531 w 892578"/>
                  <a:gd name="connsiteY0" fmla="*/ 212657 h 842431"/>
                  <a:gd name="connsiteX1" fmla="*/ 654012 w 892578"/>
                  <a:gd name="connsiteY1" fmla="*/ 364886 h 842431"/>
                  <a:gd name="connsiteX2" fmla="*/ 647888 w 892578"/>
                  <a:gd name="connsiteY2" fmla="*/ 371364 h 842431"/>
                  <a:gd name="connsiteX3" fmla="*/ 588448 w 892578"/>
                  <a:gd name="connsiteY3" fmla="*/ 376402 h 842431"/>
                  <a:gd name="connsiteX4" fmla="*/ 480376 w 892578"/>
                  <a:gd name="connsiteY4" fmla="*/ 278875 h 842431"/>
                  <a:gd name="connsiteX5" fmla="*/ 472090 w 892578"/>
                  <a:gd name="connsiteY5" fmla="*/ 272037 h 842431"/>
                  <a:gd name="connsiteX6" fmla="*/ 467407 w 892578"/>
                  <a:gd name="connsiteY6" fmla="*/ 219855 h 842431"/>
                  <a:gd name="connsiteX7" fmla="*/ 473531 w 892578"/>
                  <a:gd name="connsiteY7" fmla="*/ 212657 h 842431"/>
                  <a:gd name="connsiteX8" fmla="*/ 465069 w 892578"/>
                  <a:gd name="connsiteY8" fmla="*/ 108686 h 842431"/>
                  <a:gd name="connsiteX9" fmla="*/ 659824 w 892578"/>
                  <a:gd name="connsiteY9" fmla="*/ 176689 h 842431"/>
                  <a:gd name="connsiteX10" fmla="*/ 757201 w 892578"/>
                  <a:gd name="connsiteY10" fmla="*/ 351913 h 842431"/>
                  <a:gd name="connsiteX11" fmla="*/ 747500 w 892578"/>
                  <a:gd name="connsiteY11" fmla="*/ 364147 h 842431"/>
                  <a:gd name="connsiteX12" fmla="*/ 695757 w 892578"/>
                  <a:gd name="connsiteY12" fmla="*/ 368105 h 842431"/>
                  <a:gd name="connsiteX13" fmla="*/ 687492 w 892578"/>
                  <a:gd name="connsiteY13" fmla="*/ 361628 h 842431"/>
                  <a:gd name="connsiteX14" fmla="*/ 598020 w 892578"/>
                  <a:gd name="connsiteY14" fmla="*/ 215908 h 842431"/>
                  <a:gd name="connsiteX15" fmla="*/ 472615 w 892578"/>
                  <a:gd name="connsiteY15" fmla="*/ 178128 h 842431"/>
                  <a:gd name="connsiteX16" fmla="*/ 462194 w 892578"/>
                  <a:gd name="connsiteY16" fmla="*/ 169133 h 842431"/>
                  <a:gd name="connsiteX17" fmla="*/ 458241 w 892578"/>
                  <a:gd name="connsiteY17" fmla="*/ 116962 h 842431"/>
                  <a:gd name="connsiteX18" fmla="*/ 465069 w 892578"/>
                  <a:gd name="connsiteY18" fmla="*/ 108686 h 842431"/>
                  <a:gd name="connsiteX19" fmla="*/ 174881 w 892578"/>
                  <a:gd name="connsiteY19" fmla="*/ 11096 h 842431"/>
                  <a:gd name="connsiteX20" fmla="*/ 201408 w 892578"/>
                  <a:gd name="connsiteY20" fmla="*/ 17029 h 842431"/>
                  <a:gd name="connsiteX21" fmla="*/ 222283 w 892578"/>
                  <a:gd name="connsiteY21" fmla="*/ 40807 h 842431"/>
                  <a:gd name="connsiteX22" fmla="*/ 297503 w 892578"/>
                  <a:gd name="connsiteY22" fmla="*/ 222022 h 842431"/>
                  <a:gd name="connsiteX23" fmla="*/ 294984 w 892578"/>
                  <a:gd name="connsiteY23" fmla="*/ 256608 h 842431"/>
                  <a:gd name="connsiteX24" fmla="*/ 240638 w 892578"/>
                  <a:gd name="connsiteY24" fmla="*/ 328662 h 842431"/>
                  <a:gd name="connsiteX25" fmla="*/ 235599 w 892578"/>
                  <a:gd name="connsiteY25" fmla="*/ 379460 h 842431"/>
                  <a:gd name="connsiteX26" fmla="*/ 535044 w 892578"/>
                  <a:gd name="connsiteY26" fmla="*/ 636332 h 842431"/>
                  <a:gd name="connsiteX27" fmla="*/ 581472 w 892578"/>
                  <a:gd name="connsiteY27" fmla="*/ 625524 h 842431"/>
                  <a:gd name="connsiteX28" fmla="*/ 645896 w 892578"/>
                  <a:gd name="connsiteY28" fmla="*/ 544824 h 842431"/>
                  <a:gd name="connsiteX29" fmla="*/ 695923 w 892578"/>
                  <a:gd name="connsiteY29" fmla="*/ 531854 h 842431"/>
                  <a:gd name="connsiteX30" fmla="*/ 823690 w 892578"/>
                  <a:gd name="connsiteY30" fmla="*/ 591299 h 842431"/>
                  <a:gd name="connsiteX31" fmla="*/ 851763 w 892578"/>
                  <a:gd name="connsiteY31" fmla="*/ 605349 h 842431"/>
                  <a:gd name="connsiteX32" fmla="*/ 891353 w 892578"/>
                  <a:gd name="connsiteY32" fmla="*/ 674881 h 842431"/>
                  <a:gd name="connsiteX33" fmla="*/ 731194 w 892578"/>
                  <a:gd name="connsiteY33" fmla="*/ 837363 h 842431"/>
                  <a:gd name="connsiteX34" fmla="*/ 673968 w 892578"/>
                  <a:gd name="connsiteY34" fmla="*/ 842046 h 842431"/>
                  <a:gd name="connsiteX35" fmla="*/ 583271 w 892578"/>
                  <a:gd name="connsiteY35" fmla="*/ 826915 h 842431"/>
                  <a:gd name="connsiteX36" fmla="*/ 108191 w 892578"/>
                  <a:gd name="connsiteY36" fmla="*/ 476733 h 842431"/>
                  <a:gd name="connsiteX37" fmla="*/ 4898 w 892578"/>
                  <a:gd name="connsiteY37" fmla="*/ 270299 h 842431"/>
                  <a:gd name="connsiteX38" fmla="*/ 84437 w 892578"/>
                  <a:gd name="connsiteY38" fmla="*/ 32881 h 842431"/>
                  <a:gd name="connsiteX39" fmla="*/ 174881 w 892578"/>
                  <a:gd name="connsiteY39" fmla="*/ 11096 h 842431"/>
                  <a:gd name="connsiteX40" fmla="*/ 467086 w 892578"/>
                  <a:gd name="connsiteY40" fmla="*/ 17 h 842431"/>
                  <a:gd name="connsiteX41" fmla="*/ 585945 w 892578"/>
                  <a:gd name="connsiteY41" fmla="*/ 16577 h 842431"/>
                  <a:gd name="connsiteX42" fmla="*/ 675990 w 892578"/>
                  <a:gd name="connsiteY42" fmla="*/ 56537 h 842431"/>
                  <a:gd name="connsiteX43" fmla="*/ 700482 w 892578"/>
                  <a:gd name="connsiteY43" fmla="*/ 74898 h 842431"/>
                  <a:gd name="connsiteX44" fmla="*/ 725694 w 892578"/>
                  <a:gd name="connsiteY44" fmla="*/ 96138 h 842431"/>
                  <a:gd name="connsiteX45" fmla="*/ 755229 w 892578"/>
                  <a:gd name="connsiteY45" fmla="*/ 120978 h 842431"/>
                  <a:gd name="connsiteX46" fmla="*/ 832307 w 892578"/>
                  <a:gd name="connsiteY46" fmla="*/ 230058 h 842431"/>
                  <a:gd name="connsiteX47" fmla="*/ 863642 w 892578"/>
                  <a:gd name="connsiteY47" fmla="*/ 332299 h 842431"/>
                  <a:gd name="connsiteX48" fmla="*/ 861481 w 892578"/>
                  <a:gd name="connsiteY48" fmla="*/ 353539 h 842431"/>
                  <a:gd name="connsiteX49" fmla="*/ 802772 w 892578"/>
                  <a:gd name="connsiteY49" fmla="*/ 357859 h 842431"/>
                  <a:gd name="connsiteX50" fmla="*/ 792687 w 892578"/>
                  <a:gd name="connsiteY50" fmla="*/ 349219 h 842431"/>
                  <a:gd name="connsiteX51" fmla="*/ 710567 w 892578"/>
                  <a:gd name="connsiteY51" fmla="*/ 174978 h 842431"/>
                  <a:gd name="connsiteX52" fmla="*/ 462764 w 892578"/>
                  <a:gd name="connsiteY52" fmla="*/ 72018 h 842431"/>
                  <a:gd name="connsiteX53" fmla="*/ 450158 w 892578"/>
                  <a:gd name="connsiteY53" fmla="*/ 72378 h 842431"/>
                  <a:gd name="connsiteX54" fmla="*/ 448357 w 892578"/>
                  <a:gd name="connsiteY54" fmla="*/ 6857 h 842431"/>
                  <a:gd name="connsiteX55" fmla="*/ 467086 w 892578"/>
                  <a:gd name="connsiteY55" fmla="*/ 17 h 84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92578" h="842431">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36" name="Group 35">
              <a:extLst>
                <a:ext uri="{FF2B5EF4-FFF2-40B4-BE49-F238E27FC236}">
                  <a16:creationId xmlns:a16="http://schemas.microsoft.com/office/drawing/2014/main" id="{C5E03691-7CF7-9D4B-AB77-5C902EED1E5F}"/>
                </a:ext>
              </a:extLst>
            </p:cNvPr>
            <p:cNvGrpSpPr/>
            <p:nvPr userDrawn="1"/>
          </p:nvGrpSpPr>
          <p:grpSpPr>
            <a:xfrm>
              <a:off x="10885772" y="3678331"/>
              <a:ext cx="1309219" cy="1309222"/>
              <a:chOff x="8146395" y="2787555"/>
              <a:chExt cx="910271" cy="910273"/>
            </a:xfrm>
          </p:grpSpPr>
          <p:sp>
            <p:nvSpPr>
              <p:cNvPr id="53" name="Freeform 55">
                <a:extLst>
                  <a:ext uri="{FF2B5EF4-FFF2-40B4-BE49-F238E27FC236}">
                    <a16:creationId xmlns:a16="http://schemas.microsoft.com/office/drawing/2014/main" id="{401942F5-64E3-D943-8923-1660ECBA97DB}"/>
                  </a:ext>
                </a:extLst>
              </p:cNvPr>
              <p:cNvSpPr>
                <a:spLocks noChangeArrowheads="1"/>
              </p:cNvSpPr>
              <p:nvPr/>
            </p:nvSpPr>
            <p:spPr bwMode="auto">
              <a:xfrm>
                <a:off x="8146395" y="2787555"/>
                <a:ext cx="910271" cy="910273"/>
              </a:xfrm>
              <a:custGeom>
                <a:avLst/>
                <a:gdLst>
                  <a:gd name="T0" fmla="*/ 2685 w 2686"/>
                  <a:gd name="T1" fmla="*/ 1344 h 2686"/>
                  <a:gd name="T2" fmla="*/ 2685 w 2686"/>
                  <a:gd name="T3" fmla="*/ 1344 h 2686"/>
                  <a:gd name="T4" fmla="*/ 1343 w 2686"/>
                  <a:gd name="T5" fmla="*/ 2685 h 2686"/>
                  <a:gd name="T6" fmla="*/ 1343 w 2686"/>
                  <a:gd name="T7" fmla="*/ 2685 h 2686"/>
                  <a:gd name="T8" fmla="*/ 0 w 2686"/>
                  <a:gd name="T9" fmla="*/ 1344 h 2686"/>
                  <a:gd name="T10" fmla="*/ 0 w 2686"/>
                  <a:gd name="T11" fmla="*/ 1344 h 2686"/>
                  <a:gd name="T12" fmla="*/ 1343 w 2686"/>
                  <a:gd name="T13" fmla="*/ 0 h 2686"/>
                  <a:gd name="T14" fmla="*/ 1343 w 2686"/>
                  <a:gd name="T15" fmla="*/ 0 h 2686"/>
                  <a:gd name="T16" fmla="*/ 2685 w 2686"/>
                  <a:gd name="T17" fmla="*/ 134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6" h="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4" name="Freeform 53">
                <a:extLst>
                  <a:ext uri="{FF2B5EF4-FFF2-40B4-BE49-F238E27FC236}">
                    <a16:creationId xmlns:a16="http://schemas.microsoft.com/office/drawing/2014/main" id="{7D764D0C-28E5-424B-BF2A-56A385650E6C}"/>
                  </a:ext>
                </a:extLst>
              </p:cNvPr>
              <p:cNvSpPr>
                <a:spLocks noChangeArrowheads="1"/>
              </p:cNvSpPr>
              <p:nvPr/>
            </p:nvSpPr>
            <p:spPr bwMode="auto">
              <a:xfrm>
                <a:off x="8330182" y="2915398"/>
                <a:ext cx="510158" cy="592582"/>
              </a:xfrm>
              <a:custGeom>
                <a:avLst/>
                <a:gdLst>
                  <a:gd name="connsiteX0" fmla="*/ 160894 w 541832"/>
                  <a:gd name="connsiteY0" fmla="*/ 146915 h 629373"/>
                  <a:gd name="connsiteX1" fmla="*/ 221755 w 541832"/>
                  <a:gd name="connsiteY1" fmla="*/ 158776 h 629373"/>
                  <a:gd name="connsiteX2" fmla="*/ 257048 w 541832"/>
                  <a:gd name="connsiteY2" fmla="*/ 170278 h 629373"/>
                  <a:gd name="connsiteX3" fmla="*/ 321151 w 541832"/>
                  <a:gd name="connsiteY3" fmla="*/ 166324 h 629373"/>
                  <a:gd name="connsiteX4" fmla="*/ 366167 w 541832"/>
                  <a:gd name="connsiteY4" fmla="*/ 150869 h 629373"/>
                  <a:gd name="connsiteX5" fmla="*/ 492932 w 541832"/>
                  <a:gd name="connsiteY5" fmla="*/ 179264 h 629373"/>
                  <a:gd name="connsiteX6" fmla="*/ 521021 w 541832"/>
                  <a:gd name="connsiteY6" fmla="*/ 205862 h 629373"/>
                  <a:gd name="connsiteX7" fmla="*/ 519581 w 541832"/>
                  <a:gd name="connsiteY7" fmla="*/ 213410 h 629373"/>
                  <a:gd name="connsiteX8" fmla="*/ 453678 w 541832"/>
                  <a:gd name="connsiteY8" fmla="*/ 317287 h 629373"/>
                  <a:gd name="connsiteX9" fmla="*/ 492211 w 541832"/>
                  <a:gd name="connsiteY9" fmla="*/ 427992 h 629373"/>
                  <a:gd name="connsiteX10" fmla="*/ 537587 w 541832"/>
                  <a:gd name="connsiteY10" fmla="*/ 459623 h 629373"/>
                  <a:gd name="connsiteX11" fmla="*/ 540828 w 541832"/>
                  <a:gd name="connsiteY11" fmla="*/ 466811 h 629373"/>
                  <a:gd name="connsiteX12" fmla="*/ 464482 w 541832"/>
                  <a:gd name="connsiteY12" fmla="*/ 587941 h 629373"/>
                  <a:gd name="connsiteX13" fmla="*/ 427028 w 541832"/>
                  <a:gd name="connsiteY13" fmla="*/ 619211 h 629373"/>
                  <a:gd name="connsiteX14" fmla="*/ 356443 w 541832"/>
                  <a:gd name="connsiteY14" fmla="*/ 622087 h 629373"/>
                  <a:gd name="connsiteX15" fmla="*/ 326553 w 541832"/>
                  <a:gd name="connsiteY15" fmla="*/ 609147 h 629373"/>
                  <a:gd name="connsiteX16" fmla="*/ 229678 w 541832"/>
                  <a:gd name="connsiteY16" fmla="*/ 613460 h 629373"/>
                  <a:gd name="connsiteX17" fmla="*/ 204830 w 541832"/>
                  <a:gd name="connsiteY17" fmla="*/ 623884 h 629373"/>
                  <a:gd name="connsiteX18" fmla="*/ 121280 w 541832"/>
                  <a:gd name="connsiteY18" fmla="*/ 608069 h 629373"/>
                  <a:gd name="connsiteX19" fmla="*/ 81306 w 541832"/>
                  <a:gd name="connsiteY19" fmla="*/ 565656 h 629373"/>
                  <a:gd name="connsiteX20" fmla="*/ 19364 w 541832"/>
                  <a:gd name="connsiteY20" fmla="*/ 448480 h 629373"/>
                  <a:gd name="connsiteX21" fmla="*/ 638 w 541832"/>
                  <a:gd name="connsiteY21" fmla="*/ 355027 h 629373"/>
                  <a:gd name="connsiteX22" fmla="*/ 16123 w 541832"/>
                  <a:gd name="connsiteY22" fmla="*/ 251510 h 629373"/>
                  <a:gd name="connsiteX23" fmla="*/ 129563 w 541832"/>
                  <a:gd name="connsiteY23" fmla="*/ 150869 h 629373"/>
                  <a:gd name="connsiteX24" fmla="*/ 160894 w 541832"/>
                  <a:gd name="connsiteY24" fmla="*/ 146915 h 629373"/>
                  <a:gd name="connsiteX25" fmla="*/ 387614 w 541832"/>
                  <a:gd name="connsiteY25" fmla="*/ 234 h 629373"/>
                  <a:gd name="connsiteX26" fmla="*/ 391955 w 541832"/>
                  <a:gd name="connsiteY26" fmla="*/ 4178 h 629373"/>
                  <a:gd name="connsiteX27" fmla="*/ 392317 w 541832"/>
                  <a:gd name="connsiteY27" fmla="*/ 14219 h 629373"/>
                  <a:gd name="connsiteX28" fmla="*/ 367356 w 541832"/>
                  <a:gd name="connsiteY28" fmla="*/ 93108 h 629373"/>
                  <a:gd name="connsiteX29" fmla="*/ 295727 w 541832"/>
                  <a:gd name="connsiteY29" fmla="*/ 146896 h 629373"/>
                  <a:gd name="connsiteX30" fmla="*/ 267871 w 541832"/>
                  <a:gd name="connsiteY30" fmla="*/ 151200 h 629373"/>
                  <a:gd name="connsiteX31" fmla="*/ 261721 w 541832"/>
                  <a:gd name="connsiteY31" fmla="*/ 145821 h 629373"/>
                  <a:gd name="connsiteX32" fmla="*/ 273659 w 541832"/>
                  <a:gd name="connsiteY32" fmla="*/ 84502 h 629373"/>
                  <a:gd name="connsiteX33" fmla="*/ 363015 w 541832"/>
                  <a:gd name="connsiteY33" fmla="*/ 5613 h 629373"/>
                  <a:gd name="connsiteX34" fmla="*/ 387614 w 541832"/>
                  <a:gd name="connsiteY34" fmla="*/ 234 h 6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832" h="629373">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sp>
          <p:nvSpPr>
            <p:cNvPr id="37" name="Freeform 36">
              <a:extLst>
                <a:ext uri="{FF2B5EF4-FFF2-40B4-BE49-F238E27FC236}">
                  <a16:creationId xmlns:a16="http://schemas.microsoft.com/office/drawing/2014/main" id="{A3C7FA7F-2711-8347-99B0-9436CFA8C553}"/>
                </a:ext>
              </a:extLst>
            </p:cNvPr>
            <p:cNvSpPr>
              <a:spLocks noChangeArrowheads="1"/>
            </p:cNvSpPr>
            <p:nvPr userDrawn="1"/>
          </p:nvSpPr>
          <p:spPr bwMode="auto">
            <a:xfrm>
              <a:off x="11223288" y="6264525"/>
              <a:ext cx="653536" cy="653536"/>
            </a:xfrm>
            <a:custGeom>
              <a:avLst/>
              <a:gdLst>
                <a:gd name="T0" fmla="*/ 325 w 1340"/>
                <a:gd name="T1" fmla="*/ 375 h 1340"/>
                <a:gd name="T2" fmla="*/ 270 w 1340"/>
                <a:gd name="T3" fmla="*/ 444 h 1340"/>
                <a:gd name="T4" fmla="*/ 215 w 1340"/>
                <a:gd name="T5" fmla="*/ 631 h 1340"/>
                <a:gd name="T6" fmla="*/ 279 w 1340"/>
                <a:gd name="T7" fmla="*/ 847 h 1340"/>
                <a:gd name="T8" fmla="*/ 370 w 1340"/>
                <a:gd name="T9" fmla="*/ 902 h 1340"/>
                <a:gd name="T10" fmla="*/ 374 w 1340"/>
                <a:gd name="T11" fmla="*/ 765 h 1340"/>
                <a:gd name="T12" fmla="*/ 398 w 1340"/>
                <a:gd name="T13" fmla="*/ 485 h 1340"/>
                <a:gd name="T14" fmla="*/ 553 w 1340"/>
                <a:gd name="T15" fmla="*/ 360 h 1340"/>
                <a:gd name="T16" fmla="*/ 711 w 1340"/>
                <a:gd name="T17" fmla="*/ 340 h 1340"/>
                <a:gd name="T18" fmla="*/ 782 w 1340"/>
                <a:gd name="T19" fmla="*/ 353 h 1340"/>
                <a:gd name="T20" fmla="*/ 952 w 1340"/>
                <a:gd name="T21" fmla="*/ 556 h 1340"/>
                <a:gd name="T22" fmla="*/ 905 w 1340"/>
                <a:gd name="T23" fmla="*/ 829 h 1340"/>
                <a:gd name="T24" fmla="*/ 708 w 1340"/>
                <a:gd name="T25" fmla="*/ 947 h 1340"/>
                <a:gd name="T26" fmla="*/ 652 w 1340"/>
                <a:gd name="T27" fmla="*/ 776 h 1340"/>
                <a:gd name="T28" fmla="*/ 667 w 1340"/>
                <a:gd name="T29" fmla="*/ 506 h 1340"/>
                <a:gd name="T30" fmla="*/ 480 w 1340"/>
                <a:gd name="T31" fmla="*/ 608 h 1340"/>
                <a:gd name="T32" fmla="*/ 492 w 1340"/>
                <a:gd name="T33" fmla="*/ 789 h 1340"/>
                <a:gd name="T34" fmla="*/ 476 w 1340"/>
                <a:gd name="T35" fmla="*/ 854 h 1340"/>
                <a:gd name="T36" fmla="*/ 467 w 1340"/>
                <a:gd name="T37" fmla="*/ 894 h 1340"/>
                <a:gd name="T38" fmla="*/ 427 w 1340"/>
                <a:gd name="T39" fmla="*/ 1064 h 1340"/>
                <a:gd name="T40" fmla="*/ 400 w 1340"/>
                <a:gd name="T41" fmla="*/ 1279 h 1340"/>
                <a:gd name="T42" fmla="*/ 247 w 1340"/>
                <a:gd name="T43" fmla="*/ 1189 h 1340"/>
                <a:gd name="T44" fmla="*/ 165 w 1340"/>
                <a:gd name="T45" fmla="*/ 1107 h 1340"/>
                <a:gd name="T46" fmla="*/ 117 w 1340"/>
                <a:gd name="T47" fmla="*/ 1044 h 1340"/>
                <a:gd name="T48" fmla="*/ 68 w 1340"/>
                <a:gd name="T49" fmla="*/ 962 h 1340"/>
                <a:gd name="T50" fmla="*/ 50 w 1340"/>
                <a:gd name="T51" fmla="*/ 921 h 1340"/>
                <a:gd name="T52" fmla="*/ 36 w 1340"/>
                <a:gd name="T53" fmla="*/ 887 h 1340"/>
                <a:gd name="T54" fmla="*/ 23 w 1340"/>
                <a:gd name="T55" fmla="*/ 843 h 1340"/>
                <a:gd name="T56" fmla="*/ 11 w 1340"/>
                <a:gd name="T57" fmla="*/ 785 h 1340"/>
                <a:gd name="T58" fmla="*/ 3 w 1340"/>
                <a:gd name="T59" fmla="*/ 723 h 1340"/>
                <a:gd name="T60" fmla="*/ 1 w 1340"/>
                <a:gd name="T61" fmla="*/ 615 h 1340"/>
                <a:gd name="T62" fmla="*/ 27 w 1340"/>
                <a:gd name="T63" fmla="*/ 478 h 1340"/>
                <a:gd name="T64" fmla="*/ 99 w 1340"/>
                <a:gd name="T65" fmla="*/ 317 h 1340"/>
                <a:gd name="T66" fmla="*/ 260 w 1340"/>
                <a:gd name="T67" fmla="*/ 140 h 1340"/>
                <a:gd name="T68" fmla="*/ 443 w 1340"/>
                <a:gd name="T69" fmla="*/ 39 h 1340"/>
                <a:gd name="T70" fmla="*/ 661 w 1340"/>
                <a:gd name="T71" fmla="*/ 2 h 1340"/>
                <a:gd name="T72" fmla="*/ 883 w 1340"/>
                <a:gd name="T73" fmla="*/ 35 h 1340"/>
                <a:gd name="T74" fmla="*/ 1029 w 1340"/>
                <a:gd name="T75" fmla="*/ 106 h 1340"/>
                <a:gd name="T76" fmla="*/ 1209 w 1340"/>
                <a:gd name="T77" fmla="*/ 275 h 1340"/>
                <a:gd name="T78" fmla="*/ 1317 w 1340"/>
                <a:gd name="T79" fmla="*/ 499 h 1340"/>
                <a:gd name="T80" fmla="*/ 1331 w 1340"/>
                <a:gd name="T81" fmla="*/ 772 h 1340"/>
                <a:gd name="T82" fmla="*/ 1265 w 1340"/>
                <a:gd name="T83" fmla="*/ 974 h 1340"/>
                <a:gd name="T84" fmla="*/ 1207 w 1340"/>
                <a:gd name="T85" fmla="*/ 1069 h 1340"/>
                <a:gd name="T86" fmla="*/ 1129 w 1340"/>
                <a:gd name="T87" fmla="*/ 1157 h 1340"/>
                <a:gd name="T88" fmla="*/ 934 w 1340"/>
                <a:gd name="T89" fmla="*/ 1284 h 1340"/>
                <a:gd name="T90" fmla="*/ 653 w 1340"/>
                <a:gd name="T91" fmla="*/ 1339 h 1340"/>
                <a:gd name="T92" fmla="*/ 490 w 1340"/>
                <a:gd name="T93" fmla="*/ 1315 h 1340"/>
                <a:gd name="T94" fmla="*/ 547 w 1340"/>
                <a:gd name="T95" fmla="*/ 1170 h 1340"/>
                <a:gd name="T96" fmla="*/ 592 w 1340"/>
                <a:gd name="T97" fmla="*/ 1000 h 1340"/>
                <a:gd name="T98" fmla="*/ 744 w 1340"/>
                <a:gd name="T99" fmla="*/ 1067 h 1340"/>
                <a:gd name="T100" fmla="*/ 1001 w 1340"/>
                <a:gd name="T101" fmla="*/ 961 h 1340"/>
                <a:gd name="T102" fmla="*/ 1058 w 1340"/>
                <a:gd name="T103" fmla="*/ 879 h 1340"/>
                <a:gd name="T104" fmla="*/ 1097 w 1340"/>
                <a:gd name="T105" fmla="*/ 782 h 1340"/>
                <a:gd name="T106" fmla="*/ 1112 w 1340"/>
                <a:gd name="T107" fmla="*/ 715 h 1340"/>
                <a:gd name="T108" fmla="*/ 1119 w 1340"/>
                <a:gd name="T109" fmla="*/ 660 h 1340"/>
                <a:gd name="T110" fmla="*/ 1099 w 1340"/>
                <a:gd name="T111" fmla="*/ 486 h 1340"/>
                <a:gd name="T112" fmla="*/ 1021 w 1340"/>
                <a:gd name="T113" fmla="*/ 358 h 1340"/>
                <a:gd name="T114" fmla="*/ 842 w 1340"/>
                <a:gd name="T115" fmla="*/ 246 h 1340"/>
                <a:gd name="T116" fmla="*/ 652 w 1340"/>
                <a:gd name="T117" fmla="*/ 224 h 1340"/>
                <a:gd name="T118" fmla="*/ 583 w 1340"/>
                <a:gd name="T119" fmla="*/ 234 h 1340"/>
                <a:gd name="T120" fmla="*/ 488 w 1340"/>
                <a:gd name="T121" fmla="*/ 26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 h="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grpSp>
          <p:nvGrpSpPr>
            <p:cNvPr id="38" name="Group 37">
              <a:extLst>
                <a:ext uri="{FF2B5EF4-FFF2-40B4-BE49-F238E27FC236}">
                  <a16:creationId xmlns:a16="http://schemas.microsoft.com/office/drawing/2014/main" id="{64C0A066-67E0-B040-BCB1-D184511D87BA}"/>
                </a:ext>
              </a:extLst>
            </p:cNvPr>
            <p:cNvGrpSpPr/>
            <p:nvPr userDrawn="1"/>
          </p:nvGrpSpPr>
          <p:grpSpPr>
            <a:xfrm>
              <a:off x="9673293" y="765373"/>
              <a:ext cx="1489801" cy="1489801"/>
              <a:chOff x="7303385" y="762239"/>
              <a:chExt cx="1035826" cy="1035826"/>
            </a:xfrm>
          </p:grpSpPr>
          <p:sp>
            <p:nvSpPr>
              <p:cNvPr id="51" name="Freeform 50">
                <a:extLst>
                  <a:ext uri="{FF2B5EF4-FFF2-40B4-BE49-F238E27FC236}">
                    <a16:creationId xmlns:a16="http://schemas.microsoft.com/office/drawing/2014/main" id="{E918E2DA-D297-8947-AF75-10403AFCF0FB}"/>
                  </a:ext>
                </a:extLst>
              </p:cNvPr>
              <p:cNvSpPr>
                <a:spLocks noChangeArrowheads="1"/>
              </p:cNvSpPr>
              <p:nvPr/>
            </p:nvSpPr>
            <p:spPr bwMode="auto">
              <a:xfrm>
                <a:off x="7303385" y="762239"/>
                <a:ext cx="1035826" cy="1035826"/>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2" name="Freeform 51">
                <a:extLst>
                  <a:ext uri="{FF2B5EF4-FFF2-40B4-BE49-F238E27FC236}">
                    <a16:creationId xmlns:a16="http://schemas.microsoft.com/office/drawing/2014/main" id="{4C13BFDD-BAA9-654B-B87F-3C9014C64BAF}"/>
                  </a:ext>
                </a:extLst>
              </p:cNvPr>
              <p:cNvSpPr>
                <a:spLocks noChangeArrowheads="1"/>
              </p:cNvSpPr>
              <p:nvPr/>
            </p:nvSpPr>
            <p:spPr bwMode="auto">
              <a:xfrm>
                <a:off x="7653145" y="934129"/>
                <a:ext cx="334813" cy="69354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grpSp>
        <p:sp>
          <p:nvSpPr>
            <p:cNvPr id="39" name="Freeform 38">
              <a:extLst>
                <a:ext uri="{FF2B5EF4-FFF2-40B4-BE49-F238E27FC236}">
                  <a16:creationId xmlns:a16="http://schemas.microsoft.com/office/drawing/2014/main" id="{03939DE0-1D03-EC49-A284-87DDFD8F9D14}"/>
                </a:ext>
              </a:extLst>
            </p:cNvPr>
            <p:cNvSpPr>
              <a:spLocks noChangeArrowheads="1"/>
            </p:cNvSpPr>
            <p:nvPr userDrawn="1"/>
          </p:nvSpPr>
          <p:spPr bwMode="auto">
            <a:xfrm>
              <a:off x="10062404" y="5903362"/>
              <a:ext cx="823370" cy="823367"/>
            </a:xfrm>
            <a:custGeom>
              <a:avLst/>
              <a:gdLst>
                <a:gd name="T0" fmla="*/ 1690 w 1691"/>
                <a:gd name="T1" fmla="*/ 845 h 1691"/>
                <a:gd name="T2" fmla="*/ 1690 w 1691"/>
                <a:gd name="T3" fmla="*/ 845 h 1691"/>
                <a:gd name="T4" fmla="*/ 845 w 1691"/>
                <a:gd name="T5" fmla="*/ 1690 h 1691"/>
                <a:gd name="T6" fmla="*/ 845 w 1691"/>
                <a:gd name="T7" fmla="*/ 1690 h 1691"/>
                <a:gd name="T8" fmla="*/ 0 w 1691"/>
                <a:gd name="T9" fmla="*/ 845 h 1691"/>
                <a:gd name="T10" fmla="*/ 0 w 1691"/>
                <a:gd name="T11" fmla="*/ 845 h 1691"/>
                <a:gd name="T12" fmla="*/ 845 w 1691"/>
                <a:gd name="T13" fmla="*/ 0 h 1691"/>
                <a:gd name="T14" fmla="*/ 845 w 1691"/>
                <a:gd name="T15" fmla="*/ 0 h 1691"/>
                <a:gd name="T16" fmla="*/ 1690 w 1691"/>
                <a:gd name="T17" fmla="*/ 845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1" h="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0" name="Freeform 39">
              <a:extLst>
                <a:ext uri="{FF2B5EF4-FFF2-40B4-BE49-F238E27FC236}">
                  <a16:creationId xmlns:a16="http://schemas.microsoft.com/office/drawing/2014/main" id="{14878E0A-2137-E441-B8E8-071D3076EF69}"/>
                </a:ext>
              </a:extLst>
            </p:cNvPr>
            <p:cNvSpPr>
              <a:spLocks noChangeArrowheads="1"/>
            </p:cNvSpPr>
            <p:nvPr userDrawn="1"/>
          </p:nvSpPr>
          <p:spPr bwMode="auto">
            <a:xfrm>
              <a:off x="11386671" y="1171681"/>
              <a:ext cx="819070" cy="819069"/>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4" name="Freeform 43">
              <a:extLst>
                <a:ext uri="{FF2B5EF4-FFF2-40B4-BE49-F238E27FC236}">
                  <a16:creationId xmlns:a16="http://schemas.microsoft.com/office/drawing/2014/main" id="{0CE5031E-B954-7F49-9699-81EC5D629D02}"/>
                </a:ext>
              </a:extLst>
            </p:cNvPr>
            <p:cNvSpPr>
              <a:spLocks noChangeArrowheads="1"/>
            </p:cNvSpPr>
            <p:nvPr userDrawn="1"/>
          </p:nvSpPr>
          <p:spPr bwMode="auto">
            <a:xfrm>
              <a:off x="9531406" y="-167635"/>
              <a:ext cx="455754" cy="455754"/>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5" name="Freeform 44">
              <a:extLst>
                <a:ext uri="{FF2B5EF4-FFF2-40B4-BE49-F238E27FC236}">
                  <a16:creationId xmlns:a16="http://schemas.microsoft.com/office/drawing/2014/main" id="{4FD0186D-7255-BA4F-9E31-68C4AF8603A2}"/>
                </a:ext>
              </a:extLst>
            </p:cNvPr>
            <p:cNvSpPr>
              <a:spLocks noChangeArrowheads="1"/>
            </p:cNvSpPr>
            <p:nvPr userDrawn="1"/>
          </p:nvSpPr>
          <p:spPr bwMode="auto">
            <a:xfrm>
              <a:off x="10851376" y="2190680"/>
              <a:ext cx="793270" cy="793273"/>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6" name="Freeform 45">
              <a:extLst>
                <a:ext uri="{FF2B5EF4-FFF2-40B4-BE49-F238E27FC236}">
                  <a16:creationId xmlns:a16="http://schemas.microsoft.com/office/drawing/2014/main" id="{4B1D695A-7161-4146-8D94-7275E30EA366}"/>
                </a:ext>
              </a:extLst>
            </p:cNvPr>
            <p:cNvSpPr>
              <a:spLocks noChangeArrowheads="1"/>
            </p:cNvSpPr>
            <p:nvPr userDrawn="1"/>
          </p:nvSpPr>
          <p:spPr bwMode="auto">
            <a:xfrm>
              <a:off x="9262683" y="1866063"/>
              <a:ext cx="410610" cy="410608"/>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7" name="Freeform 46">
              <a:extLst>
                <a:ext uri="{FF2B5EF4-FFF2-40B4-BE49-F238E27FC236}">
                  <a16:creationId xmlns:a16="http://schemas.microsoft.com/office/drawing/2014/main" id="{5FABC1F3-6DC1-EE42-BC35-EA78A2544B54}"/>
                </a:ext>
              </a:extLst>
            </p:cNvPr>
            <p:cNvSpPr>
              <a:spLocks noChangeArrowheads="1"/>
            </p:cNvSpPr>
            <p:nvPr userDrawn="1"/>
          </p:nvSpPr>
          <p:spPr bwMode="auto">
            <a:xfrm>
              <a:off x="9110048" y="346163"/>
              <a:ext cx="705129" cy="705129"/>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8" name="Freeform 47">
              <a:extLst>
                <a:ext uri="{FF2B5EF4-FFF2-40B4-BE49-F238E27FC236}">
                  <a16:creationId xmlns:a16="http://schemas.microsoft.com/office/drawing/2014/main" id="{E80442CF-CDDA-4C4F-9983-DE9592341AFC}"/>
                </a:ext>
              </a:extLst>
            </p:cNvPr>
            <p:cNvSpPr>
              <a:spLocks noChangeArrowheads="1"/>
            </p:cNvSpPr>
            <p:nvPr userDrawn="1"/>
          </p:nvSpPr>
          <p:spPr bwMode="auto">
            <a:xfrm>
              <a:off x="10464414" y="4536097"/>
              <a:ext cx="406308" cy="404159"/>
            </a:xfrm>
            <a:custGeom>
              <a:avLst/>
              <a:gdLst>
                <a:gd name="T0" fmla="*/ 831 w 832"/>
                <a:gd name="T1" fmla="*/ 415 h 830"/>
                <a:gd name="T2" fmla="*/ 831 w 832"/>
                <a:gd name="T3" fmla="*/ 415 h 830"/>
                <a:gd name="T4" fmla="*/ 415 w 832"/>
                <a:gd name="T5" fmla="*/ 829 h 830"/>
                <a:gd name="T6" fmla="*/ 415 w 832"/>
                <a:gd name="T7" fmla="*/ 829 h 830"/>
                <a:gd name="T8" fmla="*/ 0 w 832"/>
                <a:gd name="T9" fmla="*/ 415 h 830"/>
                <a:gd name="T10" fmla="*/ 0 w 832"/>
                <a:gd name="T11" fmla="*/ 415 h 830"/>
                <a:gd name="T12" fmla="*/ 415 w 832"/>
                <a:gd name="T13" fmla="*/ 0 h 830"/>
                <a:gd name="T14" fmla="*/ 415 w 832"/>
                <a:gd name="T15" fmla="*/ 0 h 830"/>
                <a:gd name="T16" fmla="*/ 831 w 832"/>
                <a:gd name="T1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0">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9" name="Freeform 48">
              <a:extLst>
                <a:ext uri="{FF2B5EF4-FFF2-40B4-BE49-F238E27FC236}">
                  <a16:creationId xmlns:a16="http://schemas.microsoft.com/office/drawing/2014/main" id="{22B18061-1669-0D49-AE9C-39C5489E13F5}"/>
                </a:ext>
              </a:extLst>
            </p:cNvPr>
            <p:cNvSpPr>
              <a:spLocks noChangeArrowheads="1"/>
            </p:cNvSpPr>
            <p:nvPr userDrawn="1"/>
          </p:nvSpPr>
          <p:spPr bwMode="auto">
            <a:xfrm>
              <a:off x="11236186" y="3147335"/>
              <a:ext cx="406311" cy="404159"/>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0" name="Freeform 49">
              <a:extLst>
                <a:ext uri="{FF2B5EF4-FFF2-40B4-BE49-F238E27FC236}">
                  <a16:creationId xmlns:a16="http://schemas.microsoft.com/office/drawing/2014/main" id="{F2559D0D-8996-DF4E-93F3-67AF36C4A42D}"/>
                </a:ext>
              </a:extLst>
            </p:cNvPr>
            <p:cNvSpPr>
              <a:spLocks noChangeArrowheads="1"/>
            </p:cNvSpPr>
            <p:nvPr userDrawn="1"/>
          </p:nvSpPr>
          <p:spPr bwMode="auto">
            <a:xfrm>
              <a:off x="8871423" y="4480205"/>
              <a:ext cx="404159" cy="406308"/>
            </a:xfrm>
            <a:custGeom>
              <a:avLst/>
              <a:gdLst>
                <a:gd name="T0" fmla="*/ 829 w 830"/>
                <a:gd name="T1" fmla="*/ 416 h 832"/>
                <a:gd name="T2" fmla="*/ 829 w 830"/>
                <a:gd name="T3" fmla="*/ 416 h 832"/>
                <a:gd name="T4" fmla="*/ 416 w 830"/>
                <a:gd name="T5" fmla="*/ 831 h 832"/>
                <a:gd name="T6" fmla="*/ 416 w 830"/>
                <a:gd name="T7" fmla="*/ 831 h 832"/>
                <a:gd name="T8" fmla="*/ 0 w 830"/>
                <a:gd name="T9" fmla="*/ 416 h 832"/>
                <a:gd name="T10" fmla="*/ 0 w 830"/>
                <a:gd name="T11" fmla="*/ 416 h 832"/>
                <a:gd name="T12" fmla="*/ 416 w 830"/>
                <a:gd name="T13" fmla="*/ 0 h 832"/>
                <a:gd name="T14" fmla="*/ 416 w 830"/>
                <a:gd name="T15" fmla="*/ 0 h 832"/>
                <a:gd name="T16" fmla="*/ 829 w 830"/>
                <a:gd name="T17" fmla="*/ 4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2">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grpSp>
    </p:spTree>
    <p:extLst>
      <p:ext uri="{BB962C8B-B14F-4D97-AF65-F5344CB8AC3E}">
        <p14:creationId xmlns:p14="http://schemas.microsoft.com/office/powerpoint/2010/main" val="3194539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F88C4-BD4C-6B4F-8E97-850FB8BDB1B7}"/>
              </a:ext>
            </a:extLst>
          </p:cNvPr>
          <p:cNvSpPr>
            <a:spLocks noGrp="1"/>
          </p:cNvSpPr>
          <p:nvPr>
            <p:ph type="pic" sz="quarter" idx="14"/>
          </p:nvPr>
        </p:nvSpPr>
        <p:spPr>
          <a:xfrm>
            <a:off x="582264" y="1220817"/>
            <a:ext cx="5064035" cy="4459583"/>
          </a:xfrm>
          <a:prstGeom prst="wedgeEllipseCallout">
            <a:avLst>
              <a:gd name="adj1" fmla="val 54650"/>
              <a:gd name="adj2" fmla="val 48382"/>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Oxygen" panose="02000503000000090004" pitchFamily="2" charset="77"/>
                <a:ea typeface="Roboto Regular" charset="0"/>
                <a:cs typeface="Abhaya Libre" panose="02000603000000000000" pitchFamily="2" charset="77"/>
              </a:defRPr>
            </a:lvl1pPr>
          </a:lstStyle>
          <a:p>
            <a:endParaRPr lang="en-US" dirty="0"/>
          </a:p>
        </p:txBody>
      </p:sp>
      <p:sp>
        <p:nvSpPr>
          <p:cNvPr id="4" name="Freeform 2">
            <a:extLst>
              <a:ext uri="{FF2B5EF4-FFF2-40B4-BE49-F238E27FC236}">
                <a16:creationId xmlns:a16="http://schemas.microsoft.com/office/drawing/2014/main" id="{B3AD9B37-00F3-764A-B29D-3D3CA0FFEB6F}"/>
              </a:ext>
            </a:extLst>
          </p:cNvPr>
          <p:cNvSpPr>
            <a:spLocks noChangeArrowheads="1"/>
          </p:cNvSpPr>
          <p:nvPr/>
        </p:nvSpPr>
        <p:spPr bwMode="auto">
          <a:xfrm>
            <a:off x="10639794" y="3840949"/>
            <a:ext cx="1056752" cy="1058247"/>
          </a:xfrm>
          <a:custGeom>
            <a:avLst/>
            <a:gdLst>
              <a:gd name="T0" fmla="*/ 3117 w 3118"/>
              <a:gd name="T1" fmla="*/ 1560 h 3120"/>
              <a:gd name="T2" fmla="*/ 3117 w 3118"/>
              <a:gd name="T3" fmla="*/ 1560 h 3120"/>
              <a:gd name="T4" fmla="*/ 1559 w 3118"/>
              <a:gd name="T5" fmla="*/ 3119 h 3120"/>
              <a:gd name="T6" fmla="*/ 1559 w 3118"/>
              <a:gd name="T7" fmla="*/ 3119 h 3120"/>
              <a:gd name="T8" fmla="*/ 0 w 3118"/>
              <a:gd name="T9" fmla="*/ 1560 h 3120"/>
              <a:gd name="T10" fmla="*/ 0 w 3118"/>
              <a:gd name="T11" fmla="*/ 1560 h 3120"/>
              <a:gd name="T12" fmla="*/ 1559 w 3118"/>
              <a:gd name="T13" fmla="*/ 0 h 3120"/>
              <a:gd name="T14" fmla="*/ 1559 w 3118"/>
              <a:gd name="T15" fmla="*/ 0 h 3120"/>
              <a:gd name="T16" fmla="*/ 3117 w 3118"/>
              <a:gd name="T17" fmla="*/ 156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8" h="3120">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 name="Freeform 5">
            <a:extLst>
              <a:ext uri="{FF2B5EF4-FFF2-40B4-BE49-F238E27FC236}">
                <a16:creationId xmlns:a16="http://schemas.microsoft.com/office/drawing/2014/main" id="{7D938EB0-CE9C-464A-B1DD-FC3B22CBF7E1}"/>
              </a:ext>
            </a:extLst>
          </p:cNvPr>
          <p:cNvSpPr>
            <a:spLocks noChangeArrowheads="1"/>
          </p:cNvSpPr>
          <p:nvPr/>
        </p:nvSpPr>
        <p:spPr bwMode="auto">
          <a:xfrm>
            <a:off x="10863999" y="4159321"/>
            <a:ext cx="609498" cy="421167"/>
          </a:xfrm>
          <a:custGeom>
            <a:avLst/>
            <a:gdLst>
              <a:gd name="connsiteX0" fmla="*/ 228624 w 647340"/>
              <a:gd name="connsiteY0" fmla="*/ 73328 h 447315"/>
              <a:gd name="connsiteX1" fmla="*/ 228624 w 647340"/>
              <a:gd name="connsiteY1" fmla="*/ 360399 h 447315"/>
              <a:gd name="connsiteX2" fmla="*/ 482468 w 647340"/>
              <a:gd name="connsiteY2" fmla="*/ 216864 h 447315"/>
              <a:gd name="connsiteX3" fmla="*/ 102003 w 647340"/>
              <a:gd name="connsiteY3" fmla="*/ 0 h 447315"/>
              <a:gd name="connsiteX4" fmla="*/ 544977 w 647340"/>
              <a:gd name="connsiteY4" fmla="*/ 0 h 447315"/>
              <a:gd name="connsiteX5" fmla="*/ 647340 w 647340"/>
              <a:gd name="connsiteY5" fmla="*/ 102007 h 447315"/>
              <a:gd name="connsiteX6" fmla="*/ 647340 w 647340"/>
              <a:gd name="connsiteY6" fmla="*/ 345308 h 447315"/>
              <a:gd name="connsiteX7" fmla="*/ 544977 w 647340"/>
              <a:gd name="connsiteY7" fmla="*/ 447315 h 447315"/>
              <a:gd name="connsiteX8" fmla="*/ 102003 w 647340"/>
              <a:gd name="connsiteY8" fmla="*/ 447315 h 447315"/>
              <a:gd name="connsiteX9" fmla="*/ 0 w 647340"/>
              <a:gd name="connsiteY9" fmla="*/ 345308 h 447315"/>
              <a:gd name="connsiteX10" fmla="*/ 0 w 647340"/>
              <a:gd name="connsiteY10" fmla="*/ 102007 h 447315"/>
              <a:gd name="connsiteX11" fmla="*/ 102003 w 647340"/>
              <a:gd name="connsiteY11" fmla="*/ 0 h 44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340" h="447315">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5" name="Freeform 19">
            <a:extLst>
              <a:ext uri="{FF2B5EF4-FFF2-40B4-BE49-F238E27FC236}">
                <a16:creationId xmlns:a16="http://schemas.microsoft.com/office/drawing/2014/main" id="{0EA99C81-8429-1340-892A-9E979D6E2C90}"/>
              </a:ext>
            </a:extLst>
          </p:cNvPr>
          <p:cNvSpPr>
            <a:spLocks noChangeArrowheads="1"/>
          </p:cNvSpPr>
          <p:nvPr/>
        </p:nvSpPr>
        <p:spPr bwMode="auto">
          <a:xfrm>
            <a:off x="8085352" y="4740757"/>
            <a:ext cx="1035827" cy="1035827"/>
          </a:xfrm>
          <a:custGeom>
            <a:avLst/>
            <a:gdLst>
              <a:gd name="T0" fmla="*/ 3054 w 3055"/>
              <a:gd name="T1" fmla="*/ 1525 h 3054"/>
              <a:gd name="T2" fmla="*/ 3054 w 3055"/>
              <a:gd name="T3" fmla="*/ 1525 h 3054"/>
              <a:gd name="T4" fmla="*/ 1526 w 3055"/>
              <a:gd name="T5" fmla="*/ 3053 h 3054"/>
              <a:gd name="T6" fmla="*/ 1526 w 3055"/>
              <a:gd name="T7" fmla="*/ 3053 h 3054"/>
              <a:gd name="T8" fmla="*/ 0 w 3055"/>
              <a:gd name="T9" fmla="*/ 1525 h 3054"/>
              <a:gd name="T10" fmla="*/ 0 w 3055"/>
              <a:gd name="T11" fmla="*/ 1525 h 3054"/>
              <a:gd name="T12" fmla="*/ 1526 w 3055"/>
              <a:gd name="T13" fmla="*/ 0 h 3054"/>
              <a:gd name="T14" fmla="*/ 1526 w 3055"/>
              <a:gd name="T15" fmla="*/ 0 h 3054"/>
              <a:gd name="T16" fmla="*/ 3054 w 3055"/>
              <a:gd name="T17" fmla="*/ 1525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4">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16" name="Freeform 15">
            <a:extLst>
              <a:ext uri="{FF2B5EF4-FFF2-40B4-BE49-F238E27FC236}">
                <a16:creationId xmlns:a16="http://schemas.microsoft.com/office/drawing/2014/main" id="{38748316-F70B-4E49-9B11-A222F482AC0C}"/>
              </a:ext>
            </a:extLst>
          </p:cNvPr>
          <p:cNvSpPr>
            <a:spLocks noChangeArrowheads="1"/>
          </p:cNvSpPr>
          <p:nvPr/>
        </p:nvSpPr>
        <p:spPr bwMode="auto">
          <a:xfrm>
            <a:off x="8272255" y="4963468"/>
            <a:ext cx="660495" cy="588924"/>
          </a:xfrm>
          <a:custGeom>
            <a:avLst/>
            <a:gdLst>
              <a:gd name="connsiteX0" fmla="*/ 339731 w 701503"/>
              <a:gd name="connsiteY0" fmla="*/ 393551 h 625488"/>
              <a:gd name="connsiteX1" fmla="*/ 343697 w 701503"/>
              <a:gd name="connsiteY1" fmla="*/ 395710 h 625488"/>
              <a:gd name="connsiteX2" fmla="*/ 344058 w 701503"/>
              <a:gd name="connsiteY2" fmla="*/ 400388 h 625488"/>
              <a:gd name="connsiteX3" fmla="*/ 344058 w 701503"/>
              <a:gd name="connsiteY3" fmla="*/ 509047 h 625488"/>
              <a:gd name="connsiteX4" fmla="*/ 344058 w 701503"/>
              <a:gd name="connsiteY4" fmla="*/ 616268 h 625488"/>
              <a:gd name="connsiteX5" fmla="*/ 344058 w 701503"/>
              <a:gd name="connsiteY5" fmla="*/ 620226 h 625488"/>
              <a:gd name="connsiteX6" fmla="*/ 336847 w 701503"/>
              <a:gd name="connsiteY6" fmla="*/ 623464 h 625488"/>
              <a:gd name="connsiteX7" fmla="*/ 248514 w 701503"/>
              <a:gd name="connsiteY7" fmla="*/ 569854 h 625488"/>
              <a:gd name="connsiteX8" fmla="*/ 145760 w 701503"/>
              <a:gd name="connsiteY8" fmla="*/ 506529 h 625488"/>
              <a:gd name="connsiteX9" fmla="*/ 139992 w 701503"/>
              <a:gd name="connsiteY9" fmla="*/ 496814 h 625488"/>
              <a:gd name="connsiteX10" fmla="*/ 139992 w 701503"/>
              <a:gd name="connsiteY10" fmla="*/ 471988 h 625488"/>
              <a:gd name="connsiteX11" fmla="*/ 147924 w 701503"/>
              <a:gd name="connsiteY11" fmla="*/ 467670 h 625488"/>
              <a:gd name="connsiteX12" fmla="*/ 203807 w 701503"/>
              <a:gd name="connsiteY12" fmla="*/ 497894 h 625488"/>
              <a:gd name="connsiteX13" fmla="*/ 213181 w 701503"/>
              <a:gd name="connsiteY13" fmla="*/ 497534 h 625488"/>
              <a:gd name="connsiteX14" fmla="*/ 307282 w 701503"/>
              <a:gd name="connsiteY14" fmla="*/ 419817 h 625488"/>
              <a:gd name="connsiteX15" fmla="*/ 335044 w 701503"/>
              <a:gd name="connsiteY15" fmla="*/ 397149 h 625488"/>
              <a:gd name="connsiteX16" fmla="*/ 339731 w 701503"/>
              <a:gd name="connsiteY16" fmla="*/ 393551 h 625488"/>
              <a:gd name="connsiteX17" fmla="*/ 359639 w 701503"/>
              <a:gd name="connsiteY17" fmla="*/ 393190 h 625488"/>
              <a:gd name="connsiteX18" fmla="*/ 365402 w 701503"/>
              <a:gd name="connsiteY18" fmla="*/ 395345 h 625488"/>
              <a:gd name="connsiteX19" fmla="*/ 394936 w 701503"/>
              <a:gd name="connsiteY19" fmla="*/ 420134 h 625488"/>
              <a:gd name="connsiteX20" fmla="*/ 468770 w 701503"/>
              <a:gd name="connsiteY20" fmla="*/ 480488 h 625488"/>
              <a:gd name="connsiteX21" fmla="*/ 488939 w 701503"/>
              <a:gd name="connsiteY21" fmla="*/ 497013 h 625488"/>
              <a:gd name="connsiteX22" fmla="*/ 499744 w 701503"/>
              <a:gd name="connsiteY22" fmla="*/ 497732 h 625488"/>
              <a:gd name="connsiteX23" fmla="*/ 556650 w 701503"/>
              <a:gd name="connsiteY23" fmla="*/ 466836 h 625488"/>
              <a:gd name="connsiteX24" fmla="*/ 563133 w 701503"/>
              <a:gd name="connsiteY24" fmla="*/ 470788 h 625488"/>
              <a:gd name="connsiteX25" fmla="*/ 563133 w 701503"/>
              <a:gd name="connsiteY25" fmla="*/ 497732 h 625488"/>
              <a:gd name="connsiteX26" fmla="*/ 558091 w 701503"/>
              <a:gd name="connsiteY26" fmla="*/ 505995 h 625488"/>
              <a:gd name="connsiteX27" fmla="*/ 455804 w 701503"/>
              <a:gd name="connsiteY27" fmla="*/ 568504 h 625488"/>
              <a:gd name="connsiteX28" fmla="*/ 366843 w 701503"/>
              <a:gd name="connsiteY28" fmla="*/ 623110 h 625488"/>
              <a:gd name="connsiteX29" fmla="*/ 359639 w 701503"/>
              <a:gd name="connsiteY29" fmla="*/ 624907 h 625488"/>
              <a:gd name="connsiteX30" fmla="*/ 358199 w 701503"/>
              <a:gd name="connsiteY30" fmla="*/ 617722 h 625488"/>
              <a:gd name="connsiteX31" fmla="*/ 358199 w 701503"/>
              <a:gd name="connsiteY31" fmla="*/ 509228 h 625488"/>
              <a:gd name="connsiteX32" fmla="*/ 358199 w 701503"/>
              <a:gd name="connsiteY32" fmla="*/ 401093 h 625488"/>
              <a:gd name="connsiteX33" fmla="*/ 358199 w 701503"/>
              <a:gd name="connsiteY33" fmla="*/ 398219 h 625488"/>
              <a:gd name="connsiteX34" fmla="*/ 359639 w 701503"/>
              <a:gd name="connsiteY34" fmla="*/ 393190 h 625488"/>
              <a:gd name="connsiteX35" fmla="*/ 126182 w 701503"/>
              <a:gd name="connsiteY35" fmla="*/ 261283 h 625488"/>
              <a:gd name="connsiteX36" fmla="*/ 134839 w 701503"/>
              <a:gd name="connsiteY36" fmla="*/ 261644 h 625488"/>
              <a:gd name="connsiteX37" fmla="*/ 183536 w 701503"/>
              <a:gd name="connsiteY37" fmla="*/ 290821 h 625488"/>
              <a:gd name="connsiteX38" fmla="*/ 322050 w 701503"/>
              <a:gd name="connsiteY38" fmla="*/ 374750 h 625488"/>
              <a:gd name="connsiteX39" fmla="*/ 324575 w 701503"/>
              <a:gd name="connsiteY39" fmla="*/ 375830 h 625488"/>
              <a:gd name="connsiteX40" fmla="*/ 324936 w 701503"/>
              <a:gd name="connsiteY40" fmla="*/ 383035 h 625488"/>
              <a:gd name="connsiteX41" fmla="*/ 297882 w 701503"/>
              <a:gd name="connsiteY41" fmla="*/ 406449 h 625488"/>
              <a:gd name="connsiteX42" fmla="*/ 242693 w 701503"/>
              <a:gd name="connsiteY42" fmla="*/ 453996 h 625488"/>
              <a:gd name="connsiteX43" fmla="*/ 214557 w 701503"/>
              <a:gd name="connsiteY43" fmla="*/ 478130 h 625488"/>
              <a:gd name="connsiteX44" fmla="*/ 209868 w 701503"/>
              <a:gd name="connsiteY44" fmla="*/ 480652 h 625488"/>
              <a:gd name="connsiteX45" fmla="*/ 205540 w 701503"/>
              <a:gd name="connsiteY45" fmla="*/ 478130 h 625488"/>
              <a:gd name="connsiteX46" fmla="*/ 14721 w 701503"/>
              <a:gd name="connsiteY46" fmla="*/ 366825 h 625488"/>
              <a:gd name="connsiteX47" fmla="*/ 13279 w 701503"/>
              <a:gd name="connsiteY47" fmla="*/ 365744 h 625488"/>
              <a:gd name="connsiteX48" fmla="*/ 12196 w 701503"/>
              <a:gd name="connsiteY48" fmla="*/ 357460 h 625488"/>
              <a:gd name="connsiteX49" fmla="*/ 38889 w 701503"/>
              <a:gd name="connsiteY49" fmla="*/ 335847 h 625488"/>
              <a:gd name="connsiteX50" fmla="*/ 108146 w 701503"/>
              <a:gd name="connsiteY50" fmla="*/ 276772 h 625488"/>
              <a:gd name="connsiteX51" fmla="*/ 126182 w 701503"/>
              <a:gd name="connsiteY51" fmla="*/ 261283 h 625488"/>
              <a:gd name="connsiteX52" fmla="*/ 570359 w 701503"/>
              <a:gd name="connsiteY52" fmla="*/ 260350 h 625488"/>
              <a:gd name="connsiteX53" fmla="*/ 575033 w 701503"/>
              <a:gd name="connsiteY53" fmla="*/ 262154 h 625488"/>
              <a:gd name="connsiteX54" fmla="*/ 639743 w 701503"/>
              <a:gd name="connsiteY54" fmla="*/ 316634 h 625488"/>
              <a:gd name="connsiteX55" fmla="*/ 688995 w 701503"/>
              <a:gd name="connsiteY55" fmla="*/ 358125 h 625488"/>
              <a:gd name="connsiteX56" fmla="*/ 687557 w 701503"/>
              <a:gd name="connsiteY56" fmla="*/ 366785 h 625488"/>
              <a:gd name="connsiteX57" fmla="*/ 511401 w 701503"/>
              <a:gd name="connsiteY57" fmla="*/ 471055 h 625488"/>
              <a:gd name="connsiteX58" fmla="*/ 495583 w 701503"/>
              <a:gd name="connsiteY58" fmla="*/ 480075 h 625488"/>
              <a:gd name="connsiteX59" fmla="*/ 486955 w 701503"/>
              <a:gd name="connsiteY59" fmla="*/ 478992 h 625488"/>
              <a:gd name="connsiteX60" fmla="*/ 438063 w 701503"/>
              <a:gd name="connsiteY60" fmla="*/ 436418 h 625488"/>
              <a:gd name="connsiteX61" fmla="*/ 379824 w 701503"/>
              <a:gd name="connsiteY61" fmla="*/ 385907 h 625488"/>
              <a:gd name="connsiteX62" fmla="*/ 380183 w 701503"/>
              <a:gd name="connsiteY62" fmla="*/ 375083 h 625488"/>
              <a:gd name="connsiteX63" fmla="*/ 562091 w 701503"/>
              <a:gd name="connsiteY63" fmla="*/ 264319 h 625488"/>
              <a:gd name="connsiteX64" fmla="*/ 570359 w 701503"/>
              <a:gd name="connsiteY64" fmla="*/ 260350 h 625488"/>
              <a:gd name="connsiteX65" fmla="*/ 208924 w 701503"/>
              <a:gd name="connsiteY65" fmla="*/ 360 h 625488"/>
              <a:gd name="connsiteX66" fmla="*/ 213963 w 701503"/>
              <a:gd name="connsiteY66" fmla="*/ 2879 h 625488"/>
              <a:gd name="connsiteX67" fmla="*/ 279837 w 701503"/>
              <a:gd name="connsiteY67" fmla="*/ 56869 h 625488"/>
              <a:gd name="connsiteX68" fmla="*/ 336352 w 701503"/>
              <a:gd name="connsiteY68" fmla="*/ 103659 h 625488"/>
              <a:gd name="connsiteX69" fmla="*/ 338512 w 701503"/>
              <a:gd name="connsiteY69" fmla="*/ 106179 h 625488"/>
              <a:gd name="connsiteX70" fmla="*/ 338152 w 701503"/>
              <a:gd name="connsiteY70" fmla="*/ 113377 h 625488"/>
              <a:gd name="connsiteX71" fmla="*/ 297475 w 701503"/>
              <a:gd name="connsiteY71" fmla="*/ 137852 h 625488"/>
              <a:gd name="connsiteX72" fmla="*/ 138730 w 701503"/>
              <a:gd name="connsiteY72" fmla="*/ 234673 h 625488"/>
              <a:gd name="connsiteX73" fmla="*/ 125771 w 701503"/>
              <a:gd name="connsiteY73" fmla="*/ 233953 h 625488"/>
              <a:gd name="connsiteX74" fmla="*/ 52698 w 701503"/>
              <a:gd name="connsiteY74" fmla="*/ 174565 h 625488"/>
              <a:gd name="connsiteX75" fmla="*/ 5902 w 701503"/>
              <a:gd name="connsiteY75" fmla="*/ 136413 h 625488"/>
              <a:gd name="connsiteX76" fmla="*/ 4462 w 701503"/>
              <a:gd name="connsiteY76" fmla="*/ 134973 h 625488"/>
              <a:gd name="connsiteX77" fmla="*/ 5542 w 701503"/>
              <a:gd name="connsiteY77" fmla="*/ 125255 h 625488"/>
              <a:gd name="connsiteX78" fmla="*/ 201004 w 701503"/>
              <a:gd name="connsiteY78" fmla="*/ 4679 h 625488"/>
              <a:gd name="connsiteX79" fmla="*/ 208924 w 701503"/>
              <a:gd name="connsiteY79" fmla="*/ 360 h 625488"/>
              <a:gd name="connsiteX80" fmla="*/ 492474 w 701503"/>
              <a:gd name="connsiteY80" fmla="*/ 0 h 625488"/>
              <a:gd name="connsiteX81" fmla="*/ 497867 w 701503"/>
              <a:gd name="connsiteY81" fmla="*/ 2884 h 625488"/>
              <a:gd name="connsiteX82" fmla="*/ 669032 w 701503"/>
              <a:gd name="connsiteY82" fmla="*/ 108141 h 625488"/>
              <a:gd name="connsiteX83" fmla="*/ 696721 w 701503"/>
              <a:gd name="connsiteY83" fmla="*/ 125443 h 625488"/>
              <a:gd name="connsiteX84" fmla="*/ 698159 w 701503"/>
              <a:gd name="connsiteY84" fmla="*/ 134815 h 625488"/>
              <a:gd name="connsiteX85" fmla="*/ 644940 w 701503"/>
              <a:gd name="connsiteY85" fmla="*/ 178432 h 625488"/>
              <a:gd name="connsiteX86" fmla="*/ 575898 w 701503"/>
              <a:gd name="connsiteY86" fmla="*/ 234305 h 625488"/>
              <a:gd name="connsiteX87" fmla="*/ 562594 w 701503"/>
              <a:gd name="connsiteY87" fmla="*/ 235747 h 625488"/>
              <a:gd name="connsiteX88" fmla="*/ 412285 w 701503"/>
              <a:gd name="connsiteY88" fmla="*/ 143827 h 625488"/>
              <a:gd name="connsiteX89" fmla="*/ 365179 w 701503"/>
              <a:gd name="connsiteY89" fmla="*/ 114629 h 625488"/>
              <a:gd name="connsiteX90" fmla="*/ 363740 w 701503"/>
              <a:gd name="connsiteY90" fmla="*/ 104896 h 625488"/>
              <a:gd name="connsiteX91" fmla="*/ 451480 w 701503"/>
              <a:gd name="connsiteY91" fmla="*/ 32442 h 625488"/>
              <a:gd name="connsiteX92" fmla="*/ 486360 w 701503"/>
              <a:gd name="connsiteY92" fmla="*/ 3605 h 625488"/>
              <a:gd name="connsiteX93" fmla="*/ 492474 w 701503"/>
              <a:gd name="connsiteY93" fmla="*/ 0 h 62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01503" h="625488">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23" name="Freeform 36">
            <a:extLst>
              <a:ext uri="{FF2B5EF4-FFF2-40B4-BE49-F238E27FC236}">
                <a16:creationId xmlns:a16="http://schemas.microsoft.com/office/drawing/2014/main" id="{088E2234-4A6C-2E43-977F-B3BFCC240291}"/>
              </a:ext>
            </a:extLst>
          </p:cNvPr>
          <p:cNvSpPr>
            <a:spLocks noChangeArrowheads="1"/>
          </p:cNvSpPr>
          <p:nvPr/>
        </p:nvSpPr>
        <p:spPr bwMode="auto">
          <a:xfrm>
            <a:off x="9810236" y="3918673"/>
            <a:ext cx="699519" cy="699519"/>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24" name="Freeform 23">
            <a:extLst>
              <a:ext uri="{FF2B5EF4-FFF2-40B4-BE49-F238E27FC236}">
                <a16:creationId xmlns:a16="http://schemas.microsoft.com/office/drawing/2014/main" id="{7D0AAB75-6AD7-CE43-8E9D-A72CEFF71F1C}"/>
              </a:ext>
            </a:extLst>
          </p:cNvPr>
          <p:cNvSpPr>
            <a:spLocks noChangeArrowheads="1"/>
          </p:cNvSpPr>
          <p:nvPr/>
        </p:nvSpPr>
        <p:spPr bwMode="auto">
          <a:xfrm>
            <a:off x="9893313" y="4004270"/>
            <a:ext cx="530246" cy="528875"/>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27" name="Freeform 47">
            <a:extLst>
              <a:ext uri="{FF2B5EF4-FFF2-40B4-BE49-F238E27FC236}">
                <a16:creationId xmlns:a16="http://schemas.microsoft.com/office/drawing/2014/main" id="{EE054D50-278C-E24D-B1D0-4212C5A0C702}"/>
              </a:ext>
            </a:extLst>
          </p:cNvPr>
          <p:cNvSpPr>
            <a:spLocks noChangeArrowheads="1"/>
          </p:cNvSpPr>
          <p:nvPr/>
        </p:nvSpPr>
        <p:spPr bwMode="auto">
          <a:xfrm>
            <a:off x="7559219" y="5692882"/>
            <a:ext cx="750339" cy="750339"/>
          </a:xfrm>
          <a:custGeom>
            <a:avLst/>
            <a:gdLst>
              <a:gd name="T0" fmla="*/ 2211 w 2212"/>
              <a:gd name="T1" fmla="*/ 1106 h 2212"/>
              <a:gd name="T2" fmla="*/ 2211 w 2212"/>
              <a:gd name="T3" fmla="*/ 1106 h 2212"/>
              <a:gd name="T4" fmla="*/ 1105 w 2212"/>
              <a:gd name="T5" fmla="*/ 2211 h 2212"/>
              <a:gd name="T6" fmla="*/ 1105 w 2212"/>
              <a:gd name="T7" fmla="*/ 2211 h 2212"/>
              <a:gd name="T8" fmla="*/ 0 w 2212"/>
              <a:gd name="T9" fmla="*/ 1106 h 2212"/>
              <a:gd name="T10" fmla="*/ 0 w 2212"/>
              <a:gd name="T11" fmla="*/ 1106 h 2212"/>
              <a:gd name="T12" fmla="*/ 1105 w 2212"/>
              <a:gd name="T13" fmla="*/ 0 h 2212"/>
              <a:gd name="T14" fmla="*/ 1105 w 2212"/>
              <a:gd name="T15" fmla="*/ 0 h 2212"/>
              <a:gd name="T16" fmla="*/ 2211 w 2212"/>
              <a:gd name="T17" fmla="*/ 1106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2" h="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28" name="Freeform 27">
            <a:extLst>
              <a:ext uri="{FF2B5EF4-FFF2-40B4-BE49-F238E27FC236}">
                <a16:creationId xmlns:a16="http://schemas.microsoft.com/office/drawing/2014/main" id="{94E3E330-DDEC-BA46-AA13-CB9EAA2C3AA4}"/>
              </a:ext>
            </a:extLst>
          </p:cNvPr>
          <p:cNvSpPr>
            <a:spLocks noChangeArrowheads="1"/>
          </p:cNvSpPr>
          <p:nvPr/>
        </p:nvSpPr>
        <p:spPr bwMode="auto">
          <a:xfrm>
            <a:off x="7771466" y="5912601"/>
            <a:ext cx="325506" cy="312054"/>
          </a:xfrm>
          <a:custGeom>
            <a:avLst/>
            <a:gdLst>
              <a:gd name="connsiteX0" fmla="*/ 0 w 345715"/>
              <a:gd name="connsiteY0" fmla="*/ 91404 h 331428"/>
              <a:gd name="connsiteX1" fmla="*/ 63137 w 345715"/>
              <a:gd name="connsiteY1" fmla="*/ 91404 h 331428"/>
              <a:gd name="connsiteX2" fmla="*/ 63137 w 345715"/>
              <a:gd name="connsiteY2" fmla="*/ 331428 h 331428"/>
              <a:gd name="connsiteX3" fmla="*/ 0 w 345715"/>
              <a:gd name="connsiteY3" fmla="*/ 331428 h 331428"/>
              <a:gd name="connsiteX4" fmla="*/ 265363 w 345715"/>
              <a:gd name="connsiteY4" fmla="*/ 85725 h 331428"/>
              <a:gd name="connsiteX5" fmla="*/ 303557 w 345715"/>
              <a:gd name="connsiteY5" fmla="*/ 92187 h 331428"/>
              <a:gd name="connsiteX6" fmla="*/ 329500 w 345715"/>
              <a:gd name="connsiteY6" fmla="*/ 111932 h 331428"/>
              <a:gd name="connsiteX7" fmla="*/ 342472 w 345715"/>
              <a:gd name="connsiteY7" fmla="*/ 138497 h 331428"/>
              <a:gd name="connsiteX8" fmla="*/ 345715 w 345715"/>
              <a:gd name="connsiteY8" fmla="*/ 180859 h 331428"/>
              <a:gd name="connsiteX9" fmla="*/ 345715 w 345715"/>
              <a:gd name="connsiteY9" fmla="*/ 329841 h 331428"/>
              <a:gd name="connsiteX10" fmla="*/ 282298 w 345715"/>
              <a:gd name="connsiteY10" fmla="*/ 329841 h 331428"/>
              <a:gd name="connsiteX11" fmla="*/ 282298 w 345715"/>
              <a:gd name="connsiteY11" fmla="*/ 207424 h 331428"/>
              <a:gd name="connsiteX12" fmla="*/ 278335 w 345715"/>
              <a:gd name="connsiteY12" fmla="*/ 157883 h 331428"/>
              <a:gd name="connsiteX13" fmla="*/ 265363 w 345715"/>
              <a:gd name="connsiteY13" fmla="*/ 139933 h 331428"/>
              <a:gd name="connsiteX14" fmla="*/ 242663 w 345715"/>
              <a:gd name="connsiteY14" fmla="*/ 133830 h 331428"/>
              <a:gd name="connsiteX15" fmla="*/ 213117 w 345715"/>
              <a:gd name="connsiteY15" fmla="*/ 142446 h 331428"/>
              <a:gd name="connsiteX16" fmla="*/ 195101 w 345715"/>
              <a:gd name="connsiteY16" fmla="*/ 166499 h 331428"/>
              <a:gd name="connsiteX17" fmla="*/ 190417 w 345715"/>
              <a:gd name="connsiteY17" fmla="*/ 221425 h 331428"/>
              <a:gd name="connsiteX18" fmla="*/ 190417 w 345715"/>
              <a:gd name="connsiteY18" fmla="*/ 329841 h 331428"/>
              <a:gd name="connsiteX19" fmla="*/ 127000 w 345715"/>
              <a:gd name="connsiteY19" fmla="*/ 329841 h 331428"/>
              <a:gd name="connsiteX20" fmla="*/ 127000 w 345715"/>
              <a:gd name="connsiteY20" fmla="*/ 90392 h 331428"/>
              <a:gd name="connsiteX21" fmla="*/ 186093 w 345715"/>
              <a:gd name="connsiteY21" fmla="*/ 90392 h 331428"/>
              <a:gd name="connsiteX22" fmla="*/ 186093 w 345715"/>
              <a:gd name="connsiteY22" fmla="*/ 125573 h 331428"/>
              <a:gd name="connsiteX23" fmla="*/ 265363 w 345715"/>
              <a:gd name="connsiteY23" fmla="*/ 85725 h 331428"/>
              <a:gd name="connsiteX24" fmla="*/ 0 w 345715"/>
              <a:gd name="connsiteY24" fmla="*/ 0 h 331428"/>
              <a:gd name="connsiteX25" fmla="*/ 63137 w 345715"/>
              <a:gd name="connsiteY25" fmla="*/ 0 h 331428"/>
              <a:gd name="connsiteX26" fmla="*/ 63137 w 345715"/>
              <a:gd name="connsiteY26" fmla="*/ 59016 h 331428"/>
              <a:gd name="connsiteX27" fmla="*/ 0 w 345715"/>
              <a:gd name="connsiteY27" fmla="*/ 59016 h 3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5715" h="331428">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38" name="Freeform 37">
            <a:extLst>
              <a:ext uri="{FF2B5EF4-FFF2-40B4-BE49-F238E27FC236}">
                <a16:creationId xmlns:a16="http://schemas.microsoft.com/office/drawing/2014/main" id="{AFA631EA-9DA3-4E40-841E-14DA685A68FE}"/>
              </a:ext>
            </a:extLst>
          </p:cNvPr>
          <p:cNvSpPr>
            <a:spLocks noChangeArrowheads="1"/>
          </p:cNvSpPr>
          <p:nvPr/>
        </p:nvSpPr>
        <p:spPr bwMode="auto">
          <a:xfrm>
            <a:off x="9426099" y="4742253"/>
            <a:ext cx="1035826" cy="1035826"/>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39" name="Freeform 38">
            <a:extLst>
              <a:ext uri="{FF2B5EF4-FFF2-40B4-BE49-F238E27FC236}">
                <a16:creationId xmlns:a16="http://schemas.microsoft.com/office/drawing/2014/main" id="{80A99335-4D73-F34C-89AE-3B9FEA9F4495}"/>
              </a:ext>
            </a:extLst>
          </p:cNvPr>
          <p:cNvSpPr>
            <a:spLocks noChangeArrowheads="1"/>
          </p:cNvSpPr>
          <p:nvPr/>
        </p:nvSpPr>
        <p:spPr bwMode="auto">
          <a:xfrm>
            <a:off x="9775859" y="4914143"/>
            <a:ext cx="334813" cy="69354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49" name="Freeform 48">
            <a:extLst>
              <a:ext uri="{FF2B5EF4-FFF2-40B4-BE49-F238E27FC236}">
                <a16:creationId xmlns:a16="http://schemas.microsoft.com/office/drawing/2014/main" id="{EF051D6F-C169-174D-99A6-CB66182A50CB}"/>
              </a:ext>
            </a:extLst>
          </p:cNvPr>
          <p:cNvSpPr>
            <a:spLocks noChangeArrowheads="1"/>
          </p:cNvSpPr>
          <p:nvPr/>
        </p:nvSpPr>
        <p:spPr bwMode="auto">
          <a:xfrm>
            <a:off x="11291484" y="4976920"/>
            <a:ext cx="396095" cy="396096"/>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0" name="Freeform 49">
            <a:extLst>
              <a:ext uri="{FF2B5EF4-FFF2-40B4-BE49-F238E27FC236}">
                <a16:creationId xmlns:a16="http://schemas.microsoft.com/office/drawing/2014/main" id="{B40E7E8E-C1A4-4D4D-BF8E-446CECBCCE74}"/>
              </a:ext>
            </a:extLst>
          </p:cNvPr>
          <p:cNvSpPr>
            <a:spLocks noChangeArrowheads="1"/>
          </p:cNvSpPr>
          <p:nvPr/>
        </p:nvSpPr>
        <p:spPr bwMode="auto">
          <a:xfrm>
            <a:off x="10617373" y="5024750"/>
            <a:ext cx="569481" cy="569481"/>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2" name="Freeform 51">
            <a:extLst>
              <a:ext uri="{FF2B5EF4-FFF2-40B4-BE49-F238E27FC236}">
                <a16:creationId xmlns:a16="http://schemas.microsoft.com/office/drawing/2014/main" id="{1CD04856-0929-3247-B22B-DFA2C0D40685}"/>
              </a:ext>
            </a:extLst>
          </p:cNvPr>
          <p:cNvSpPr>
            <a:spLocks noChangeArrowheads="1"/>
          </p:cNvSpPr>
          <p:nvPr/>
        </p:nvSpPr>
        <p:spPr bwMode="auto">
          <a:xfrm>
            <a:off x="9327448" y="4093553"/>
            <a:ext cx="316876" cy="316876"/>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3" name="Freeform 52">
            <a:extLst>
              <a:ext uri="{FF2B5EF4-FFF2-40B4-BE49-F238E27FC236}">
                <a16:creationId xmlns:a16="http://schemas.microsoft.com/office/drawing/2014/main" id="{393378F3-CAF7-3342-A773-258C71B1E419}"/>
              </a:ext>
            </a:extLst>
          </p:cNvPr>
          <p:cNvSpPr>
            <a:spLocks noChangeArrowheads="1"/>
          </p:cNvSpPr>
          <p:nvPr/>
        </p:nvSpPr>
        <p:spPr bwMode="auto">
          <a:xfrm>
            <a:off x="8538248" y="5888686"/>
            <a:ext cx="372179" cy="372181"/>
          </a:xfrm>
          <a:custGeom>
            <a:avLst/>
            <a:gdLst>
              <a:gd name="T0" fmla="*/ 1097 w 1098"/>
              <a:gd name="T1" fmla="*/ 550 h 1100"/>
              <a:gd name="T2" fmla="*/ 1097 w 1098"/>
              <a:gd name="T3" fmla="*/ 550 h 1100"/>
              <a:gd name="T4" fmla="*/ 550 w 1098"/>
              <a:gd name="T5" fmla="*/ 1099 h 1100"/>
              <a:gd name="T6" fmla="*/ 550 w 1098"/>
              <a:gd name="T7" fmla="*/ 1099 h 1100"/>
              <a:gd name="T8" fmla="*/ 0 w 1098"/>
              <a:gd name="T9" fmla="*/ 550 h 1100"/>
              <a:gd name="T10" fmla="*/ 0 w 1098"/>
              <a:gd name="T11" fmla="*/ 550 h 1100"/>
              <a:gd name="T12" fmla="*/ 550 w 1098"/>
              <a:gd name="T13" fmla="*/ 0 h 1100"/>
              <a:gd name="T14" fmla="*/ 550 w 1098"/>
              <a:gd name="T15" fmla="*/ 0 h 1100"/>
              <a:gd name="T16" fmla="*/ 1097 w 1098"/>
              <a:gd name="T17" fmla="*/ 55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1100">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4" name="Freeform 53">
            <a:extLst>
              <a:ext uri="{FF2B5EF4-FFF2-40B4-BE49-F238E27FC236}">
                <a16:creationId xmlns:a16="http://schemas.microsoft.com/office/drawing/2014/main" id="{72BB249C-B387-384C-A13C-8844A0D767CC}"/>
              </a:ext>
            </a:extLst>
          </p:cNvPr>
          <p:cNvSpPr>
            <a:spLocks noChangeArrowheads="1"/>
          </p:cNvSpPr>
          <p:nvPr/>
        </p:nvSpPr>
        <p:spPr bwMode="auto">
          <a:xfrm>
            <a:off x="10245194" y="5733238"/>
            <a:ext cx="551543" cy="551545"/>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5" name="Freeform 54">
            <a:extLst>
              <a:ext uri="{FF2B5EF4-FFF2-40B4-BE49-F238E27FC236}">
                <a16:creationId xmlns:a16="http://schemas.microsoft.com/office/drawing/2014/main" id="{4A2E6A93-1372-BB4E-836D-15891E18F92A}"/>
              </a:ext>
            </a:extLst>
          </p:cNvPr>
          <p:cNvSpPr>
            <a:spLocks noChangeArrowheads="1"/>
          </p:cNvSpPr>
          <p:nvPr/>
        </p:nvSpPr>
        <p:spPr bwMode="auto">
          <a:xfrm>
            <a:off x="9140611" y="5507539"/>
            <a:ext cx="285488" cy="285487"/>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6" name="Freeform 55">
            <a:extLst>
              <a:ext uri="{FF2B5EF4-FFF2-40B4-BE49-F238E27FC236}">
                <a16:creationId xmlns:a16="http://schemas.microsoft.com/office/drawing/2014/main" id="{52EC01A0-1535-D041-82A5-8B3390E587AF}"/>
              </a:ext>
            </a:extLst>
          </p:cNvPr>
          <p:cNvSpPr>
            <a:spLocks noChangeArrowheads="1"/>
          </p:cNvSpPr>
          <p:nvPr/>
        </p:nvSpPr>
        <p:spPr bwMode="auto">
          <a:xfrm>
            <a:off x="9034487" y="4450786"/>
            <a:ext cx="490261" cy="490261"/>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9" name="Freeform 58">
            <a:extLst>
              <a:ext uri="{FF2B5EF4-FFF2-40B4-BE49-F238E27FC236}">
                <a16:creationId xmlns:a16="http://schemas.microsoft.com/office/drawing/2014/main" id="{64BC0A50-642D-BD44-BCEF-C9A6AC37E654}"/>
              </a:ext>
            </a:extLst>
          </p:cNvPr>
          <p:cNvSpPr>
            <a:spLocks noChangeArrowheads="1"/>
          </p:cNvSpPr>
          <p:nvPr/>
        </p:nvSpPr>
        <p:spPr bwMode="auto">
          <a:xfrm>
            <a:off x="10512744" y="6398379"/>
            <a:ext cx="282499" cy="281003"/>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7" name="Freeform 50">
            <a:extLst>
              <a:ext uri="{FF2B5EF4-FFF2-40B4-BE49-F238E27FC236}">
                <a16:creationId xmlns:a16="http://schemas.microsoft.com/office/drawing/2014/main" id="{1EB9E302-A7CA-1248-B539-88638A3C0D80}"/>
              </a:ext>
            </a:extLst>
          </p:cNvPr>
          <p:cNvSpPr>
            <a:spLocks noChangeArrowheads="1"/>
          </p:cNvSpPr>
          <p:nvPr/>
        </p:nvSpPr>
        <p:spPr bwMode="auto">
          <a:xfrm>
            <a:off x="10866989" y="5470171"/>
            <a:ext cx="1304872" cy="1303378"/>
          </a:xfrm>
          <a:custGeom>
            <a:avLst/>
            <a:gdLst>
              <a:gd name="T0" fmla="*/ 3849 w 3850"/>
              <a:gd name="T1" fmla="*/ 1924 h 3847"/>
              <a:gd name="T2" fmla="*/ 3849 w 3850"/>
              <a:gd name="T3" fmla="*/ 1924 h 3847"/>
              <a:gd name="T4" fmla="*/ 1925 w 3850"/>
              <a:gd name="T5" fmla="*/ 3846 h 3847"/>
              <a:gd name="T6" fmla="*/ 1925 w 3850"/>
              <a:gd name="T7" fmla="*/ 3846 h 3847"/>
              <a:gd name="T8" fmla="*/ 0 w 3850"/>
              <a:gd name="T9" fmla="*/ 1924 h 3847"/>
              <a:gd name="T10" fmla="*/ 0 w 3850"/>
              <a:gd name="T11" fmla="*/ 1924 h 3847"/>
              <a:gd name="T12" fmla="*/ 1925 w 3850"/>
              <a:gd name="T13" fmla="*/ 0 h 3847"/>
              <a:gd name="T14" fmla="*/ 1925 w 3850"/>
              <a:gd name="T15" fmla="*/ 0 h 3847"/>
              <a:gd name="T16" fmla="*/ 3849 w 3850"/>
              <a:gd name="T17" fmla="*/ 1924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0" h="3847">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8" name="Freeform 67">
            <a:extLst>
              <a:ext uri="{FF2B5EF4-FFF2-40B4-BE49-F238E27FC236}">
                <a16:creationId xmlns:a16="http://schemas.microsoft.com/office/drawing/2014/main" id="{51CF38A6-5926-664C-A25C-3A9776AF025A}"/>
              </a:ext>
            </a:extLst>
          </p:cNvPr>
          <p:cNvSpPr>
            <a:spLocks noChangeArrowheads="1"/>
          </p:cNvSpPr>
          <p:nvPr/>
        </p:nvSpPr>
        <p:spPr bwMode="auto">
          <a:xfrm>
            <a:off x="11182370" y="5796015"/>
            <a:ext cx="681243" cy="681244"/>
          </a:xfrm>
          <a:custGeom>
            <a:avLst/>
            <a:gdLst>
              <a:gd name="connsiteX0" fmla="*/ 361950 w 723540"/>
              <a:gd name="connsiteY0" fmla="*/ 248616 h 723540"/>
              <a:gd name="connsiteX1" fmla="*/ 248616 w 723540"/>
              <a:gd name="connsiteY1" fmla="*/ 361590 h 723540"/>
              <a:gd name="connsiteX2" fmla="*/ 361950 w 723540"/>
              <a:gd name="connsiteY2" fmla="*/ 474565 h 723540"/>
              <a:gd name="connsiteX3" fmla="*/ 474564 w 723540"/>
              <a:gd name="connsiteY3" fmla="*/ 361590 h 723540"/>
              <a:gd name="connsiteX4" fmla="*/ 361950 w 723540"/>
              <a:gd name="connsiteY4" fmla="*/ 248616 h 723540"/>
              <a:gd name="connsiteX5" fmla="*/ 361950 w 723540"/>
              <a:gd name="connsiteY5" fmla="*/ 180975 h 723540"/>
              <a:gd name="connsiteX6" fmla="*/ 542565 w 723540"/>
              <a:gd name="connsiteY6" fmla="*/ 361590 h 723540"/>
              <a:gd name="connsiteX7" fmla="*/ 361950 w 723540"/>
              <a:gd name="connsiteY7" fmla="*/ 542565 h 723540"/>
              <a:gd name="connsiteX8" fmla="*/ 180975 w 723540"/>
              <a:gd name="connsiteY8" fmla="*/ 361590 h 723540"/>
              <a:gd name="connsiteX9" fmla="*/ 361950 w 723540"/>
              <a:gd name="connsiteY9" fmla="*/ 180975 h 723540"/>
              <a:gd name="connsiteX10" fmla="*/ 556237 w 723540"/>
              <a:gd name="connsiteY10" fmla="*/ 142875 h 723540"/>
              <a:gd name="connsiteX11" fmla="*/ 580661 w 723540"/>
              <a:gd name="connsiteY11" fmla="*/ 167482 h 723540"/>
              <a:gd name="connsiteX12" fmla="*/ 556237 w 723540"/>
              <a:gd name="connsiteY12" fmla="*/ 191726 h 723540"/>
              <a:gd name="connsiteX13" fmla="*/ 531813 w 723540"/>
              <a:gd name="connsiteY13" fmla="*/ 167482 h 723540"/>
              <a:gd name="connsiteX14" fmla="*/ 556237 w 723540"/>
              <a:gd name="connsiteY14" fmla="*/ 142875 h 723540"/>
              <a:gd name="connsiteX15" fmla="*/ 226286 w 723540"/>
              <a:gd name="connsiteY15" fmla="*/ 68034 h 723540"/>
              <a:gd name="connsiteX16" fmla="*/ 67742 w 723540"/>
              <a:gd name="connsiteY16" fmla="*/ 226061 h 723540"/>
              <a:gd name="connsiteX17" fmla="*/ 67742 w 723540"/>
              <a:gd name="connsiteY17" fmla="*/ 497479 h 723540"/>
              <a:gd name="connsiteX18" fmla="*/ 226286 w 723540"/>
              <a:gd name="connsiteY18" fmla="*/ 655866 h 723540"/>
              <a:gd name="connsiteX19" fmla="*/ 497613 w 723540"/>
              <a:gd name="connsiteY19" fmla="*/ 655866 h 723540"/>
              <a:gd name="connsiteX20" fmla="*/ 656158 w 723540"/>
              <a:gd name="connsiteY20" fmla="*/ 497479 h 723540"/>
              <a:gd name="connsiteX21" fmla="*/ 656158 w 723540"/>
              <a:gd name="connsiteY21" fmla="*/ 226061 h 723540"/>
              <a:gd name="connsiteX22" fmla="*/ 497613 w 723540"/>
              <a:gd name="connsiteY22" fmla="*/ 68034 h 723540"/>
              <a:gd name="connsiteX23" fmla="*/ 226286 w 723540"/>
              <a:gd name="connsiteY23" fmla="*/ 0 h 723540"/>
              <a:gd name="connsiteX24" fmla="*/ 497613 w 723540"/>
              <a:gd name="connsiteY24" fmla="*/ 0 h 723540"/>
              <a:gd name="connsiteX25" fmla="*/ 723540 w 723540"/>
              <a:gd name="connsiteY25" fmla="*/ 226061 h 723540"/>
              <a:gd name="connsiteX26" fmla="*/ 723540 w 723540"/>
              <a:gd name="connsiteY26" fmla="*/ 497479 h 723540"/>
              <a:gd name="connsiteX27" fmla="*/ 497613 w 723540"/>
              <a:gd name="connsiteY27" fmla="*/ 723540 h 723540"/>
              <a:gd name="connsiteX28" fmla="*/ 226286 w 723540"/>
              <a:gd name="connsiteY28" fmla="*/ 723540 h 723540"/>
              <a:gd name="connsiteX29" fmla="*/ 0 w 723540"/>
              <a:gd name="connsiteY29" fmla="*/ 497479 h 723540"/>
              <a:gd name="connsiteX30" fmla="*/ 0 w 723540"/>
              <a:gd name="connsiteY30" fmla="*/ 226061 h 723540"/>
              <a:gd name="connsiteX31" fmla="*/ 226286 w 723540"/>
              <a:gd name="connsiteY31" fmla="*/ 0 h 72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3540" h="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97" name="Freeform 96">
            <a:extLst>
              <a:ext uri="{FF2B5EF4-FFF2-40B4-BE49-F238E27FC236}">
                <a16:creationId xmlns:a16="http://schemas.microsoft.com/office/drawing/2014/main" id="{A140D92F-6E5D-E449-92EC-BB9B46B6FB9A}"/>
              </a:ext>
            </a:extLst>
          </p:cNvPr>
          <p:cNvSpPr/>
          <p:nvPr userDrawn="1"/>
        </p:nvSpPr>
        <p:spPr>
          <a:xfrm>
            <a:off x="9145947" y="6208061"/>
            <a:ext cx="840400" cy="649939"/>
          </a:xfrm>
          <a:custGeom>
            <a:avLst/>
            <a:gdLst>
              <a:gd name="connsiteX0" fmla="*/ 445849 w 840400"/>
              <a:gd name="connsiteY0" fmla="*/ 200225 h 649939"/>
              <a:gd name="connsiteX1" fmla="*/ 615780 w 840400"/>
              <a:gd name="connsiteY1" fmla="*/ 343555 h 649939"/>
              <a:gd name="connsiteX2" fmla="*/ 610014 w 840400"/>
              <a:gd name="connsiteY2" fmla="*/ 349654 h 649939"/>
              <a:gd name="connsiteX3" fmla="*/ 554049 w 840400"/>
              <a:gd name="connsiteY3" fmla="*/ 354398 h 649939"/>
              <a:gd name="connsiteX4" fmla="*/ 452294 w 840400"/>
              <a:gd name="connsiteY4" fmla="*/ 262572 h 649939"/>
              <a:gd name="connsiteX5" fmla="*/ 444493 w 840400"/>
              <a:gd name="connsiteY5" fmla="*/ 256134 h 649939"/>
              <a:gd name="connsiteX6" fmla="*/ 440083 w 840400"/>
              <a:gd name="connsiteY6" fmla="*/ 207002 h 649939"/>
              <a:gd name="connsiteX7" fmla="*/ 445849 w 840400"/>
              <a:gd name="connsiteY7" fmla="*/ 200225 h 649939"/>
              <a:gd name="connsiteX8" fmla="*/ 437883 w 840400"/>
              <a:gd name="connsiteY8" fmla="*/ 102331 h 649939"/>
              <a:gd name="connsiteX9" fmla="*/ 621253 w 840400"/>
              <a:gd name="connsiteY9" fmla="*/ 166359 h 649939"/>
              <a:gd name="connsiteX10" fmla="*/ 712938 w 840400"/>
              <a:gd name="connsiteY10" fmla="*/ 331339 h 649939"/>
              <a:gd name="connsiteX11" fmla="*/ 703804 w 840400"/>
              <a:gd name="connsiteY11" fmla="*/ 342858 h 649939"/>
              <a:gd name="connsiteX12" fmla="*/ 655086 w 840400"/>
              <a:gd name="connsiteY12" fmla="*/ 346585 h 649939"/>
              <a:gd name="connsiteX13" fmla="*/ 647304 w 840400"/>
              <a:gd name="connsiteY13" fmla="*/ 340487 h 649939"/>
              <a:gd name="connsiteX14" fmla="*/ 563062 w 840400"/>
              <a:gd name="connsiteY14" fmla="*/ 203285 h 649939"/>
              <a:gd name="connsiteX15" fmla="*/ 444988 w 840400"/>
              <a:gd name="connsiteY15" fmla="*/ 167713 h 649939"/>
              <a:gd name="connsiteX16" fmla="*/ 435176 w 840400"/>
              <a:gd name="connsiteY16" fmla="*/ 159244 h 649939"/>
              <a:gd name="connsiteX17" fmla="*/ 431454 w 840400"/>
              <a:gd name="connsiteY17" fmla="*/ 110123 h 649939"/>
              <a:gd name="connsiteX18" fmla="*/ 437883 w 840400"/>
              <a:gd name="connsiteY18" fmla="*/ 102331 h 649939"/>
              <a:gd name="connsiteX19" fmla="*/ 164658 w 840400"/>
              <a:gd name="connsiteY19" fmla="*/ 10446 h 649939"/>
              <a:gd name="connsiteX20" fmla="*/ 189634 w 840400"/>
              <a:gd name="connsiteY20" fmla="*/ 16032 h 649939"/>
              <a:gd name="connsiteX21" fmla="*/ 209289 w 840400"/>
              <a:gd name="connsiteY21" fmla="*/ 38420 h 649939"/>
              <a:gd name="connsiteX22" fmla="*/ 280112 w 840400"/>
              <a:gd name="connsiteY22" fmla="*/ 209041 h 649939"/>
              <a:gd name="connsiteX23" fmla="*/ 277740 w 840400"/>
              <a:gd name="connsiteY23" fmla="*/ 241606 h 649939"/>
              <a:gd name="connsiteX24" fmla="*/ 226571 w 840400"/>
              <a:gd name="connsiteY24" fmla="*/ 309448 h 649939"/>
              <a:gd name="connsiteX25" fmla="*/ 221826 w 840400"/>
              <a:gd name="connsiteY25" fmla="*/ 357276 h 649939"/>
              <a:gd name="connsiteX26" fmla="*/ 503767 w 840400"/>
              <a:gd name="connsiteY26" fmla="*/ 599132 h 649939"/>
              <a:gd name="connsiteX27" fmla="*/ 547481 w 840400"/>
              <a:gd name="connsiteY27" fmla="*/ 588956 h 649939"/>
              <a:gd name="connsiteX28" fmla="*/ 608138 w 840400"/>
              <a:gd name="connsiteY28" fmla="*/ 512973 h 649939"/>
              <a:gd name="connsiteX29" fmla="*/ 655241 w 840400"/>
              <a:gd name="connsiteY29" fmla="*/ 500762 h 649939"/>
              <a:gd name="connsiteX30" fmla="*/ 775539 w 840400"/>
              <a:gd name="connsiteY30" fmla="*/ 556732 h 649939"/>
              <a:gd name="connsiteX31" fmla="*/ 801971 w 840400"/>
              <a:gd name="connsiteY31" fmla="*/ 569960 h 649939"/>
              <a:gd name="connsiteX32" fmla="*/ 839247 w 840400"/>
              <a:gd name="connsiteY32" fmla="*/ 635428 h 649939"/>
              <a:gd name="connsiteX33" fmla="*/ 835314 w 840400"/>
              <a:gd name="connsiteY33" fmla="*/ 649939 h 649939"/>
              <a:gd name="connsiteX34" fmla="*/ 294205 w 840400"/>
              <a:gd name="connsiteY34" fmla="*/ 649939 h 649939"/>
              <a:gd name="connsiteX35" fmla="*/ 193155 w 840400"/>
              <a:gd name="connsiteY35" fmla="*/ 559053 h 649939"/>
              <a:gd name="connsiteX36" fmla="*/ 101866 w 840400"/>
              <a:gd name="connsiteY36" fmla="*/ 448863 h 649939"/>
              <a:gd name="connsiteX37" fmla="*/ 4612 w 840400"/>
              <a:gd name="connsiteY37" fmla="*/ 254496 h 649939"/>
              <a:gd name="connsiteX38" fmla="*/ 79501 w 840400"/>
              <a:gd name="connsiteY38" fmla="*/ 30957 h 649939"/>
              <a:gd name="connsiteX39" fmla="*/ 164658 w 840400"/>
              <a:gd name="connsiteY39" fmla="*/ 10446 h 649939"/>
              <a:gd name="connsiteX40" fmla="*/ 439782 w 840400"/>
              <a:gd name="connsiteY40" fmla="*/ 15 h 649939"/>
              <a:gd name="connsiteX41" fmla="*/ 551693 w 840400"/>
              <a:gd name="connsiteY41" fmla="*/ 15607 h 649939"/>
              <a:gd name="connsiteX42" fmla="*/ 636474 w 840400"/>
              <a:gd name="connsiteY42" fmla="*/ 53231 h 649939"/>
              <a:gd name="connsiteX43" fmla="*/ 659534 w 840400"/>
              <a:gd name="connsiteY43" fmla="*/ 70519 h 649939"/>
              <a:gd name="connsiteX44" fmla="*/ 683273 w 840400"/>
              <a:gd name="connsiteY44" fmla="*/ 90517 h 649939"/>
              <a:gd name="connsiteX45" fmla="*/ 711081 w 840400"/>
              <a:gd name="connsiteY45" fmla="*/ 113905 h 649939"/>
              <a:gd name="connsiteX46" fmla="*/ 783653 w 840400"/>
              <a:gd name="connsiteY46" fmla="*/ 216609 h 649939"/>
              <a:gd name="connsiteX47" fmla="*/ 813156 w 840400"/>
              <a:gd name="connsiteY47" fmla="*/ 312873 h 649939"/>
              <a:gd name="connsiteX48" fmla="*/ 811122 w 840400"/>
              <a:gd name="connsiteY48" fmla="*/ 332871 h 649939"/>
              <a:gd name="connsiteX49" fmla="*/ 755845 w 840400"/>
              <a:gd name="connsiteY49" fmla="*/ 336939 h 649939"/>
              <a:gd name="connsiteX50" fmla="*/ 746349 w 840400"/>
              <a:gd name="connsiteY50" fmla="*/ 328804 h 649939"/>
              <a:gd name="connsiteX51" fmla="*/ 669030 w 840400"/>
              <a:gd name="connsiteY51" fmla="*/ 164749 h 649939"/>
              <a:gd name="connsiteX52" fmla="*/ 435713 w 840400"/>
              <a:gd name="connsiteY52" fmla="*/ 67807 h 649939"/>
              <a:gd name="connsiteX53" fmla="*/ 423844 w 840400"/>
              <a:gd name="connsiteY53" fmla="*/ 68146 h 649939"/>
              <a:gd name="connsiteX54" fmla="*/ 422148 w 840400"/>
              <a:gd name="connsiteY54" fmla="*/ 6455 h 649939"/>
              <a:gd name="connsiteX55" fmla="*/ 439782 w 840400"/>
              <a:gd name="connsiteY55" fmla="*/ 15 h 64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40400" h="649939">
                <a:moveTo>
                  <a:pt x="445849" y="200225"/>
                </a:moveTo>
                <a:cubicBezTo>
                  <a:pt x="525897" y="194804"/>
                  <a:pt x="607301" y="263927"/>
                  <a:pt x="615780" y="343555"/>
                </a:cubicBezTo>
                <a:cubicBezTo>
                  <a:pt x="616119" y="348299"/>
                  <a:pt x="614423" y="348976"/>
                  <a:pt x="610014" y="349654"/>
                </a:cubicBezTo>
                <a:cubicBezTo>
                  <a:pt x="592037" y="351009"/>
                  <a:pt x="573721" y="352365"/>
                  <a:pt x="554049" y="354398"/>
                </a:cubicBezTo>
                <a:cubicBezTo>
                  <a:pt x="546587" y="300184"/>
                  <a:pt x="505206" y="263589"/>
                  <a:pt x="452294" y="262572"/>
                </a:cubicBezTo>
                <a:cubicBezTo>
                  <a:pt x="447206" y="262572"/>
                  <a:pt x="444832" y="261555"/>
                  <a:pt x="444493" y="256134"/>
                </a:cubicBezTo>
                <a:cubicBezTo>
                  <a:pt x="443476" y="240209"/>
                  <a:pt x="441779" y="223266"/>
                  <a:pt x="440083" y="207002"/>
                </a:cubicBezTo>
                <a:cubicBezTo>
                  <a:pt x="440083" y="201920"/>
                  <a:pt x="440422" y="200564"/>
                  <a:pt x="445849" y="200225"/>
                </a:cubicBezTo>
                <a:close/>
                <a:moveTo>
                  <a:pt x="437883" y="102331"/>
                </a:moveTo>
                <a:cubicBezTo>
                  <a:pt x="506900" y="100637"/>
                  <a:pt x="567122" y="121980"/>
                  <a:pt x="621253" y="166359"/>
                </a:cubicBezTo>
                <a:cubicBezTo>
                  <a:pt x="670986" y="210060"/>
                  <a:pt x="701774" y="265280"/>
                  <a:pt x="712938" y="331339"/>
                </a:cubicBezTo>
                <a:cubicBezTo>
                  <a:pt x="713277" y="339132"/>
                  <a:pt x="711585" y="342519"/>
                  <a:pt x="703804" y="342858"/>
                </a:cubicBezTo>
                <a:cubicBezTo>
                  <a:pt x="687564" y="343196"/>
                  <a:pt x="671663" y="344552"/>
                  <a:pt x="655086" y="346585"/>
                </a:cubicBezTo>
                <a:cubicBezTo>
                  <a:pt x="650349" y="346923"/>
                  <a:pt x="648319" y="345568"/>
                  <a:pt x="647304" y="340487"/>
                </a:cubicBezTo>
                <a:cubicBezTo>
                  <a:pt x="639184" y="282557"/>
                  <a:pt x="610088" y="236484"/>
                  <a:pt x="563062" y="203285"/>
                </a:cubicBezTo>
                <a:cubicBezTo>
                  <a:pt x="528215" y="178215"/>
                  <a:pt x="488292" y="166359"/>
                  <a:pt x="444988" y="167713"/>
                </a:cubicBezTo>
                <a:cubicBezTo>
                  <a:pt x="437883" y="167713"/>
                  <a:pt x="435853" y="166359"/>
                  <a:pt x="435176" y="159244"/>
                </a:cubicBezTo>
                <a:cubicBezTo>
                  <a:pt x="434499" y="142984"/>
                  <a:pt x="433146" y="126383"/>
                  <a:pt x="431454" y="110123"/>
                </a:cubicBezTo>
                <a:cubicBezTo>
                  <a:pt x="431116" y="104364"/>
                  <a:pt x="431793" y="102331"/>
                  <a:pt x="437883" y="102331"/>
                </a:cubicBezTo>
                <a:close/>
                <a:moveTo>
                  <a:pt x="164658" y="10446"/>
                </a:moveTo>
                <a:cubicBezTo>
                  <a:pt x="174533" y="11092"/>
                  <a:pt x="183281" y="12895"/>
                  <a:pt x="189634" y="16032"/>
                </a:cubicBezTo>
                <a:cubicBezTo>
                  <a:pt x="198783" y="20781"/>
                  <a:pt x="204883" y="29261"/>
                  <a:pt x="209289" y="38420"/>
                </a:cubicBezTo>
                <a:cubicBezTo>
                  <a:pt x="233348" y="94729"/>
                  <a:pt x="256391" y="151716"/>
                  <a:pt x="280112" y="209041"/>
                </a:cubicBezTo>
                <a:cubicBezTo>
                  <a:pt x="284517" y="219558"/>
                  <a:pt x="282823" y="230073"/>
                  <a:pt x="277740" y="241606"/>
                </a:cubicBezTo>
                <a:cubicBezTo>
                  <a:pt x="265540" y="267725"/>
                  <a:pt x="245887" y="289095"/>
                  <a:pt x="226571" y="309448"/>
                </a:cubicBezTo>
                <a:cubicBezTo>
                  <a:pt x="211322" y="325052"/>
                  <a:pt x="210983" y="339298"/>
                  <a:pt x="221826" y="357276"/>
                </a:cubicBezTo>
                <a:cubicBezTo>
                  <a:pt x="289262" y="468876"/>
                  <a:pt x="381773" y="550626"/>
                  <a:pt x="503767" y="599132"/>
                </a:cubicBezTo>
                <a:cubicBezTo>
                  <a:pt x="522065" y="606256"/>
                  <a:pt x="534942" y="603881"/>
                  <a:pt x="547481" y="588956"/>
                </a:cubicBezTo>
                <a:cubicBezTo>
                  <a:pt x="567473" y="563515"/>
                  <a:pt x="589162" y="539093"/>
                  <a:pt x="608138" y="512973"/>
                </a:cubicBezTo>
                <a:cubicBezTo>
                  <a:pt x="621015" y="494656"/>
                  <a:pt x="636603" y="491942"/>
                  <a:pt x="655241" y="500762"/>
                </a:cubicBezTo>
                <a:cubicBezTo>
                  <a:pt x="695227" y="518739"/>
                  <a:pt x="735214" y="538075"/>
                  <a:pt x="775539" y="556732"/>
                </a:cubicBezTo>
                <a:cubicBezTo>
                  <a:pt x="784350" y="561141"/>
                  <a:pt x="793161" y="565211"/>
                  <a:pt x="801971" y="569960"/>
                </a:cubicBezTo>
                <a:cubicBezTo>
                  <a:pt x="843313" y="589974"/>
                  <a:pt x="841958" y="590313"/>
                  <a:pt x="839247" y="635428"/>
                </a:cubicBezTo>
                <a:lnTo>
                  <a:pt x="835314" y="649939"/>
                </a:lnTo>
                <a:lnTo>
                  <a:pt x="294205" y="649939"/>
                </a:lnTo>
                <a:lnTo>
                  <a:pt x="193155" y="559053"/>
                </a:lnTo>
                <a:cubicBezTo>
                  <a:pt x="160745" y="524994"/>
                  <a:pt x="130416" y="488126"/>
                  <a:pt x="101866" y="448863"/>
                </a:cubicBezTo>
                <a:cubicBezTo>
                  <a:pt x="57814" y="389501"/>
                  <a:pt x="17827" y="328783"/>
                  <a:pt x="4612" y="254496"/>
                </a:cubicBezTo>
                <a:cubicBezTo>
                  <a:pt x="-11315" y="166641"/>
                  <a:pt x="14100" y="92014"/>
                  <a:pt x="79501" y="30957"/>
                </a:cubicBezTo>
                <a:cubicBezTo>
                  <a:pt x="95259" y="16965"/>
                  <a:pt x="135034" y="8506"/>
                  <a:pt x="164658" y="10446"/>
                </a:cubicBezTo>
                <a:close/>
                <a:moveTo>
                  <a:pt x="439782" y="15"/>
                </a:moveTo>
                <a:cubicBezTo>
                  <a:pt x="477425" y="-324"/>
                  <a:pt x="514729" y="4761"/>
                  <a:pt x="551693" y="15607"/>
                </a:cubicBezTo>
                <a:cubicBezTo>
                  <a:pt x="581197" y="24759"/>
                  <a:pt x="610023" y="36283"/>
                  <a:pt x="636474" y="53231"/>
                </a:cubicBezTo>
                <a:cubicBezTo>
                  <a:pt x="643935" y="58316"/>
                  <a:pt x="652413" y="64079"/>
                  <a:pt x="659534" y="70519"/>
                </a:cubicBezTo>
                <a:cubicBezTo>
                  <a:pt x="665300" y="74925"/>
                  <a:pt x="677169" y="85433"/>
                  <a:pt x="683273" y="90517"/>
                </a:cubicBezTo>
                <a:cubicBezTo>
                  <a:pt x="690056" y="96619"/>
                  <a:pt x="703959" y="107804"/>
                  <a:pt x="711081" y="113905"/>
                </a:cubicBezTo>
                <a:cubicBezTo>
                  <a:pt x="742959" y="142039"/>
                  <a:pt x="765680" y="178307"/>
                  <a:pt x="783653" y="216609"/>
                </a:cubicBezTo>
                <a:cubicBezTo>
                  <a:pt x="798914" y="247116"/>
                  <a:pt x="807731" y="279655"/>
                  <a:pt x="813156" y="312873"/>
                </a:cubicBezTo>
                <a:cubicBezTo>
                  <a:pt x="814513" y="319652"/>
                  <a:pt x="817905" y="327109"/>
                  <a:pt x="811122" y="332871"/>
                </a:cubicBezTo>
                <a:cubicBezTo>
                  <a:pt x="792810" y="334227"/>
                  <a:pt x="774497" y="335244"/>
                  <a:pt x="755845" y="336939"/>
                </a:cubicBezTo>
                <a:cubicBezTo>
                  <a:pt x="749063" y="337956"/>
                  <a:pt x="747367" y="335583"/>
                  <a:pt x="746349" y="328804"/>
                </a:cubicBezTo>
                <a:cubicBezTo>
                  <a:pt x="738211" y="265758"/>
                  <a:pt x="712438" y="210508"/>
                  <a:pt x="669030" y="164749"/>
                </a:cubicBezTo>
                <a:cubicBezTo>
                  <a:pt x="606292" y="98313"/>
                  <a:pt x="527955" y="65435"/>
                  <a:pt x="435713" y="67807"/>
                </a:cubicBezTo>
                <a:cubicBezTo>
                  <a:pt x="433339" y="67807"/>
                  <a:pt x="431305" y="67807"/>
                  <a:pt x="423844" y="68146"/>
                </a:cubicBezTo>
                <a:cubicBezTo>
                  <a:pt x="423505" y="47469"/>
                  <a:pt x="422487" y="26793"/>
                  <a:pt x="422148" y="6455"/>
                </a:cubicBezTo>
                <a:cubicBezTo>
                  <a:pt x="426217" y="-1002"/>
                  <a:pt x="433339" y="354"/>
                  <a:pt x="439782" y="1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Freeform 89">
            <a:extLst>
              <a:ext uri="{FF2B5EF4-FFF2-40B4-BE49-F238E27FC236}">
                <a16:creationId xmlns:a16="http://schemas.microsoft.com/office/drawing/2014/main" id="{EC8D408B-EEBA-3B49-A22C-CAFF3D524B74}"/>
              </a:ext>
            </a:extLst>
          </p:cNvPr>
          <p:cNvSpPr/>
          <p:nvPr userDrawn="1"/>
        </p:nvSpPr>
        <p:spPr>
          <a:xfrm>
            <a:off x="8816261" y="5855804"/>
            <a:ext cx="1498844" cy="1002196"/>
          </a:xfrm>
          <a:custGeom>
            <a:avLst/>
            <a:gdLst>
              <a:gd name="connsiteX0" fmla="*/ 749422 w 1498844"/>
              <a:gd name="connsiteY0" fmla="*/ 0 h 1002196"/>
              <a:gd name="connsiteX1" fmla="*/ 1498844 w 1498844"/>
              <a:gd name="connsiteY1" fmla="*/ 749423 h 1002196"/>
              <a:gd name="connsiteX2" fmla="*/ 1483617 w 1498844"/>
              <a:gd name="connsiteY2" fmla="*/ 900404 h 1002196"/>
              <a:gd name="connsiteX3" fmla="*/ 1452011 w 1498844"/>
              <a:gd name="connsiteY3" fmla="*/ 1002196 h 1002196"/>
              <a:gd name="connsiteX4" fmla="*/ 1165000 w 1498844"/>
              <a:gd name="connsiteY4" fmla="*/ 1002196 h 1002196"/>
              <a:gd name="connsiteX5" fmla="*/ 1168933 w 1498844"/>
              <a:gd name="connsiteY5" fmla="*/ 987685 h 1002196"/>
              <a:gd name="connsiteX6" fmla="*/ 1131657 w 1498844"/>
              <a:gd name="connsiteY6" fmla="*/ 922217 h 1002196"/>
              <a:gd name="connsiteX7" fmla="*/ 1105225 w 1498844"/>
              <a:gd name="connsiteY7" fmla="*/ 908989 h 1002196"/>
              <a:gd name="connsiteX8" fmla="*/ 984927 w 1498844"/>
              <a:gd name="connsiteY8" fmla="*/ 853019 h 1002196"/>
              <a:gd name="connsiteX9" fmla="*/ 937824 w 1498844"/>
              <a:gd name="connsiteY9" fmla="*/ 865230 h 1002196"/>
              <a:gd name="connsiteX10" fmla="*/ 877167 w 1498844"/>
              <a:gd name="connsiteY10" fmla="*/ 941213 h 1002196"/>
              <a:gd name="connsiteX11" fmla="*/ 833453 w 1498844"/>
              <a:gd name="connsiteY11" fmla="*/ 951389 h 1002196"/>
              <a:gd name="connsiteX12" fmla="*/ 551512 w 1498844"/>
              <a:gd name="connsiteY12" fmla="*/ 709533 h 1002196"/>
              <a:gd name="connsiteX13" fmla="*/ 556257 w 1498844"/>
              <a:gd name="connsiteY13" fmla="*/ 661705 h 1002196"/>
              <a:gd name="connsiteX14" fmla="*/ 607426 w 1498844"/>
              <a:gd name="connsiteY14" fmla="*/ 593863 h 1002196"/>
              <a:gd name="connsiteX15" fmla="*/ 609798 w 1498844"/>
              <a:gd name="connsiteY15" fmla="*/ 561298 h 1002196"/>
              <a:gd name="connsiteX16" fmla="*/ 538975 w 1498844"/>
              <a:gd name="connsiteY16" fmla="*/ 390677 h 1002196"/>
              <a:gd name="connsiteX17" fmla="*/ 519320 w 1498844"/>
              <a:gd name="connsiteY17" fmla="*/ 368289 h 1002196"/>
              <a:gd name="connsiteX18" fmla="*/ 494344 w 1498844"/>
              <a:gd name="connsiteY18" fmla="*/ 362703 h 1002196"/>
              <a:gd name="connsiteX19" fmla="*/ 409187 w 1498844"/>
              <a:gd name="connsiteY19" fmla="*/ 383214 h 1002196"/>
              <a:gd name="connsiteX20" fmla="*/ 334298 w 1498844"/>
              <a:gd name="connsiteY20" fmla="*/ 606753 h 1002196"/>
              <a:gd name="connsiteX21" fmla="*/ 431552 w 1498844"/>
              <a:gd name="connsiteY21" fmla="*/ 801120 h 1002196"/>
              <a:gd name="connsiteX22" fmla="*/ 522841 w 1498844"/>
              <a:gd name="connsiteY22" fmla="*/ 911310 h 1002196"/>
              <a:gd name="connsiteX23" fmla="*/ 623891 w 1498844"/>
              <a:gd name="connsiteY23" fmla="*/ 1002196 h 1002196"/>
              <a:gd name="connsiteX24" fmla="*/ 46833 w 1498844"/>
              <a:gd name="connsiteY24" fmla="*/ 1002196 h 1002196"/>
              <a:gd name="connsiteX25" fmla="*/ 15227 w 1498844"/>
              <a:gd name="connsiteY25" fmla="*/ 900404 h 1002196"/>
              <a:gd name="connsiteX26" fmla="*/ 0 w 1498844"/>
              <a:gd name="connsiteY26" fmla="*/ 749423 h 1002196"/>
              <a:gd name="connsiteX27" fmla="*/ 749422 w 1498844"/>
              <a:gd name="connsiteY27" fmla="*/ 0 h 1002196"/>
              <a:gd name="connsiteX28" fmla="*/ 769467 w 1498844"/>
              <a:gd name="connsiteY28" fmla="*/ 352271 h 1002196"/>
              <a:gd name="connsiteX29" fmla="*/ 751833 w 1498844"/>
              <a:gd name="connsiteY29" fmla="*/ 358711 h 1002196"/>
              <a:gd name="connsiteX30" fmla="*/ 753529 w 1498844"/>
              <a:gd name="connsiteY30" fmla="*/ 420402 h 1002196"/>
              <a:gd name="connsiteX31" fmla="*/ 765398 w 1498844"/>
              <a:gd name="connsiteY31" fmla="*/ 420063 h 1002196"/>
              <a:gd name="connsiteX32" fmla="*/ 998715 w 1498844"/>
              <a:gd name="connsiteY32" fmla="*/ 517005 h 1002196"/>
              <a:gd name="connsiteX33" fmla="*/ 1076034 w 1498844"/>
              <a:gd name="connsiteY33" fmla="*/ 681060 h 1002196"/>
              <a:gd name="connsiteX34" fmla="*/ 1085530 w 1498844"/>
              <a:gd name="connsiteY34" fmla="*/ 689195 h 1002196"/>
              <a:gd name="connsiteX35" fmla="*/ 1140807 w 1498844"/>
              <a:gd name="connsiteY35" fmla="*/ 685127 h 1002196"/>
              <a:gd name="connsiteX36" fmla="*/ 1142841 w 1498844"/>
              <a:gd name="connsiteY36" fmla="*/ 665129 h 1002196"/>
              <a:gd name="connsiteX37" fmla="*/ 1113338 w 1498844"/>
              <a:gd name="connsiteY37" fmla="*/ 568865 h 1002196"/>
              <a:gd name="connsiteX38" fmla="*/ 1040766 w 1498844"/>
              <a:gd name="connsiteY38" fmla="*/ 466161 h 1002196"/>
              <a:gd name="connsiteX39" fmla="*/ 1012958 w 1498844"/>
              <a:gd name="connsiteY39" fmla="*/ 442773 h 1002196"/>
              <a:gd name="connsiteX40" fmla="*/ 989219 w 1498844"/>
              <a:gd name="connsiteY40" fmla="*/ 422775 h 1002196"/>
              <a:gd name="connsiteX41" fmla="*/ 966159 w 1498844"/>
              <a:gd name="connsiteY41" fmla="*/ 405487 h 1002196"/>
              <a:gd name="connsiteX42" fmla="*/ 881378 w 1498844"/>
              <a:gd name="connsiteY42" fmla="*/ 367863 h 1002196"/>
              <a:gd name="connsiteX43" fmla="*/ 769467 w 1498844"/>
              <a:gd name="connsiteY43" fmla="*/ 352271 h 1002196"/>
              <a:gd name="connsiteX44" fmla="*/ 767568 w 1498844"/>
              <a:gd name="connsiteY44" fmla="*/ 454588 h 1002196"/>
              <a:gd name="connsiteX45" fmla="*/ 761139 w 1498844"/>
              <a:gd name="connsiteY45" fmla="*/ 462380 h 1002196"/>
              <a:gd name="connsiteX46" fmla="*/ 764861 w 1498844"/>
              <a:gd name="connsiteY46" fmla="*/ 511501 h 1002196"/>
              <a:gd name="connsiteX47" fmla="*/ 774673 w 1498844"/>
              <a:gd name="connsiteY47" fmla="*/ 519970 h 1002196"/>
              <a:gd name="connsiteX48" fmla="*/ 892747 w 1498844"/>
              <a:gd name="connsiteY48" fmla="*/ 555542 h 1002196"/>
              <a:gd name="connsiteX49" fmla="*/ 976989 w 1498844"/>
              <a:gd name="connsiteY49" fmla="*/ 692744 h 1002196"/>
              <a:gd name="connsiteX50" fmla="*/ 984771 w 1498844"/>
              <a:gd name="connsiteY50" fmla="*/ 698842 h 1002196"/>
              <a:gd name="connsiteX51" fmla="*/ 1033489 w 1498844"/>
              <a:gd name="connsiteY51" fmla="*/ 695115 h 1002196"/>
              <a:gd name="connsiteX52" fmla="*/ 1042623 w 1498844"/>
              <a:gd name="connsiteY52" fmla="*/ 683596 h 1002196"/>
              <a:gd name="connsiteX53" fmla="*/ 950938 w 1498844"/>
              <a:gd name="connsiteY53" fmla="*/ 518616 h 1002196"/>
              <a:gd name="connsiteX54" fmla="*/ 767568 w 1498844"/>
              <a:gd name="connsiteY54" fmla="*/ 454588 h 1002196"/>
              <a:gd name="connsiteX55" fmla="*/ 775535 w 1498844"/>
              <a:gd name="connsiteY55" fmla="*/ 552481 h 1002196"/>
              <a:gd name="connsiteX56" fmla="*/ 769769 w 1498844"/>
              <a:gd name="connsiteY56" fmla="*/ 559258 h 1002196"/>
              <a:gd name="connsiteX57" fmla="*/ 774179 w 1498844"/>
              <a:gd name="connsiteY57" fmla="*/ 608390 h 1002196"/>
              <a:gd name="connsiteX58" fmla="*/ 781980 w 1498844"/>
              <a:gd name="connsiteY58" fmla="*/ 614828 h 1002196"/>
              <a:gd name="connsiteX59" fmla="*/ 883735 w 1498844"/>
              <a:gd name="connsiteY59" fmla="*/ 706654 h 1002196"/>
              <a:gd name="connsiteX60" fmla="*/ 939700 w 1498844"/>
              <a:gd name="connsiteY60" fmla="*/ 701910 h 1002196"/>
              <a:gd name="connsiteX61" fmla="*/ 945466 w 1498844"/>
              <a:gd name="connsiteY61" fmla="*/ 695811 h 1002196"/>
              <a:gd name="connsiteX62" fmla="*/ 775535 w 1498844"/>
              <a:gd name="connsiteY62" fmla="*/ 552481 h 100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498844" h="1002196">
                <a:moveTo>
                  <a:pt x="749422" y="0"/>
                </a:moveTo>
                <a:cubicBezTo>
                  <a:pt x="1163282" y="0"/>
                  <a:pt x="1498844" y="335714"/>
                  <a:pt x="1498844" y="749423"/>
                </a:cubicBezTo>
                <a:cubicBezTo>
                  <a:pt x="1498844" y="801136"/>
                  <a:pt x="1493601" y="851631"/>
                  <a:pt x="1483617" y="900404"/>
                </a:cubicBezTo>
                <a:lnTo>
                  <a:pt x="1452011" y="1002196"/>
                </a:lnTo>
                <a:lnTo>
                  <a:pt x="1165000" y="1002196"/>
                </a:lnTo>
                <a:lnTo>
                  <a:pt x="1168933" y="987685"/>
                </a:lnTo>
                <a:cubicBezTo>
                  <a:pt x="1171644" y="942570"/>
                  <a:pt x="1172999" y="942231"/>
                  <a:pt x="1131657" y="922217"/>
                </a:cubicBezTo>
                <a:cubicBezTo>
                  <a:pt x="1122847" y="917468"/>
                  <a:pt x="1114036" y="913398"/>
                  <a:pt x="1105225" y="908989"/>
                </a:cubicBezTo>
                <a:cubicBezTo>
                  <a:pt x="1064900" y="890332"/>
                  <a:pt x="1024913" y="870996"/>
                  <a:pt x="984927" y="853019"/>
                </a:cubicBezTo>
                <a:cubicBezTo>
                  <a:pt x="966289" y="844199"/>
                  <a:pt x="950701" y="846913"/>
                  <a:pt x="937824" y="865230"/>
                </a:cubicBezTo>
                <a:cubicBezTo>
                  <a:pt x="918848" y="891350"/>
                  <a:pt x="897159" y="915772"/>
                  <a:pt x="877167" y="941213"/>
                </a:cubicBezTo>
                <a:cubicBezTo>
                  <a:pt x="864628" y="956138"/>
                  <a:pt x="851751" y="958513"/>
                  <a:pt x="833453" y="951389"/>
                </a:cubicBezTo>
                <a:cubicBezTo>
                  <a:pt x="711459" y="902883"/>
                  <a:pt x="618948" y="821133"/>
                  <a:pt x="551512" y="709533"/>
                </a:cubicBezTo>
                <a:cubicBezTo>
                  <a:pt x="540669" y="691555"/>
                  <a:pt x="541008" y="677309"/>
                  <a:pt x="556257" y="661705"/>
                </a:cubicBezTo>
                <a:cubicBezTo>
                  <a:pt x="575573" y="641352"/>
                  <a:pt x="595226" y="619982"/>
                  <a:pt x="607426" y="593863"/>
                </a:cubicBezTo>
                <a:cubicBezTo>
                  <a:pt x="612509" y="582330"/>
                  <a:pt x="614203" y="571815"/>
                  <a:pt x="609798" y="561298"/>
                </a:cubicBezTo>
                <a:cubicBezTo>
                  <a:pt x="586077" y="503973"/>
                  <a:pt x="563034" y="446986"/>
                  <a:pt x="538975" y="390677"/>
                </a:cubicBezTo>
                <a:cubicBezTo>
                  <a:pt x="534569" y="381518"/>
                  <a:pt x="528469" y="373038"/>
                  <a:pt x="519320" y="368289"/>
                </a:cubicBezTo>
                <a:cubicBezTo>
                  <a:pt x="512967" y="365152"/>
                  <a:pt x="504219" y="363349"/>
                  <a:pt x="494344" y="362703"/>
                </a:cubicBezTo>
                <a:cubicBezTo>
                  <a:pt x="464720" y="360763"/>
                  <a:pt x="424945" y="369222"/>
                  <a:pt x="409187" y="383214"/>
                </a:cubicBezTo>
                <a:cubicBezTo>
                  <a:pt x="343786" y="444271"/>
                  <a:pt x="318371" y="518898"/>
                  <a:pt x="334298" y="606753"/>
                </a:cubicBezTo>
                <a:cubicBezTo>
                  <a:pt x="347513" y="681040"/>
                  <a:pt x="387500" y="741758"/>
                  <a:pt x="431552" y="801120"/>
                </a:cubicBezTo>
                <a:cubicBezTo>
                  <a:pt x="460102" y="840383"/>
                  <a:pt x="490431" y="877251"/>
                  <a:pt x="522841" y="911310"/>
                </a:cubicBezTo>
                <a:lnTo>
                  <a:pt x="623891" y="1002196"/>
                </a:lnTo>
                <a:lnTo>
                  <a:pt x="46833" y="1002196"/>
                </a:lnTo>
                <a:lnTo>
                  <a:pt x="15227" y="900404"/>
                </a:lnTo>
                <a:cubicBezTo>
                  <a:pt x="5243" y="851631"/>
                  <a:pt x="0" y="801136"/>
                  <a:pt x="0" y="749423"/>
                </a:cubicBezTo>
                <a:cubicBezTo>
                  <a:pt x="0" y="335714"/>
                  <a:pt x="335562" y="0"/>
                  <a:pt x="749422" y="0"/>
                </a:cubicBezTo>
                <a:close/>
                <a:moveTo>
                  <a:pt x="769467" y="352271"/>
                </a:moveTo>
                <a:cubicBezTo>
                  <a:pt x="763024" y="352610"/>
                  <a:pt x="755902" y="351254"/>
                  <a:pt x="751833" y="358711"/>
                </a:cubicBezTo>
                <a:cubicBezTo>
                  <a:pt x="752172" y="379049"/>
                  <a:pt x="753190" y="399725"/>
                  <a:pt x="753529" y="420402"/>
                </a:cubicBezTo>
                <a:cubicBezTo>
                  <a:pt x="760990" y="420063"/>
                  <a:pt x="763024" y="420063"/>
                  <a:pt x="765398" y="420063"/>
                </a:cubicBezTo>
                <a:cubicBezTo>
                  <a:pt x="857640" y="417691"/>
                  <a:pt x="935977" y="450569"/>
                  <a:pt x="998715" y="517005"/>
                </a:cubicBezTo>
                <a:cubicBezTo>
                  <a:pt x="1042123" y="562764"/>
                  <a:pt x="1067896" y="618014"/>
                  <a:pt x="1076034" y="681060"/>
                </a:cubicBezTo>
                <a:cubicBezTo>
                  <a:pt x="1077052" y="687839"/>
                  <a:pt x="1078748" y="690212"/>
                  <a:pt x="1085530" y="689195"/>
                </a:cubicBezTo>
                <a:cubicBezTo>
                  <a:pt x="1104182" y="687500"/>
                  <a:pt x="1122495" y="686483"/>
                  <a:pt x="1140807" y="685127"/>
                </a:cubicBezTo>
                <a:cubicBezTo>
                  <a:pt x="1147590" y="679365"/>
                  <a:pt x="1144198" y="671908"/>
                  <a:pt x="1142841" y="665129"/>
                </a:cubicBezTo>
                <a:cubicBezTo>
                  <a:pt x="1137416" y="631911"/>
                  <a:pt x="1128599" y="599372"/>
                  <a:pt x="1113338" y="568865"/>
                </a:cubicBezTo>
                <a:cubicBezTo>
                  <a:pt x="1095365" y="530563"/>
                  <a:pt x="1072644" y="494295"/>
                  <a:pt x="1040766" y="466161"/>
                </a:cubicBezTo>
                <a:cubicBezTo>
                  <a:pt x="1033644" y="460060"/>
                  <a:pt x="1019741" y="448875"/>
                  <a:pt x="1012958" y="442773"/>
                </a:cubicBezTo>
                <a:cubicBezTo>
                  <a:pt x="1006854" y="437689"/>
                  <a:pt x="994985" y="427181"/>
                  <a:pt x="989219" y="422775"/>
                </a:cubicBezTo>
                <a:cubicBezTo>
                  <a:pt x="982098" y="416335"/>
                  <a:pt x="973620" y="410572"/>
                  <a:pt x="966159" y="405487"/>
                </a:cubicBezTo>
                <a:cubicBezTo>
                  <a:pt x="939708" y="388539"/>
                  <a:pt x="910882" y="377015"/>
                  <a:pt x="881378" y="367863"/>
                </a:cubicBezTo>
                <a:cubicBezTo>
                  <a:pt x="844414" y="357017"/>
                  <a:pt x="807110" y="351932"/>
                  <a:pt x="769467" y="352271"/>
                </a:cubicBezTo>
                <a:close/>
                <a:moveTo>
                  <a:pt x="767568" y="454588"/>
                </a:moveTo>
                <a:cubicBezTo>
                  <a:pt x="761478" y="454588"/>
                  <a:pt x="760801" y="456621"/>
                  <a:pt x="761139" y="462380"/>
                </a:cubicBezTo>
                <a:cubicBezTo>
                  <a:pt x="762831" y="478640"/>
                  <a:pt x="764184" y="495241"/>
                  <a:pt x="764861" y="511501"/>
                </a:cubicBezTo>
                <a:cubicBezTo>
                  <a:pt x="765538" y="518616"/>
                  <a:pt x="767568" y="519970"/>
                  <a:pt x="774673" y="519970"/>
                </a:cubicBezTo>
                <a:cubicBezTo>
                  <a:pt x="817977" y="518616"/>
                  <a:pt x="857900" y="530472"/>
                  <a:pt x="892747" y="555542"/>
                </a:cubicBezTo>
                <a:cubicBezTo>
                  <a:pt x="939773" y="588741"/>
                  <a:pt x="968869" y="634814"/>
                  <a:pt x="976989" y="692744"/>
                </a:cubicBezTo>
                <a:cubicBezTo>
                  <a:pt x="978004" y="697825"/>
                  <a:pt x="980034" y="699180"/>
                  <a:pt x="984771" y="698842"/>
                </a:cubicBezTo>
                <a:cubicBezTo>
                  <a:pt x="1001348" y="696809"/>
                  <a:pt x="1017249" y="695453"/>
                  <a:pt x="1033489" y="695115"/>
                </a:cubicBezTo>
                <a:cubicBezTo>
                  <a:pt x="1041270" y="694776"/>
                  <a:pt x="1042962" y="691389"/>
                  <a:pt x="1042623" y="683596"/>
                </a:cubicBezTo>
                <a:cubicBezTo>
                  <a:pt x="1031459" y="617537"/>
                  <a:pt x="1000671" y="562317"/>
                  <a:pt x="950938" y="518616"/>
                </a:cubicBezTo>
                <a:cubicBezTo>
                  <a:pt x="896807" y="474237"/>
                  <a:pt x="836585" y="452894"/>
                  <a:pt x="767568" y="454588"/>
                </a:cubicBezTo>
                <a:close/>
                <a:moveTo>
                  <a:pt x="775535" y="552481"/>
                </a:moveTo>
                <a:cubicBezTo>
                  <a:pt x="770108" y="552820"/>
                  <a:pt x="769769" y="554176"/>
                  <a:pt x="769769" y="559258"/>
                </a:cubicBezTo>
                <a:cubicBezTo>
                  <a:pt x="771465" y="575522"/>
                  <a:pt x="773162" y="592465"/>
                  <a:pt x="774179" y="608390"/>
                </a:cubicBezTo>
                <a:cubicBezTo>
                  <a:pt x="774518" y="613811"/>
                  <a:pt x="776892" y="614828"/>
                  <a:pt x="781980" y="614828"/>
                </a:cubicBezTo>
                <a:cubicBezTo>
                  <a:pt x="834892" y="615845"/>
                  <a:pt x="876273" y="652440"/>
                  <a:pt x="883735" y="706654"/>
                </a:cubicBezTo>
                <a:cubicBezTo>
                  <a:pt x="903407" y="704621"/>
                  <a:pt x="921723" y="703265"/>
                  <a:pt x="939700" y="701910"/>
                </a:cubicBezTo>
                <a:cubicBezTo>
                  <a:pt x="944109" y="701232"/>
                  <a:pt x="945805" y="700555"/>
                  <a:pt x="945466" y="695811"/>
                </a:cubicBezTo>
                <a:cubicBezTo>
                  <a:pt x="936987" y="616183"/>
                  <a:pt x="855583" y="547060"/>
                  <a:pt x="775535" y="552481"/>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9" name="Freeform 88">
            <a:extLst>
              <a:ext uri="{FF2B5EF4-FFF2-40B4-BE49-F238E27FC236}">
                <a16:creationId xmlns:a16="http://schemas.microsoft.com/office/drawing/2014/main" id="{CACF92E2-117B-B346-94C2-200FFAD4935D}"/>
              </a:ext>
            </a:extLst>
          </p:cNvPr>
          <p:cNvSpPr/>
          <p:nvPr userDrawn="1"/>
        </p:nvSpPr>
        <p:spPr>
          <a:xfrm>
            <a:off x="7776182" y="6589702"/>
            <a:ext cx="951338" cy="268298"/>
          </a:xfrm>
          <a:custGeom>
            <a:avLst/>
            <a:gdLst>
              <a:gd name="connsiteX0" fmla="*/ 475831 w 951338"/>
              <a:gd name="connsiteY0" fmla="*/ 0 h 268298"/>
              <a:gd name="connsiteX1" fmla="*/ 939731 w 951338"/>
              <a:gd name="connsiteY1" fmla="*/ 246882 h 268298"/>
              <a:gd name="connsiteX2" fmla="*/ 951338 w 951338"/>
              <a:gd name="connsiteY2" fmla="*/ 268298 h 268298"/>
              <a:gd name="connsiteX3" fmla="*/ 0 w 951338"/>
              <a:gd name="connsiteY3" fmla="*/ 268298 h 268298"/>
              <a:gd name="connsiteX4" fmla="*/ 11609 w 951338"/>
              <a:gd name="connsiteY4" fmla="*/ 246882 h 268298"/>
              <a:gd name="connsiteX5" fmla="*/ 475831 w 951338"/>
              <a:gd name="connsiteY5" fmla="*/ 0 h 2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1338" h="268298">
                <a:moveTo>
                  <a:pt x="475831" y="0"/>
                </a:moveTo>
                <a:cubicBezTo>
                  <a:pt x="668970" y="0"/>
                  <a:pt x="839210" y="97885"/>
                  <a:pt x="939731" y="246882"/>
                </a:cubicBezTo>
                <a:lnTo>
                  <a:pt x="951338" y="268298"/>
                </a:lnTo>
                <a:lnTo>
                  <a:pt x="0" y="268298"/>
                </a:lnTo>
                <a:lnTo>
                  <a:pt x="11609" y="246882"/>
                </a:lnTo>
                <a:cubicBezTo>
                  <a:pt x="112160" y="97885"/>
                  <a:pt x="282480" y="0"/>
                  <a:pt x="475831"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Freeform 106">
            <a:extLst>
              <a:ext uri="{FF2B5EF4-FFF2-40B4-BE49-F238E27FC236}">
                <a16:creationId xmlns:a16="http://schemas.microsoft.com/office/drawing/2014/main" id="{22E6F337-06D4-584C-A401-30FC0FAD5C87}"/>
              </a:ext>
            </a:extLst>
          </p:cNvPr>
          <p:cNvSpPr/>
          <p:nvPr userDrawn="1"/>
        </p:nvSpPr>
        <p:spPr>
          <a:xfrm>
            <a:off x="12004454" y="4667472"/>
            <a:ext cx="187546" cy="463051"/>
          </a:xfrm>
          <a:custGeom>
            <a:avLst/>
            <a:gdLst>
              <a:gd name="connsiteX0" fmla="*/ 41397 w 187546"/>
              <a:gd name="connsiteY0" fmla="*/ 0 h 463051"/>
              <a:gd name="connsiteX1" fmla="*/ 152270 w 187546"/>
              <a:gd name="connsiteY1" fmla="*/ 90130 h 463051"/>
              <a:gd name="connsiteX2" fmla="*/ 187546 w 187546"/>
              <a:gd name="connsiteY2" fmla="*/ 103864 h 463051"/>
              <a:gd name="connsiteX3" fmla="*/ 187546 w 187546"/>
              <a:gd name="connsiteY3" fmla="*/ 463051 h 463051"/>
              <a:gd name="connsiteX4" fmla="*/ 88223 w 187546"/>
              <a:gd name="connsiteY4" fmla="*/ 448658 h 463051"/>
              <a:gd name="connsiteX5" fmla="*/ 0 w 187546"/>
              <a:gd name="connsiteY5" fmla="*/ 407809 h 463051"/>
              <a:gd name="connsiteX6" fmla="*/ 29181 w 187546"/>
              <a:gd name="connsiteY6" fmla="*/ 409843 h 463051"/>
              <a:gd name="connsiteX7" fmla="*/ 181536 w 187546"/>
              <a:gd name="connsiteY7" fmla="*/ 357299 h 463051"/>
              <a:gd name="connsiteX8" fmla="*/ 66846 w 187546"/>
              <a:gd name="connsiteY8" fmla="*/ 271873 h 463051"/>
              <a:gd name="connsiteX9" fmla="*/ 90259 w 187546"/>
              <a:gd name="connsiteY9" fmla="*/ 274246 h 463051"/>
              <a:gd name="connsiteX10" fmla="*/ 122494 w 187546"/>
              <a:gd name="connsiteY10" fmla="*/ 270178 h 463051"/>
              <a:gd name="connsiteX11" fmla="*/ 24092 w 187546"/>
              <a:gd name="connsiteY11" fmla="*/ 149496 h 463051"/>
              <a:gd name="connsiteX12" fmla="*/ 24092 w 187546"/>
              <a:gd name="connsiteY12" fmla="*/ 148140 h 463051"/>
              <a:gd name="connsiteX13" fmla="*/ 79740 w 187546"/>
              <a:gd name="connsiteY13" fmla="*/ 163734 h 463051"/>
              <a:gd name="connsiteX14" fmla="*/ 25110 w 187546"/>
              <a:gd name="connsiteY14" fmla="*/ 61358 h 463051"/>
              <a:gd name="connsiteX15" fmla="*/ 41397 w 187546"/>
              <a:gd name="connsiteY15" fmla="*/ 0 h 46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7546" h="463051">
                <a:moveTo>
                  <a:pt x="41397" y="0"/>
                </a:moveTo>
                <a:cubicBezTo>
                  <a:pt x="71766" y="37120"/>
                  <a:pt x="109430" y="67968"/>
                  <a:pt x="152270" y="90130"/>
                </a:cubicBezTo>
                <a:lnTo>
                  <a:pt x="187546" y="103864"/>
                </a:lnTo>
                <a:lnTo>
                  <a:pt x="187546" y="463051"/>
                </a:lnTo>
                <a:lnTo>
                  <a:pt x="88223" y="448658"/>
                </a:lnTo>
                <a:cubicBezTo>
                  <a:pt x="56751" y="439251"/>
                  <a:pt x="27146" y="425437"/>
                  <a:pt x="0" y="407809"/>
                </a:cubicBezTo>
                <a:cubicBezTo>
                  <a:pt x="9501" y="409165"/>
                  <a:pt x="19002" y="409843"/>
                  <a:pt x="29181" y="409843"/>
                </a:cubicBezTo>
                <a:cubicBezTo>
                  <a:pt x="86526" y="409843"/>
                  <a:pt x="139460" y="390182"/>
                  <a:pt x="181536" y="357299"/>
                </a:cubicBezTo>
                <a:cubicBezTo>
                  <a:pt x="127584" y="355943"/>
                  <a:pt x="82455" y="320688"/>
                  <a:pt x="66846" y="271873"/>
                </a:cubicBezTo>
                <a:cubicBezTo>
                  <a:pt x="74650" y="273907"/>
                  <a:pt x="81776" y="274246"/>
                  <a:pt x="90259" y="274246"/>
                </a:cubicBezTo>
                <a:cubicBezTo>
                  <a:pt x="101117" y="274246"/>
                  <a:pt x="111975" y="272890"/>
                  <a:pt x="122494" y="270178"/>
                </a:cubicBezTo>
                <a:cubicBezTo>
                  <a:pt x="66167" y="258652"/>
                  <a:pt x="24092" y="209159"/>
                  <a:pt x="24092" y="149496"/>
                </a:cubicBezTo>
                <a:lnTo>
                  <a:pt x="24092" y="148140"/>
                </a:lnTo>
                <a:cubicBezTo>
                  <a:pt x="40379" y="157293"/>
                  <a:pt x="59042" y="163395"/>
                  <a:pt x="79740" y="163734"/>
                </a:cubicBezTo>
                <a:cubicBezTo>
                  <a:pt x="46487" y="142038"/>
                  <a:pt x="25110" y="104071"/>
                  <a:pt x="25110" y="61358"/>
                </a:cubicBezTo>
                <a:cubicBezTo>
                  <a:pt x="25110" y="38984"/>
                  <a:pt x="30878" y="18305"/>
                  <a:pt x="4139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Freeform 102">
            <a:extLst>
              <a:ext uri="{FF2B5EF4-FFF2-40B4-BE49-F238E27FC236}">
                <a16:creationId xmlns:a16="http://schemas.microsoft.com/office/drawing/2014/main" id="{4AB1912F-E866-A943-9A56-D44D14724731}"/>
              </a:ext>
            </a:extLst>
          </p:cNvPr>
          <p:cNvSpPr/>
          <p:nvPr userDrawn="1"/>
        </p:nvSpPr>
        <p:spPr>
          <a:xfrm>
            <a:off x="11910288" y="3944083"/>
            <a:ext cx="281712" cy="364368"/>
          </a:xfrm>
          <a:custGeom>
            <a:avLst/>
            <a:gdLst>
              <a:gd name="connsiteX0" fmla="*/ 182523 w 281712"/>
              <a:gd name="connsiteY0" fmla="*/ 0 h 364368"/>
              <a:gd name="connsiteX1" fmla="*/ 253159 w 281712"/>
              <a:gd name="connsiteY1" fmla="*/ 14236 h 364368"/>
              <a:gd name="connsiteX2" fmla="*/ 281712 w 281712"/>
              <a:gd name="connsiteY2" fmla="*/ 33444 h 364368"/>
              <a:gd name="connsiteX3" fmla="*/ 281712 w 281712"/>
              <a:gd name="connsiteY3" fmla="*/ 330641 h 364368"/>
              <a:gd name="connsiteX4" fmla="*/ 253159 w 281712"/>
              <a:gd name="connsiteY4" fmla="*/ 349984 h 364368"/>
              <a:gd name="connsiteX5" fmla="*/ 182523 w 281712"/>
              <a:gd name="connsiteY5" fmla="*/ 364368 h 364368"/>
              <a:gd name="connsiteX6" fmla="*/ 0 w 281712"/>
              <a:gd name="connsiteY6" fmla="*/ 182015 h 364368"/>
              <a:gd name="connsiteX7" fmla="*/ 182523 w 281712"/>
              <a:gd name="connsiteY7" fmla="*/ 0 h 3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712" h="364368">
                <a:moveTo>
                  <a:pt x="182523" y="0"/>
                </a:moveTo>
                <a:cubicBezTo>
                  <a:pt x="207544" y="0"/>
                  <a:pt x="231419" y="5063"/>
                  <a:pt x="253159" y="14236"/>
                </a:cubicBezTo>
                <a:lnTo>
                  <a:pt x="281712" y="33444"/>
                </a:lnTo>
                <a:lnTo>
                  <a:pt x="281712" y="330641"/>
                </a:lnTo>
                <a:lnTo>
                  <a:pt x="253159" y="349984"/>
                </a:lnTo>
                <a:cubicBezTo>
                  <a:pt x="231419" y="359242"/>
                  <a:pt x="207544" y="364368"/>
                  <a:pt x="182523" y="364368"/>
                </a:cubicBezTo>
                <a:cubicBezTo>
                  <a:pt x="82101" y="364368"/>
                  <a:pt x="0" y="282343"/>
                  <a:pt x="0" y="182015"/>
                </a:cubicBezTo>
                <a:cubicBezTo>
                  <a:pt x="0" y="81008"/>
                  <a:pt x="82101" y="0"/>
                  <a:pt x="182523" y="0"/>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Freeform 101">
            <a:extLst>
              <a:ext uri="{FF2B5EF4-FFF2-40B4-BE49-F238E27FC236}">
                <a16:creationId xmlns:a16="http://schemas.microsoft.com/office/drawing/2014/main" id="{71D90140-29BC-264E-B181-8C2A35CC0E2A}"/>
              </a:ext>
            </a:extLst>
          </p:cNvPr>
          <p:cNvSpPr/>
          <p:nvPr userDrawn="1"/>
        </p:nvSpPr>
        <p:spPr>
          <a:xfrm>
            <a:off x="11772776" y="4372084"/>
            <a:ext cx="419224" cy="1029971"/>
          </a:xfrm>
          <a:custGeom>
            <a:avLst/>
            <a:gdLst>
              <a:gd name="connsiteX0" fmla="*/ 419224 w 419224"/>
              <a:gd name="connsiteY0" fmla="*/ 0 h 1029971"/>
              <a:gd name="connsiteX1" fmla="*/ 419224 w 419224"/>
              <a:gd name="connsiteY1" fmla="*/ 399252 h 1029971"/>
              <a:gd name="connsiteX2" fmla="*/ 383948 w 419224"/>
              <a:gd name="connsiteY2" fmla="*/ 385518 h 1029971"/>
              <a:gd name="connsiteX3" fmla="*/ 273075 w 419224"/>
              <a:gd name="connsiteY3" fmla="*/ 295388 h 1029971"/>
              <a:gd name="connsiteX4" fmla="*/ 256788 w 419224"/>
              <a:gd name="connsiteY4" fmla="*/ 356746 h 1029971"/>
              <a:gd name="connsiteX5" fmla="*/ 311418 w 419224"/>
              <a:gd name="connsiteY5" fmla="*/ 459122 h 1029971"/>
              <a:gd name="connsiteX6" fmla="*/ 255770 w 419224"/>
              <a:gd name="connsiteY6" fmla="*/ 443528 h 1029971"/>
              <a:gd name="connsiteX7" fmla="*/ 255770 w 419224"/>
              <a:gd name="connsiteY7" fmla="*/ 444884 h 1029971"/>
              <a:gd name="connsiteX8" fmla="*/ 354172 w 419224"/>
              <a:gd name="connsiteY8" fmla="*/ 565566 h 1029971"/>
              <a:gd name="connsiteX9" fmla="*/ 321937 w 419224"/>
              <a:gd name="connsiteY9" fmla="*/ 569634 h 1029971"/>
              <a:gd name="connsiteX10" fmla="*/ 298524 w 419224"/>
              <a:gd name="connsiteY10" fmla="*/ 567261 h 1029971"/>
              <a:gd name="connsiteX11" fmla="*/ 413214 w 419224"/>
              <a:gd name="connsiteY11" fmla="*/ 652687 h 1029971"/>
              <a:gd name="connsiteX12" fmla="*/ 260859 w 419224"/>
              <a:gd name="connsiteY12" fmla="*/ 705231 h 1029971"/>
              <a:gd name="connsiteX13" fmla="*/ 231678 w 419224"/>
              <a:gd name="connsiteY13" fmla="*/ 703197 h 1029971"/>
              <a:gd name="connsiteX14" fmla="*/ 319901 w 419224"/>
              <a:gd name="connsiteY14" fmla="*/ 744046 h 1029971"/>
              <a:gd name="connsiteX15" fmla="*/ 419224 w 419224"/>
              <a:gd name="connsiteY15" fmla="*/ 758439 h 1029971"/>
              <a:gd name="connsiteX16" fmla="*/ 419224 w 419224"/>
              <a:gd name="connsiteY16" fmla="*/ 1029971 h 1029971"/>
              <a:gd name="connsiteX17" fmla="*/ 321320 w 419224"/>
              <a:gd name="connsiteY17" fmla="*/ 999597 h 1029971"/>
              <a:gd name="connsiteX18" fmla="*/ 0 w 419224"/>
              <a:gd name="connsiteY18" fmla="*/ 514816 h 1029971"/>
              <a:gd name="connsiteX19" fmla="*/ 321320 w 419224"/>
              <a:gd name="connsiteY19" fmla="*/ 30369 h 1029971"/>
              <a:gd name="connsiteX20" fmla="*/ 419224 w 419224"/>
              <a:gd name="connsiteY20" fmla="*/ 0 h 102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9224" h="1029971">
                <a:moveTo>
                  <a:pt x="419224" y="0"/>
                </a:moveTo>
                <a:lnTo>
                  <a:pt x="419224" y="399252"/>
                </a:lnTo>
                <a:lnTo>
                  <a:pt x="383948" y="385518"/>
                </a:lnTo>
                <a:cubicBezTo>
                  <a:pt x="341108" y="363356"/>
                  <a:pt x="303444" y="332508"/>
                  <a:pt x="273075" y="295388"/>
                </a:cubicBezTo>
                <a:cubicBezTo>
                  <a:pt x="262556" y="313693"/>
                  <a:pt x="256788" y="334372"/>
                  <a:pt x="256788" y="356746"/>
                </a:cubicBezTo>
                <a:cubicBezTo>
                  <a:pt x="256788" y="399459"/>
                  <a:pt x="278165" y="437426"/>
                  <a:pt x="311418" y="459122"/>
                </a:cubicBezTo>
                <a:cubicBezTo>
                  <a:pt x="290720" y="458783"/>
                  <a:pt x="272057" y="452681"/>
                  <a:pt x="255770" y="443528"/>
                </a:cubicBezTo>
                <a:lnTo>
                  <a:pt x="255770" y="444884"/>
                </a:lnTo>
                <a:cubicBezTo>
                  <a:pt x="255770" y="504547"/>
                  <a:pt x="297845" y="554040"/>
                  <a:pt x="354172" y="565566"/>
                </a:cubicBezTo>
                <a:cubicBezTo>
                  <a:pt x="343653" y="568278"/>
                  <a:pt x="332795" y="569634"/>
                  <a:pt x="321937" y="569634"/>
                </a:cubicBezTo>
                <a:cubicBezTo>
                  <a:pt x="313454" y="569634"/>
                  <a:pt x="306328" y="569295"/>
                  <a:pt x="298524" y="567261"/>
                </a:cubicBezTo>
                <a:cubicBezTo>
                  <a:pt x="314133" y="616076"/>
                  <a:pt x="359262" y="651331"/>
                  <a:pt x="413214" y="652687"/>
                </a:cubicBezTo>
                <a:cubicBezTo>
                  <a:pt x="371138" y="685570"/>
                  <a:pt x="318204" y="705231"/>
                  <a:pt x="260859" y="705231"/>
                </a:cubicBezTo>
                <a:cubicBezTo>
                  <a:pt x="250680" y="705231"/>
                  <a:pt x="241179" y="704553"/>
                  <a:pt x="231678" y="703197"/>
                </a:cubicBezTo>
                <a:cubicBezTo>
                  <a:pt x="258824" y="720825"/>
                  <a:pt x="288429" y="734639"/>
                  <a:pt x="319901" y="744046"/>
                </a:cubicBezTo>
                <a:lnTo>
                  <a:pt x="419224" y="758439"/>
                </a:lnTo>
                <a:lnTo>
                  <a:pt x="419224" y="1029971"/>
                </a:lnTo>
                <a:lnTo>
                  <a:pt x="321320" y="999597"/>
                </a:lnTo>
                <a:cubicBezTo>
                  <a:pt x="132381" y="919714"/>
                  <a:pt x="0" y="732711"/>
                  <a:pt x="0" y="514816"/>
                </a:cubicBezTo>
                <a:cubicBezTo>
                  <a:pt x="0" y="297176"/>
                  <a:pt x="132381" y="110236"/>
                  <a:pt x="321320" y="30369"/>
                </a:cubicBezTo>
                <a:lnTo>
                  <a:pt x="419224" y="0"/>
                </a:lnTo>
                <a:close/>
              </a:path>
            </a:pathLst>
          </a:cu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Freeform 99">
            <a:extLst>
              <a:ext uri="{FF2B5EF4-FFF2-40B4-BE49-F238E27FC236}">
                <a16:creationId xmlns:a16="http://schemas.microsoft.com/office/drawing/2014/main" id="{82B69B02-E1A8-DE45-88BB-E31182B72B2F}"/>
              </a:ext>
            </a:extLst>
          </p:cNvPr>
          <p:cNvSpPr/>
          <p:nvPr userDrawn="1"/>
        </p:nvSpPr>
        <p:spPr>
          <a:xfrm>
            <a:off x="12103105" y="5524599"/>
            <a:ext cx="88895" cy="242062"/>
          </a:xfrm>
          <a:custGeom>
            <a:avLst/>
            <a:gdLst>
              <a:gd name="connsiteX0" fmla="*/ 88895 w 88895"/>
              <a:gd name="connsiteY0" fmla="*/ 0 h 242062"/>
              <a:gd name="connsiteX1" fmla="*/ 88895 w 88895"/>
              <a:gd name="connsiteY1" fmla="*/ 242062 h 242062"/>
              <a:gd name="connsiteX2" fmla="*/ 78633 w 88895"/>
              <a:gd name="connsiteY2" fmla="*/ 239985 h 242062"/>
              <a:gd name="connsiteX3" fmla="*/ 0 w 88895"/>
              <a:gd name="connsiteY3" fmla="*/ 121031 h 242062"/>
              <a:gd name="connsiteX4" fmla="*/ 78633 w 88895"/>
              <a:gd name="connsiteY4" fmla="*/ 2076 h 242062"/>
              <a:gd name="connsiteX5" fmla="*/ 88895 w 88895"/>
              <a:gd name="connsiteY5" fmla="*/ 0 h 24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5" h="242062">
                <a:moveTo>
                  <a:pt x="88895" y="0"/>
                </a:moveTo>
                <a:lnTo>
                  <a:pt x="88895" y="242062"/>
                </a:lnTo>
                <a:lnTo>
                  <a:pt x="78633" y="239985"/>
                </a:lnTo>
                <a:cubicBezTo>
                  <a:pt x="32348" y="220350"/>
                  <a:pt x="0" y="174408"/>
                  <a:pt x="0" y="121031"/>
                </a:cubicBezTo>
                <a:cubicBezTo>
                  <a:pt x="0" y="67654"/>
                  <a:pt x="32348" y="21711"/>
                  <a:pt x="78633" y="2076"/>
                </a:cubicBezTo>
                <a:lnTo>
                  <a:pt x="88895" y="0"/>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Freeform 98">
            <a:extLst>
              <a:ext uri="{FF2B5EF4-FFF2-40B4-BE49-F238E27FC236}">
                <a16:creationId xmlns:a16="http://schemas.microsoft.com/office/drawing/2014/main" id="{7E92602B-B601-9C44-8745-419E122A6E71}"/>
              </a:ext>
            </a:extLst>
          </p:cNvPr>
          <p:cNvSpPr/>
          <p:nvPr userDrawn="1"/>
        </p:nvSpPr>
        <p:spPr>
          <a:xfrm>
            <a:off x="12073211" y="6418822"/>
            <a:ext cx="118789" cy="315937"/>
          </a:xfrm>
          <a:custGeom>
            <a:avLst/>
            <a:gdLst>
              <a:gd name="connsiteX0" fmla="*/ 118789 w 118789"/>
              <a:gd name="connsiteY0" fmla="*/ 0 h 315937"/>
              <a:gd name="connsiteX1" fmla="*/ 118789 w 118789"/>
              <a:gd name="connsiteY1" fmla="*/ 315937 h 315937"/>
              <a:gd name="connsiteX2" fmla="*/ 102980 w 118789"/>
              <a:gd name="connsiteY2" fmla="*/ 312754 h 315937"/>
              <a:gd name="connsiteX3" fmla="*/ 0 w 118789"/>
              <a:gd name="connsiteY3" fmla="*/ 157837 h 315937"/>
              <a:gd name="connsiteX4" fmla="*/ 102980 w 118789"/>
              <a:gd name="connsiteY4" fmla="*/ 3158 h 315937"/>
              <a:gd name="connsiteX5" fmla="*/ 118789 w 118789"/>
              <a:gd name="connsiteY5" fmla="*/ 0 h 31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789" h="315937">
                <a:moveTo>
                  <a:pt x="118789" y="0"/>
                </a:moveTo>
                <a:lnTo>
                  <a:pt x="118789" y="315937"/>
                </a:lnTo>
                <a:lnTo>
                  <a:pt x="102980" y="312754"/>
                </a:lnTo>
                <a:cubicBezTo>
                  <a:pt x="42395" y="287188"/>
                  <a:pt x="0" y="227366"/>
                  <a:pt x="0" y="157837"/>
                </a:cubicBezTo>
                <a:cubicBezTo>
                  <a:pt x="0" y="88055"/>
                  <a:pt x="42395" y="28550"/>
                  <a:pt x="102980" y="3158"/>
                </a:cubicBezTo>
                <a:lnTo>
                  <a:pt x="118789" y="0"/>
                </a:ln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388692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TIFY">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FFE0B36-A4F0-EA46-960E-D3A3C9CA321B}"/>
              </a:ext>
            </a:extLst>
          </p:cNvPr>
          <p:cNvGrpSpPr/>
          <p:nvPr userDrawn="1"/>
        </p:nvGrpSpPr>
        <p:grpSpPr>
          <a:xfrm>
            <a:off x="5436505" y="-139065"/>
            <a:ext cx="7028075" cy="6034101"/>
            <a:chOff x="1689601" y="-366839"/>
            <a:chExt cx="9027839" cy="7751040"/>
          </a:xfrm>
        </p:grpSpPr>
        <p:sp>
          <p:nvSpPr>
            <p:cNvPr id="38" name="Freeform 2">
              <a:extLst>
                <a:ext uri="{FF2B5EF4-FFF2-40B4-BE49-F238E27FC236}">
                  <a16:creationId xmlns:a16="http://schemas.microsoft.com/office/drawing/2014/main" id="{BEBE7D3D-BC2E-3944-A9AC-B179F4F9C9EB}"/>
                </a:ext>
              </a:extLst>
            </p:cNvPr>
            <p:cNvSpPr>
              <a:spLocks noChangeArrowheads="1"/>
            </p:cNvSpPr>
            <p:nvPr/>
          </p:nvSpPr>
          <p:spPr bwMode="auto">
            <a:xfrm>
              <a:off x="5646721" y="-366839"/>
              <a:ext cx="1357439" cy="1359360"/>
            </a:xfrm>
            <a:custGeom>
              <a:avLst/>
              <a:gdLst>
                <a:gd name="T0" fmla="*/ 3117 w 3118"/>
                <a:gd name="T1" fmla="*/ 1560 h 3120"/>
                <a:gd name="T2" fmla="*/ 3117 w 3118"/>
                <a:gd name="T3" fmla="*/ 1560 h 3120"/>
                <a:gd name="T4" fmla="*/ 1559 w 3118"/>
                <a:gd name="T5" fmla="*/ 3119 h 3120"/>
                <a:gd name="T6" fmla="*/ 1559 w 3118"/>
                <a:gd name="T7" fmla="*/ 3119 h 3120"/>
                <a:gd name="T8" fmla="*/ 0 w 3118"/>
                <a:gd name="T9" fmla="*/ 1560 h 3120"/>
                <a:gd name="T10" fmla="*/ 0 w 3118"/>
                <a:gd name="T11" fmla="*/ 1560 h 3120"/>
                <a:gd name="T12" fmla="*/ 1559 w 3118"/>
                <a:gd name="T13" fmla="*/ 0 h 3120"/>
                <a:gd name="T14" fmla="*/ 1559 w 3118"/>
                <a:gd name="T15" fmla="*/ 0 h 3120"/>
                <a:gd name="T16" fmla="*/ 3117 w 3118"/>
                <a:gd name="T17" fmla="*/ 156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8" h="3120">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39" name="Freeform 38">
              <a:extLst>
                <a:ext uri="{FF2B5EF4-FFF2-40B4-BE49-F238E27FC236}">
                  <a16:creationId xmlns:a16="http://schemas.microsoft.com/office/drawing/2014/main" id="{40596A4C-AFC4-3947-AA63-546A1BCAD60C}"/>
                </a:ext>
              </a:extLst>
            </p:cNvPr>
            <p:cNvSpPr>
              <a:spLocks noChangeArrowheads="1"/>
            </p:cNvSpPr>
            <p:nvPr/>
          </p:nvSpPr>
          <p:spPr bwMode="auto">
            <a:xfrm>
              <a:off x="5934721" y="42122"/>
              <a:ext cx="782924" cy="541005"/>
            </a:xfrm>
            <a:custGeom>
              <a:avLst/>
              <a:gdLst>
                <a:gd name="connsiteX0" fmla="*/ 228624 w 647340"/>
                <a:gd name="connsiteY0" fmla="*/ 73328 h 447315"/>
                <a:gd name="connsiteX1" fmla="*/ 228624 w 647340"/>
                <a:gd name="connsiteY1" fmla="*/ 360399 h 447315"/>
                <a:gd name="connsiteX2" fmla="*/ 482468 w 647340"/>
                <a:gd name="connsiteY2" fmla="*/ 216864 h 447315"/>
                <a:gd name="connsiteX3" fmla="*/ 102003 w 647340"/>
                <a:gd name="connsiteY3" fmla="*/ 0 h 447315"/>
                <a:gd name="connsiteX4" fmla="*/ 544977 w 647340"/>
                <a:gd name="connsiteY4" fmla="*/ 0 h 447315"/>
                <a:gd name="connsiteX5" fmla="*/ 647340 w 647340"/>
                <a:gd name="connsiteY5" fmla="*/ 102007 h 447315"/>
                <a:gd name="connsiteX6" fmla="*/ 647340 w 647340"/>
                <a:gd name="connsiteY6" fmla="*/ 345308 h 447315"/>
                <a:gd name="connsiteX7" fmla="*/ 544977 w 647340"/>
                <a:gd name="connsiteY7" fmla="*/ 447315 h 447315"/>
                <a:gd name="connsiteX8" fmla="*/ 102003 w 647340"/>
                <a:gd name="connsiteY8" fmla="*/ 447315 h 447315"/>
                <a:gd name="connsiteX9" fmla="*/ 0 w 647340"/>
                <a:gd name="connsiteY9" fmla="*/ 345308 h 447315"/>
                <a:gd name="connsiteX10" fmla="*/ 0 w 647340"/>
                <a:gd name="connsiteY10" fmla="*/ 102007 h 447315"/>
                <a:gd name="connsiteX11" fmla="*/ 102003 w 647340"/>
                <a:gd name="connsiteY11" fmla="*/ 0 h 44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340" h="447315">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0" name="Freeform 5">
              <a:extLst>
                <a:ext uri="{FF2B5EF4-FFF2-40B4-BE49-F238E27FC236}">
                  <a16:creationId xmlns:a16="http://schemas.microsoft.com/office/drawing/2014/main" id="{4F98FC4A-6BB2-F946-9C98-D3C98A811790}"/>
                </a:ext>
              </a:extLst>
            </p:cNvPr>
            <p:cNvSpPr>
              <a:spLocks noChangeArrowheads="1"/>
            </p:cNvSpPr>
            <p:nvPr/>
          </p:nvSpPr>
          <p:spPr bwMode="auto">
            <a:xfrm>
              <a:off x="7754882" y="4707722"/>
              <a:ext cx="1223039" cy="1223039"/>
            </a:xfrm>
            <a:custGeom>
              <a:avLst/>
              <a:gdLst>
                <a:gd name="T0" fmla="*/ 2806 w 2807"/>
                <a:gd name="T1" fmla="*/ 1405 h 2811"/>
                <a:gd name="T2" fmla="*/ 2806 w 2807"/>
                <a:gd name="T3" fmla="*/ 1405 h 2811"/>
                <a:gd name="T4" fmla="*/ 1403 w 2807"/>
                <a:gd name="T5" fmla="*/ 2810 h 2811"/>
                <a:gd name="T6" fmla="*/ 1403 w 2807"/>
                <a:gd name="T7" fmla="*/ 2810 h 2811"/>
                <a:gd name="T8" fmla="*/ 0 w 2807"/>
                <a:gd name="T9" fmla="*/ 1405 h 2811"/>
                <a:gd name="T10" fmla="*/ 0 w 2807"/>
                <a:gd name="T11" fmla="*/ 1405 h 2811"/>
                <a:gd name="T12" fmla="*/ 1403 w 2807"/>
                <a:gd name="T13" fmla="*/ 0 h 2811"/>
                <a:gd name="T14" fmla="*/ 1403 w 2807"/>
                <a:gd name="T15" fmla="*/ 0 h 2811"/>
                <a:gd name="T16" fmla="*/ 2806 w 2807"/>
                <a:gd name="T17" fmla="*/ 1405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7" h="2811">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1" name="Freeform 40">
              <a:extLst>
                <a:ext uri="{FF2B5EF4-FFF2-40B4-BE49-F238E27FC236}">
                  <a16:creationId xmlns:a16="http://schemas.microsoft.com/office/drawing/2014/main" id="{DB90DBE1-0A14-C441-A3FC-916492B4CC50}"/>
                </a:ext>
              </a:extLst>
            </p:cNvPr>
            <p:cNvSpPr>
              <a:spLocks noChangeArrowheads="1"/>
            </p:cNvSpPr>
            <p:nvPr/>
          </p:nvSpPr>
          <p:spPr bwMode="auto">
            <a:xfrm>
              <a:off x="7918081" y="5055240"/>
              <a:ext cx="894287" cy="531405"/>
            </a:xfrm>
            <a:custGeom>
              <a:avLst/>
              <a:gdLst>
                <a:gd name="connsiteX0" fmla="*/ 651240 w 739417"/>
                <a:gd name="connsiteY0" fmla="*/ 361950 h 439378"/>
                <a:gd name="connsiteX1" fmla="*/ 662176 w 739417"/>
                <a:gd name="connsiteY1" fmla="*/ 363018 h 439378"/>
                <a:gd name="connsiteX2" fmla="*/ 677122 w 739417"/>
                <a:gd name="connsiteY2" fmla="*/ 364441 h 439378"/>
                <a:gd name="connsiteX3" fmla="*/ 694985 w 739417"/>
                <a:gd name="connsiteY3" fmla="*/ 365864 h 439378"/>
                <a:gd name="connsiteX4" fmla="*/ 699359 w 739417"/>
                <a:gd name="connsiteY4" fmla="*/ 365864 h 439378"/>
                <a:gd name="connsiteX5" fmla="*/ 699724 w 739417"/>
                <a:gd name="connsiteY5" fmla="*/ 366576 h 439378"/>
                <a:gd name="connsiteX6" fmla="*/ 699724 w 739417"/>
                <a:gd name="connsiteY6" fmla="*/ 402158 h 439378"/>
                <a:gd name="connsiteX7" fmla="*/ 699359 w 739417"/>
                <a:gd name="connsiteY7" fmla="*/ 402869 h 439378"/>
                <a:gd name="connsiteX8" fmla="*/ 676758 w 739417"/>
                <a:gd name="connsiteY8" fmla="*/ 402869 h 439378"/>
                <a:gd name="connsiteX9" fmla="*/ 655250 w 739417"/>
                <a:gd name="connsiteY9" fmla="*/ 402869 h 439378"/>
                <a:gd name="connsiteX10" fmla="*/ 654156 w 739417"/>
                <a:gd name="connsiteY10" fmla="*/ 402158 h 439378"/>
                <a:gd name="connsiteX11" fmla="*/ 652333 w 739417"/>
                <a:gd name="connsiteY11" fmla="*/ 381876 h 439378"/>
                <a:gd name="connsiteX12" fmla="*/ 650875 w 739417"/>
                <a:gd name="connsiteY12" fmla="*/ 362306 h 439378"/>
                <a:gd name="connsiteX13" fmla="*/ 651240 w 739417"/>
                <a:gd name="connsiteY13" fmla="*/ 361950 h 439378"/>
                <a:gd name="connsiteX14" fmla="*/ 663829 w 739417"/>
                <a:gd name="connsiteY14" fmla="*/ 150813 h 439378"/>
                <a:gd name="connsiteX15" fmla="*/ 683890 w 739417"/>
                <a:gd name="connsiteY15" fmla="*/ 151893 h 439378"/>
                <a:gd name="connsiteX16" fmla="*/ 696428 w 739417"/>
                <a:gd name="connsiteY16" fmla="*/ 152253 h 439378"/>
                <a:gd name="connsiteX17" fmla="*/ 720789 w 739417"/>
                <a:gd name="connsiteY17" fmla="*/ 153694 h 439378"/>
                <a:gd name="connsiteX18" fmla="*/ 736551 w 739417"/>
                <a:gd name="connsiteY18" fmla="*/ 154414 h 439378"/>
                <a:gd name="connsiteX19" fmla="*/ 739417 w 739417"/>
                <a:gd name="connsiteY19" fmla="*/ 154414 h 439378"/>
                <a:gd name="connsiteX20" fmla="*/ 739417 w 739417"/>
                <a:gd name="connsiteY20" fmla="*/ 154774 h 439378"/>
                <a:gd name="connsiteX21" fmla="*/ 738701 w 739417"/>
                <a:gd name="connsiteY21" fmla="*/ 163057 h 439378"/>
                <a:gd name="connsiteX22" fmla="*/ 718281 w 739417"/>
                <a:gd name="connsiteY22" fmla="*/ 246243 h 439378"/>
                <a:gd name="connsiteX23" fmla="*/ 695712 w 739417"/>
                <a:gd name="connsiteY23" fmla="*/ 339872 h 439378"/>
                <a:gd name="connsiteX24" fmla="*/ 694995 w 739417"/>
                <a:gd name="connsiteY24" fmla="*/ 340953 h 439378"/>
                <a:gd name="connsiteX25" fmla="*/ 661679 w 739417"/>
                <a:gd name="connsiteY25" fmla="*/ 336991 h 439378"/>
                <a:gd name="connsiteX26" fmla="*/ 659888 w 739417"/>
                <a:gd name="connsiteY26" fmla="*/ 336991 h 439378"/>
                <a:gd name="connsiteX27" fmla="*/ 658813 w 739417"/>
                <a:gd name="connsiteY27" fmla="*/ 336631 h 439378"/>
                <a:gd name="connsiteX28" fmla="*/ 658813 w 739417"/>
                <a:gd name="connsiteY28" fmla="*/ 324027 h 439378"/>
                <a:gd name="connsiteX29" fmla="*/ 659171 w 739417"/>
                <a:gd name="connsiteY29" fmla="*/ 313944 h 439378"/>
                <a:gd name="connsiteX30" fmla="*/ 659888 w 739417"/>
                <a:gd name="connsiteY30" fmla="*/ 280814 h 439378"/>
                <a:gd name="connsiteX31" fmla="*/ 660604 w 739417"/>
                <a:gd name="connsiteY31" fmla="*/ 246243 h 439378"/>
                <a:gd name="connsiteX32" fmla="*/ 661321 w 739417"/>
                <a:gd name="connsiteY32" fmla="*/ 211672 h 439378"/>
                <a:gd name="connsiteX33" fmla="*/ 661679 w 739417"/>
                <a:gd name="connsiteY33" fmla="*/ 176021 h 439378"/>
                <a:gd name="connsiteX34" fmla="*/ 662754 w 739417"/>
                <a:gd name="connsiteY34" fmla="*/ 151893 h 439378"/>
                <a:gd name="connsiteX35" fmla="*/ 663829 w 739417"/>
                <a:gd name="connsiteY35" fmla="*/ 150813 h 439378"/>
                <a:gd name="connsiteX36" fmla="*/ 2883 w 739417"/>
                <a:gd name="connsiteY36" fmla="*/ 0 h 439378"/>
                <a:gd name="connsiteX37" fmla="*/ 323648 w 739417"/>
                <a:gd name="connsiteY37" fmla="*/ 0 h 439378"/>
                <a:gd name="connsiteX38" fmla="*/ 327252 w 739417"/>
                <a:gd name="connsiteY38" fmla="*/ 2881 h 439378"/>
                <a:gd name="connsiteX39" fmla="*/ 323288 w 739417"/>
                <a:gd name="connsiteY39" fmla="*/ 40336 h 439378"/>
                <a:gd name="connsiteX40" fmla="*/ 320765 w 739417"/>
                <a:gd name="connsiteY40" fmla="*/ 43938 h 439378"/>
                <a:gd name="connsiteX41" fmla="*/ 276434 w 739417"/>
                <a:gd name="connsiteY41" fmla="*/ 46819 h 439378"/>
                <a:gd name="connsiteX42" fmla="*/ 235348 w 739417"/>
                <a:gd name="connsiteY42" fmla="*/ 50060 h 439378"/>
                <a:gd name="connsiteX43" fmla="*/ 233546 w 739417"/>
                <a:gd name="connsiteY43" fmla="*/ 50420 h 439378"/>
                <a:gd name="connsiteX44" fmla="*/ 259495 w 739417"/>
                <a:gd name="connsiteY44" fmla="*/ 81033 h 439378"/>
                <a:gd name="connsiteX45" fmla="*/ 366897 w 739417"/>
                <a:gd name="connsiteY45" fmla="*/ 215007 h 439378"/>
                <a:gd name="connsiteX46" fmla="*/ 373024 w 739417"/>
                <a:gd name="connsiteY46" fmla="*/ 215367 h 439378"/>
                <a:gd name="connsiteX47" fmla="*/ 498447 w 739417"/>
                <a:gd name="connsiteY47" fmla="*/ 109124 h 439378"/>
                <a:gd name="connsiteX48" fmla="*/ 502051 w 739417"/>
                <a:gd name="connsiteY48" fmla="*/ 105162 h 439378"/>
                <a:gd name="connsiteX49" fmla="*/ 498808 w 739417"/>
                <a:gd name="connsiteY49" fmla="*/ 105162 h 439378"/>
                <a:gd name="connsiteX50" fmla="*/ 426726 w 739417"/>
                <a:gd name="connsiteY50" fmla="*/ 102641 h 439378"/>
                <a:gd name="connsiteX51" fmla="*/ 402938 w 739417"/>
                <a:gd name="connsiteY51" fmla="*/ 101201 h 439378"/>
                <a:gd name="connsiteX52" fmla="*/ 400776 w 739417"/>
                <a:gd name="connsiteY52" fmla="*/ 99040 h 439378"/>
                <a:gd name="connsiteX53" fmla="*/ 400776 w 739417"/>
                <a:gd name="connsiteY53" fmla="*/ 61225 h 439378"/>
                <a:gd name="connsiteX54" fmla="*/ 402938 w 739417"/>
                <a:gd name="connsiteY54" fmla="*/ 58704 h 439378"/>
                <a:gd name="connsiteX55" fmla="*/ 442584 w 739417"/>
                <a:gd name="connsiteY55" fmla="*/ 57983 h 439378"/>
                <a:gd name="connsiteX56" fmla="*/ 631439 w 739417"/>
                <a:gd name="connsiteY56" fmla="*/ 54742 h 439378"/>
                <a:gd name="connsiteX57" fmla="*/ 671805 w 739417"/>
                <a:gd name="connsiteY57" fmla="*/ 54382 h 439378"/>
                <a:gd name="connsiteX58" fmla="*/ 674328 w 739417"/>
                <a:gd name="connsiteY58" fmla="*/ 57263 h 439378"/>
                <a:gd name="connsiteX59" fmla="*/ 674328 w 739417"/>
                <a:gd name="connsiteY59" fmla="*/ 102641 h 439378"/>
                <a:gd name="connsiteX60" fmla="*/ 672526 w 739417"/>
                <a:gd name="connsiteY60" fmla="*/ 105162 h 439378"/>
                <a:gd name="connsiteX61" fmla="*/ 602245 w 739417"/>
                <a:gd name="connsiteY61" fmla="*/ 110925 h 439378"/>
                <a:gd name="connsiteX62" fmla="*/ 583504 w 739417"/>
                <a:gd name="connsiteY62" fmla="*/ 112365 h 439378"/>
                <a:gd name="connsiteX63" fmla="*/ 578458 w 739417"/>
                <a:gd name="connsiteY63" fmla="*/ 114166 h 439378"/>
                <a:gd name="connsiteX64" fmla="*/ 443665 w 739417"/>
                <a:gd name="connsiteY64" fmla="*/ 234815 h 439378"/>
                <a:gd name="connsiteX65" fmla="*/ 402218 w 739417"/>
                <a:gd name="connsiteY65" fmla="*/ 270829 h 439378"/>
                <a:gd name="connsiteX66" fmla="*/ 400776 w 739417"/>
                <a:gd name="connsiteY66" fmla="*/ 274791 h 439378"/>
                <a:gd name="connsiteX67" fmla="*/ 397893 w 739417"/>
                <a:gd name="connsiteY67" fmla="*/ 394000 h 439378"/>
                <a:gd name="connsiteX68" fmla="*/ 400776 w 739417"/>
                <a:gd name="connsiteY68" fmla="*/ 397601 h 439378"/>
                <a:gd name="connsiteX69" fmla="*/ 486193 w 739417"/>
                <a:gd name="connsiteY69" fmla="*/ 400842 h 439378"/>
                <a:gd name="connsiteX70" fmla="*/ 500610 w 739417"/>
                <a:gd name="connsiteY70" fmla="*/ 401923 h 439378"/>
                <a:gd name="connsiteX71" fmla="*/ 502772 w 739417"/>
                <a:gd name="connsiteY71" fmla="*/ 403724 h 439378"/>
                <a:gd name="connsiteX72" fmla="*/ 502772 w 739417"/>
                <a:gd name="connsiteY72" fmla="*/ 437217 h 439378"/>
                <a:gd name="connsiteX73" fmla="*/ 500249 w 739417"/>
                <a:gd name="connsiteY73" fmla="*/ 439378 h 439378"/>
                <a:gd name="connsiteX74" fmla="*/ 498808 w 739417"/>
                <a:gd name="connsiteY74" fmla="*/ 439378 h 439378"/>
                <a:gd name="connsiteX75" fmla="*/ 182728 w 739417"/>
                <a:gd name="connsiteY75" fmla="*/ 439378 h 439378"/>
                <a:gd name="connsiteX76" fmla="*/ 179124 w 739417"/>
                <a:gd name="connsiteY76" fmla="*/ 436137 h 439378"/>
                <a:gd name="connsiteX77" fmla="*/ 179124 w 739417"/>
                <a:gd name="connsiteY77" fmla="*/ 404084 h 439378"/>
                <a:gd name="connsiteX78" fmla="*/ 182007 w 739417"/>
                <a:gd name="connsiteY78" fmla="*/ 401923 h 439378"/>
                <a:gd name="connsiteX79" fmla="*/ 236789 w 739417"/>
                <a:gd name="connsiteY79" fmla="*/ 396881 h 439378"/>
                <a:gd name="connsiteX80" fmla="*/ 282201 w 739417"/>
                <a:gd name="connsiteY80" fmla="*/ 393640 h 439378"/>
                <a:gd name="connsiteX81" fmla="*/ 284003 w 739417"/>
                <a:gd name="connsiteY81" fmla="*/ 390038 h 439378"/>
                <a:gd name="connsiteX82" fmla="*/ 284003 w 739417"/>
                <a:gd name="connsiteY82" fmla="*/ 320530 h 439378"/>
                <a:gd name="connsiteX83" fmla="*/ 284003 w 739417"/>
                <a:gd name="connsiteY83" fmla="*/ 279473 h 439378"/>
                <a:gd name="connsiteX84" fmla="*/ 282201 w 739417"/>
                <a:gd name="connsiteY84" fmla="*/ 274791 h 439378"/>
                <a:gd name="connsiteX85" fmla="*/ 178763 w 739417"/>
                <a:gd name="connsiteY85" fmla="*/ 148740 h 439378"/>
                <a:gd name="connsiteX86" fmla="*/ 99473 w 739417"/>
                <a:gd name="connsiteY86" fmla="*/ 52941 h 439378"/>
                <a:gd name="connsiteX87" fmla="*/ 94788 w 739417"/>
                <a:gd name="connsiteY87" fmla="*/ 50060 h 439378"/>
                <a:gd name="connsiteX88" fmla="*/ 3604 w 739417"/>
                <a:gd name="connsiteY88" fmla="*/ 43938 h 439378"/>
                <a:gd name="connsiteX89" fmla="*/ 0 w 739417"/>
                <a:gd name="connsiteY89" fmla="*/ 39976 h 439378"/>
                <a:gd name="connsiteX90" fmla="*/ 0 w 739417"/>
                <a:gd name="connsiteY90" fmla="*/ 2881 h 439378"/>
                <a:gd name="connsiteX91" fmla="*/ 2883 w 739417"/>
                <a:gd name="connsiteY91" fmla="*/ 0 h 4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9417" h="439378">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2" name="Freeform 9">
              <a:extLst>
                <a:ext uri="{FF2B5EF4-FFF2-40B4-BE49-F238E27FC236}">
                  <a16:creationId xmlns:a16="http://schemas.microsoft.com/office/drawing/2014/main" id="{F0AB5E3B-376F-8749-8966-53BB0B34D7A0}"/>
                </a:ext>
              </a:extLst>
            </p:cNvPr>
            <p:cNvSpPr>
              <a:spLocks noChangeArrowheads="1"/>
            </p:cNvSpPr>
            <p:nvPr/>
          </p:nvSpPr>
          <p:spPr bwMode="auto">
            <a:xfrm>
              <a:off x="3338881" y="5496841"/>
              <a:ext cx="1075200" cy="1075200"/>
            </a:xfrm>
            <a:custGeom>
              <a:avLst/>
              <a:gdLst>
                <a:gd name="T0" fmla="*/ 2467 w 2468"/>
                <a:gd name="T1" fmla="*/ 1234 h 2468"/>
                <a:gd name="T2" fmla="*/ 2467 w 2468"/>
                <a:gd name="T3" fmla="*/ 1234 h 2468"/>
                <a:gd name="T4" fmla="*/ 1234 w 2468"/>
                <a:gd name="T5" fmla="*/ 2467 h 2468"/>
                <a:gd name="T6" fmla="*/ 1234 w 2468"/>
                <a:gd name="T7" fmla="*/ 2467 h 2468"/>
                <a:gd name="T8" fmla="*/ 0 w 2468"/>
                <a:gd name="T9" fmla="*/ 1234 h 2468"/>
                <a:gd name="T10" fmla="*/ 0 w 2468"/>
                <a:gd name="T11" fmla="*/ 1234 h 2468"/>
                <a:gd name="T12" fmla="*/ 1234 w 2468"/>
                <a:gd name="T13" fmla="*/ 0 h 2468"/>
                <a:gd name="T14" fmla="*/ 1234 w 2468"/>
                <a:gd name="T15" fmla="*/ 0 h 2468"/>
                <a:gd name="T16" fmla="*/ 2467 w 2468"/>
                <a:gd name="T17" fmla="*/ 1234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8" h="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3" name="Freeform 42">
              <a:extLst>
                <a:ext uri="{FF2B5EF4-FFF2-40B4-BE49-F238E27FC236}">
                  <a16:creationId xmlns:a16="http://schemas.microsoft.com/office/drawing/2014/main" id="{EBD1D96A-33FA-4244-A81D-19B8C57E7B56}"/>
                </a:ext>
              </a:extLst>
            </p:cNvPr>
            <p:cNvSpPr>
              <a:spLocks noChangeArrowheads="1"/>
            </p:cNvSpPr>
            <p:nvPr/>
          </p:nvSpPr>
          <p:spPr bwMode="auto">
            <a:xfrm>
              <a:off x="3555840" y="5713802"/>
              <a:ext cx="638925" cy="637005"/>
            </a:xfrm>
            <a:custGeom>
              <a:avLst/>
              <a:gdLst>
                <a:gd name="connsiteX0" fmla="*/ 249309 w 528278"/>
                <a:gd name="connsiteY0" fmla="*/ 107950 h 526690"/>
                <a:gd name="connsiteX1" fmla="*/ 244639 w 528278"/>
                <a:gd name="connsiteY1" fmla="*/ 108311 h 526690"/>
                <a:gd name="connsiteX2" fmla="*/ 242843 w 528278"/>
                <a:gd name="connsiteY2" fmla="*/ 108311 h 526690"/>
                <a:gd name="connsiteX3" fmla="*/ 239970 w 528278"/>
                <a:gd name="connsiteY3" fmla="*/ 108311 h 526690"/>
                <a:gd name="connsiteX4" fmla="*/ 239611 w 528278"/>
                <a:gd name="connsiteY4" fmla="*/ 108311 h 526690"/>
                <a:gd name="connsiteX5" fmla="*/ 236737 w 528278"/>
                <a:gd name="connsiteY5" fmla="*/ 109392 h 526690"/>
                <a:gd name="connsiteX6" fmla="*/ 234941 w 528278"/>
                <a:gd name="connsiteY6" fmla="*/ 109392 h 526690"/>
                <a:gd name="connsiteX7" fmla="*/ 233864 w 528278"/>
                <a:gd name="connsiteY7" fmla="*/ 109392 h 526690"/>
                <a:gd name="connsiteX8" fmla="*/ 232068 w 528278"/>
                <a:gd name="connsiteY8" fmla="*/ 109753 h 526690"/>
                <a:gd name="connsiteX9" fmla="*/ 231349 w 528278"/>
                <a:gd name="connsiteY9" fmla="*/ 109753 h 526690"/>
                <a:gd name="connsiteX10" fmla="*/ 229913 w 528278"/>
                <a:gd name="connsiteY10" fmla="*/ 110474 h 526690"/>
                <a:gd name="connsiteX11" fmla="*/ 228117 w 528278"/>
                <a:gd name="connsiteY11" fmla="*/ 110834 h 526690"/>
                <a:gd name="connsiteX12" fmla="*/ 226321 w 528278"/>
                <a:gd name="connsiteY12" fmla="*/ 111194 h 526690"/>
                <a:gd name="connsiteX13" fmla="*/ 217341 w 528278"/>
                <a:gd name="connsiteY13" fmla="*/ 112636 h 526690"/>
                <a:gd name="connsiteX14" fmla="*/ 205488 w 528278"/>
                <a:gd name="connsiteY14" fmla="*/ 116241 h 526690"/>
                <a:gd name="connsiteX15" fmla="*/ 204052 w 528278"/>
                <a:gd name="connsiteY15" fmla="*/ 116962 h 526690"/>
                <a:gd name="connsiteX16" fmla="*/ 192558 w 528278"/>
                <a:gd name="connsiteY16" fmla="*/ 122008 h 526690"/>
                <a:gd name="connsiteX17" fmla="*/ 160590 w 528278"/>
                <a:gd name="connsiteY17" fmla="*/ 145078 h 526690"/>
                <a:gd name="connsiteX18" fmla="*/ 144068 w 528278"/>
                <a:gd name="connsiteY18" fmla="*/ 172834 h 526690"/>
                <a:gd name="connsiteX19" fmla="*/ 141195 w 528278"/>
                <a:gd name="connsiteY19" fmla="*/ 178962 h 526690"/>
                <a:gd name="connsiteX20" fmla="*/ 141195 w 528278"/>
                <a:gd name="connsiteY20" fmla="*/ 180404 h 526690"/>
                <a:gd name="connsiteX21" fmla="*/ 140476 w 528278"/>
                <a:gd name="connsiteY21" fmla="*/ 186171 h 526690"/>
                <a:gd name="connsiteX22" fmla="*/ 140476 w 528278"/>
                <a:gd name="connsiteY22" fmla="*/ 187613 h 526690"/>
                <a:gd name="connsiteX23" fmla="*/ 140476 w 528278"/>
                <a:gd name="connsiteY23" fmla="*/ 188694 h 526690"/>
                <a:gd name="connsiteX24" fmla="*/ 139758 w 528278"/>
                <a:gd name="connsiteY24" fmla="*/ 191218 h 526690"/>
                <a:gd name="connsiteX25" fmla="*/ 139399 w 528278"/>
                <a:gd name="connsiteY25" fmla="*/ 194101 h 526690"/>
                <a:gd name="connsiteX26" fmla="*/ 139399 w 528278"/>
                <a:gd name="connsiteY26" fmla="*/ 194822 h 526690"/>
                <a:gd name="connsiteX27" fmla="*/ 139039 w 528278"/>
                <a:gd name="connsiteY27" fmla="*/ 196985 h 526690"/>
                <a:gd name="connsiteX28" fmla="*/ 139399 w 528278"/>
                <a:gd name="connsiteY28" fmla="*/ 208520 h 526690"/>
                <a:gd name="connsiteX29" fmla="*/ 139399 w 528278"/>
                <a:gd name="connsiteY29" fmla="*/ 209601 h 526690"/>
                <a:gd name="connsiteX30" fmla="*/ 139758 w 528278"/>
                <a:gd name="connsiteY30" fmla="*/ 211764 h 526690"/>
                <a:gd name="connsiteX31" fmla="*/ 139758 w 528278"/>
                <a:gd name="connsiteY31" fmla="*/ 212485 h 526690"/>
                <a:gd name="connsiteX32" fmla="*/ 140476 w 528278"/>
                <a:gd name="connsiteY32" fmla="*/ 214648 h 526690"/>
                <a:gd name="connsiteX33" fmla="*/ 140476 w 528278"/>
                <a:gd name="connsiteY33" fmla="*/ 215729 h 526690"/>
                <a:gd name="connsiteX34" fmla="*/ 158076 w 528278"/>
                <a:gd name="connsiteY34" fmla="*/ 251055 h 526690"/>
                <a:gd name="connsiteX35" fmla="*/ 169929 w 528278"/>
                <a:gd name="connsiteY35" fmla="*/ 260787 h 526690"/>
                <a:gd name="connsiteX36" fmla="*/ 177831 w 528278"/>
                <a:gd name="connsiteY36" fmla="*/ 265473 h 526690"/>
                <a:gd name="connsiteX37" fmla="*/ 220215 w 528278"/>
                <a:gd name="connsiteY37" fmla="*/ 282055 h 526690"/>
                <a:gd name="connsiteX38" fmla="*/ 239251 w 528278"/>
                <a:gd name="connsiteY38" fmla="*/ 286380 h 526690"/>
                <a:gd name="connsiteX39" fmla="*/ 241047 w 528278"/>
                <a:gd name="connsiteY39" fmla="*/ 287822 h 526690"/>
                <a:gd name="connsiteX40" fmla="*/ 270500 w 528278"/>
                <a:gd name="connsiteY40" fmla="*/ 295031 h 526690"/>
                <a:gd name="connsiteX41" fmla="*/ 295643 w 528278"/>
                <a:gd name="connsiteY41" fmla="*/ 304403 h 526690"/>
                <a:gd name="connsiteX42" fmla="*/ 308215 w 528278"/>
                <a:gd name="connsiteY42" fmla="*/ 312334 h 526690"/>
                <a:gd name="connsiteX43" fmla="*/ 317553 w 528278"/>
                <a:gd name="connsiteY43" fmla="*/ 337566 h 526690"/>
                <a:gd name="connsiteX44" fmla="*/ 303904 w 528278"/>
                <a:gd name="connsiteY44" fmla="*/ 359915 h 526690"/>
                <a:gd name="connsiteX45" fmla="*/ 277325 w 528278"/>
                <a:gd name="connsiteY45" fmla="*/ 370368 h 526690"/>
                <a:gd name="connsiteX46" fmla="*/ 275170 w 528278"/>
                <a:gd name="connsiteY46" fmla="*/ 370368 h 526690"/>
                <a:gd name="connsiteX47" fmla="*/ 274451 w 528278"/>
                <a:gd name="connsiteY47" fmla="*/ 371089 h 526690"/>
                <a:gd name="connsiteX48" fmla="*/ 271937 w 528278"/>
                <a:gd name="connsiteY48" fmla="*/ 371089 h 526690"/>
                <a:gd name="connsiteX49" fmla="*/ 270500 w 528278"/>
                <a:gd name="connsiteY49" fmla="*/ 371089 h 526690"/>
                <a:gd name="connsiteX50" fmla="*/ 260802 w 528278"/>
                <a:gd name="connsiteY50" fmla="*/ 371089 h 526690"/>
                <a:gd name="connsiteX51" fmla="*/ 260443 w 528278"/>
                <a:gd name="connsiteY51" fmla="*/ 371089 h 526690"/>
                <a:gd name="connsiteX52" fmla="*/ 257570 w 528278"/>
                <a:gd name="connsiteY52" fmla="*/ 371089 h 526690"/>
                <a:gd name="connsiteX53" fmla="*/ 256851 w 528278"/>
                <a:gd name="connsiteY53" fmla="*/ 371089 h 526690"/>
                <a:gd name="connsiteX54" fmla="*/ 254696 w 528278"/>
                <a:gd name="connsiteY54" fmla="*/ 370368 h 526690"/>
                <a:gd name="connsiteX55" fmla="*/ 252541 w 528278"/>
                <a:gd name="connsiteY55" fmla="*/ 370368 h 526690"/>
                <a:gd name="connsiteX56" fmla="*/ 251104 w 528278"/>
                <a:gd name="connsiteY56" fmla="*/ 370008 h 526690"/>
                <a:gd name="connsiteX57" fmla="*/ 234941 w 528278"/>
                <a:gd name="connsiteY57" fmla="*/ 365322 h 526690"/>
                <a:gd name="connsiteX58" fmla="*/ 231349 w 528278"/>
                <a:gd name="connsiteY58" fmla="*/ 363159 h 526690"/>
                <a:gd name="connsiteX59" fmla="*/ 207284 w 528278"/>
                <a:gd name="connsiteY59" fmla="*/ 345857 h 526690"/>
                <a:gd name="connsiteX60" fmla="*/ 197586 w 528278"/>
                <a:gd name="connsiteY60" fmla="*/ 334682 h 526690"/>
                <a:gd name="connsiteX61" fmla="*/ 193276 w 528278"/>
                <a:gd name="connsiteY61" fmla="*/ 330357 h 526690"/>
                <a:gd name="connsiteX62" fmla="*/ 189684 w 528278"/>
                <a:gd name="connsiteY62" fmla="*/ 327473 h 526690"/>
                <a:gd name="connsiteX63" fmla="*/ 173162 w 528278"/>
                <a:gd name="connsiteY63" fmla="*/ 319182 h 526690"/>
                <a:gd name="connsiteX64" fmla="*/ 164901 w 528278"/>
                <a:gd name="connsiteY64" fmla="*/ 318461 h 526690"/>
                <a:gd name="connsiteX65" fmla="*/ 162027 w 528278"/>
                <a:gd name="connsiteY65" fmla="*/ 318822 h 526690"/>
                <a:gd name="connsiteX66" fmla="*/ 160231 w 528278"/>
                <a:gd name="connsiteY66" fmla="*/ 319182 h 526690"/>
                <a:gd name="connsiteX67" fmla="*/ 158794 w 528278"/>
                <a:gd name="connsiteY67" fmla="*/ 319182 h 526690"/>
                <a:gd name="connsiteX68" fmla="*/ 143709 w 528278"/>
                <a:gd name="connsiteY68" fmla="*/ 327473 h 526690"/>
                <a:gd name="connsiteX69" fmla="*/ 137603 w 528278"/>
                <a:gd name="connsiteY69" fmla="*/ 340089 h 526690"/>
                <a:gd name="connsiteX70" fmla="*/ 136884 w 528278"/>
                <a:gd name="connsiteY70" fmla="*/ 341531 h 526690"/>
                <a:gd name="connsiteX71" fmla="*/ 136884 w 528278"/>
                <a:gd name="connsiteY71" fmla="*/ 341892 h 526690"/>
                <a:gd name="connsiteX72" fmla="*/ 136884 w 528278"/>
                <a:gd name="connsiteY72" fmla="*/ 347659 h 526690"/>
                <a:gd name="connsiteX73" fmla="*/ 136884 w 528278"/>
                <a:gd name="connsiteY73" fmla="*/ 348740 h 526690"/>
                <a:gd name="connsiteX74" fmla="*/ 137603 w 528278"/>
                <a:gd name="connsiteY74" fmla="*/ 350182 h 526690"/>
                <a:gd name="connsiteX75" fmla="*/ 137962 w 528278"/>
                <a:gd name="connsiteY75" fmla="*/ 353066 h 526690"/>
                <a:gd name="connsiteX76" fmla="*/ 143709 w 528278"/>
                <a:gd name="connsiteY76" fmla="*/ 367124 h 526690"/>
                <a:gd name="connsiteX77" fmla="*/ 150174 w 528278"/>
                <a:gd name="connsiteY77" fmla="*/ 375415 h 526690"/>
                <a:gd name="connsiteX78" fmla="*/ 190403 w 528278"/>
                <a:gd name="connsiteY78" fmla="*/ 404973 h 526690"/>
                <a:gd name="connsiteX79" fmla="*/ 207284 w 528278"/>
                <a:gd name="connsiteY79" fmla="*/ 411461 h 526690"/>
                <a:gd name="connsiteX80" fmla="*/ 213749 w 528278"/>
                <a:gd name="connsiteY80" fmla="*/ 413985 h 526690"/>
                <a:gd name="connsiteX81" fmla="*/ 217341 w 528278"/>
                <a:gd name="connsiteY81" fmla="*/ 415066 h 526690"/>
                <a:gd name="connsiteX82" fmla="*/ 218419 w 528278"/>
                <a:gd name="connsiteY82" fmla="*/ 415066 h 526690"/>
                <a:gd name="connsiteX83" fmla="*/ 257570 w 528278"/>
                <a:gd name="connsiteY83" fmla="*/ 420833 h 526690"/>
                <a:gd name="connsiteX84" fmla="*/ 278762 w 528278"/>
                <a:gd name="connsiteY84" fmla="*/ 421915 h 526690"/>
                <a:gd name="connsiteX85" fmla="*/ 280198 w 528278"/>
                <a:gd name="connsiteY85" fmla="*/ 421194 h 526690"/>
                <a:gd name="connsiteX86" fmla="*/ 284868 w 528278"/>
                <a:gd name="connsiteY86" fmla="*/ 421194 h 526690"/>
                <a:gd name="connsiteX87" fmla="*/ 287741 w 528278"/>
                <a:gd name="connsiteY87" fmla="*/ 420833 h 526690"/>
                <a:gd name="connsiteX88" fmla="*/ 296362 w 528278"/>
                <a:gd name="connsiteY88" fmla="*/ 419752 h 526690"/>
                <a:gd name="connsiteX89" fmla="*/ 308574 w 528278"/>
                <a:gd name="connsiteY89" fmla="*/ 417589 h 526690"/>
                <a:gd name="connsiteX90" fmla="*/ 327251 w 528278"/>
                <a:gd name="connsiteY90" fmla="*/ 410740 h 526690"/>
                <a:gd name="connsiteX91" fmla="*/ 332639 w 528278"/>
                <a:gd name="connsiteY91" fmla="*/ 408217 h 526690"/>
                <a:gd name="connsiteX92" fmla="*/ 335153 w 528278"/>
                <a:gd name="connsiteY92" fmla="*/ 406775 h 526690"/>
                <a:gd name="connsiteX93" fmla="*/ 346647 w 528278"/>
                <a:gd name="connsiteY93" fmla="*/ 400647 h 526690"/>
                <a:gd name="connsiteX94" fmla="*/ 348084 w 528278"/>
                <a:gd name="connsiteY94" fmla="*/ 399566 h 526690"/>
                <a:gd name="connsiteX95" fmla="*/ 352394 w 528278"/>
                <a:gd name="connsiteY95" fmla="*/ 395961 h 526690"/>
                <a:gd name="connsiteX96" fmla="*/ 356704 w 528278"/>
                <a:gd name="connsiteY96" fmla="*/ 392717 h 526690"/>
                <a:gd name="connsiteX97" fmla="*/ 357782 w 528278"/>
                <a:gd name="connsiteY97" fmla="*/ 391636 h 526690"/>
                <a:gd name="connsiteX98" fmla="*/ 358500 w 528278"/>
                <a:gd name="connsiteY98" fmla="*/ 391275 h 526690"/>
                <a:gd name="connsiteX99" fmla="*/ 359578 w 528278"/>
                <a:gd name="connsiteY99" fmla="*/ 390194 h 526690"/>
                <a:gd name="connsiteX100" fmla="*/ 390827 w 528278"/>
                <a:gd name="connsiteY100" fmla="*/ 341171 h 526690"/>
                <a:gd name="connsiteX101" fmla="*/ 393341 w 528278"/>
                <a:gd name="connsiteY101" fmla="*/ 328915 h 526690"/>
                <a:gd name="connsiteX102" fmla="*/ 393341 w 528278"/>
                <a:gd name="connsiteY102" fmla="*/ 317741 h 526690"/>
                <a:gd name="connsiteX103" fmla="*/ 393341 w 528278"/>
                <a:gd name="connsiteY103" fmla="*/ 317380 h 526690"/>
                <a:gd name="connsiteX104" fmla="*/ 393341 w 528278"/>
                <a:gd name="connsiteY104" fmla="*/ 314857 h 526690"/>
                <a:gd name="connsiteX105" fmla="*/ 392982 w 528278"/>
                <a:gd name="connsiteY105" fmla="*/ 313775 h 526690"/>
                <a:gd name="connsiteX106" fmla="*/ 386157 w 528278"/>
                <a:gd name="connsiteY106" fmla="*/ 293229 h 526690"/>
                <a:gd name="connsiteX107" fmla="*/ 376459 w 528278"/>
                <a:gd name="connsiteY107" fmla="*/ 279171 h 526690"/>
                <a:gd name="connsiteX108" fmla="*/ 373586 w 528278"/>
                <a:gd name="connsiteY108" fmla="*/ 275566 h 526690"/>
                <a:gd name="connsiteX109" fmla="*/ 335512 w 528278"/>
                <a:gd name="connsiteY109" fmla="*/ 249613 h 526690"/>
                <a:gd name="connsiteX110" fmla="*/ 321504 w 528278"/>
                <a:gd name="connsiteY110" fmla="*/ 243845 h 526690"/>
                <a:gd name="connsiteX111" fmla="*/ 320068 w 528278"/>
                <a:gd name="connsiteY111" fmla="*/ 243485 h 526690"/>
                <a:gd name="connsiteX112" fmla="*/ 302468 w 528278"/>
                <a:gd name="connsiteY112" fmla="*/ 238078 h 526690"/>
                <a:gd name="connsiteX113" fmla="*/ 265113 w 528278"/>
                <a:gd name="connsiteY113" fmla="*/ 229787 h 526690"/>
                <a:gd name="connsiteX114" fmla="*/ 251104 w 528278"/>
                <a:gd name="connsiteY114" fmla="*/ 225822 h 526690"/>
                <a:gd name="connsiteX115" fmla="*/ 247872 w 528278"/>
                <a:gd name="connsiteY115" fmla="*/ 224380 h 526690"/>
                <a:gd name="connsiteX116" fmla="*/ 225603 w 528278"/>
                <a:gd name="connsiteY116" fmla="*/ 215729 h 526690"/>
                <a:gd name="connsiteX117" fmla="*/ 211594 w 528278"/>
                <a:gd name="connsiteY117" fmla="*/ 204194 h 526690"/>
                <a:gd name="connsiteX118" fmla="*/ 208721 w 528278"/>
                <a:gd name="connsiteY118" fmla="*/ 186892 h 526690"/>
                <a:gd name="connsiteX119" fmla="*/ 222370 w 528278"/>
                <a:gd name="connsiteY119" fmla="*/ 168869 h 526690"/>
                <a:gd name="connsiteX120" fmla="*/ 249668 w 528278"/>
                <a:gd name="connsiteY120" fmla="*/ 160578 h 526690"/>
                <a:gd name="connsiteX121" fmla="*/ 267268 w 528278"/>
                <a:gd name="connsiteY121" fmla="*/ 160578 h 526690"/>
                <a:gd name="connsiteX122" fmla="*/ 287741 w 528278"/>
                <a:gd name="connsiteY122" fmla="*/ 166345 h 526690"/>
                <a:gd name="connsiteX123" fmla="*/ 298876 w 528278"/>
                <a:gd name="connsiteY123" fmla="*/ 171752 h 526690"/>
                <a:gd name="connsiteX124" fmla="*/ 299235 w 528278"/>
                <a:gd name="connsiteY124" fmla="*/ 171752 h 526690"/>
                <a:gd name="connsiteX125" fmla="*/ 303186 w 528278"/>
                <a:gd name="connsiteY125" fmla="*/ 174276 h 526690"/>
                <a:gd name="connsiteX126" fmla="*/ 320427 w 528278"/>
                <a:gd name="connsiteY126" fmla="*/ 190136 h 526690"/>
                <a:gd name="connsiteX127" fmla="*/ 330843 w 528278"/>
                <a:gd name="connsiteY127" fmla="*/ 199148 h 526690"/>
                <a:gd name="connsiteX128" fmla="*/ 339823 w 528278"/>
                <a:gd name="connsiteY128" fmla="*/ 204194 h 526690"/>
                <a:gd name="connsiteX129" fmla="*/ 372508 w 528278"/>
                <a:gd name="connsiteY129" fmla="*/ 186171 h 526690"/>
                <a:gd name="connsiteX130" fmla="*/ 373586 w 528278"/>
                <a:gd name="connsiteY130" fmla="*/ 172834 h 526690"/>
                <a:gd name="connsiteX131" fmla="*/ 373586 w 528278"/>
                <a:gd name="connsiteY131" fmla="*/ 170671 h 526690"/>
                <a:gd name="connsiteX132" fmla="*/ 373586 w 528278"/>
                <a:gd name="connsiteY132" fmla="*/ 168869 h 526690"/>
                <a:gd name="connsiteX133" fmla="*/ 368917 w 528278"/>
                <a:gd name="connsiteY133" fmla="*/ 158055 h 526690"/>
                <a:gd name="connsiteX134" fmla="*/ 355268 w 528278"/>
                <a:gd name="connsiteY134" fmla="*/ 141473 h 526690"/>
                <a:gd name="connsiteX135" fmla="*/ 337308 w 528278"/>
                <a:gd name="connsiteY135" fmla="*/ 128136 h 526690"/>
                <a:gd name="connsiteX136" fmla="*/ 283431 w 528278"/>
                <a:gd name="connsiteY136" fmla="*/ 110474 h 526690"/>
                <a:gd name="connsiteX137" fmla="*/ 262239 w 528278"/>
                <a:gd name="connsiteY137" fmla="*/ 107950 h 526690"/>
                <a:gd name="connsiteX138" fmla="*/ 251104 w 528278"/>
                <a:gd name="connsiteY138" fmla="*/ 107950 h 526690"/>
                <a:gd name="connsiteX139" fmla="*/ 249309 w 528278"/>
                <a:gd name="connsiteY139" fmla="*/ 107950 h 526690"/>
                <a:gd name="connsiteX140" fmla="*/ 132070 w 528278"/>
                <a:gd name="connsiteY140" fmla="*/ 0 h 526690"/>
                <a:gd name="connsiteX141" fmla="*/ 135308 w 528278"/>
                <a:gd name="connsiteY141" fmla="*/ 0 h 526690"/>
                <a:gd name="connsiteX142" fmla="*/ 136748 w 528278"/>
                <a:gd name="connsiteY142" fmla="*/ 0 h 526690"/>
                <a:gd name="connsiteX143" fmla="*/ 138547 w 528278"/>
                <a:gd name="connsiteY143" fmla="*/ 0 h 526690"/>
                <a:gd name="connsiteX144" fmla="*/ 141066 w 528278"/>
                <a:gd name="connsiteY144" fmla="*/ 0 h 526690"/>
                <a:gd name="connsiteX145" fmla="*/ 150783 w 528278"/>
                <a:gd name="connsiteY145" fmla="*/ 0 h 526690"/>
                <a:gd name="connsiteX146" fmla="*/ 153661 w 528278"/>
                <a:gd name="connsiteY146" fmla="*/ 0 h 526690"/>
                <a:gd name="connsiteX147" fmla="*/ 155101 w 528278"/>
                <a:gd name="connsiteY147" fmla="*/ 0 h 526690"/>
                <a:gd name="connsiteX148" fmla="*/ 214118 w 528278"/>
                <a:gd name="connsiteY148" fmla="*/ 16549 h 526690"/>
                <a:gd name="connsiteX149" fmla="*/ 222755 w 528278"/>
                <a:gd name="connsiteY149" fmla="*/ 18348 h 526690"/>
                <a:gd name="connsiteX150" fmla="*/ 229592 w 528278"/>
                <a:gd name="connsiteY150" fmla="*/ 17988 h 526690"/>
                <a:gd name="connsiteX151" fmla="*/ 229952 w 528278"/>
                <a:gd name="connsiteY151" fmla="*/ 17988 h 526690"/>
                <a:gd name="connsiteX152" fmla="*/ 230312 w 528278"/>
                <a:gd name="connsiteY152" fmla="*/ 17988 h 526690"/>
                <a:gd name="connsiteX153" fmla="*/ 232471 w 528278"/>
                <a:gd name="connsiteY153" fmla="*/ 16909 h 526690"/>
                <a:gd name="connsiteX154" fmla="*/ 233191 w 528278"/>
                <a:gd name="connsiteY154" fmla="*/ 16909 h 526690"/>
                <a:gd name="connsiteX155" fmla="*/ 235350 w 528278"/>
                <a:gd name="connsiteY155" fmla="*/ 16909 h 526690"/>
                <a:gd name="connsiteX156" fmla="*/ 235710 w 528278"/>
                <a:gd name="connsiteY156" fmla="*/ 16909 h 526690"/>
                <a:gd name="connsiteX157" fmla="*/ 238589 w 528278"/>
                <a:gd name="connsiteY157" fmla="*/ 16549 h 526690"/>
                <a:gd name="connsiteX158" fmla="*/ 238949 w 528278"/>
                <a:gd name="connsiteY158" fmla="*/ 16549 h 526690"/>
                <a:gd name="connsiteX159" fmla="*/ 240028 w 528278"/>
                <a:gd name="connsiteY159" fmla="*/ 16549 h 526690"/>
                <a:gd name="connsiteX160" fmla="*/ 242907 w 528278"/>
                <a:gd name="connsiteY160" fmla="*/ 16549 h 526690"/>
                <a:gd name="connsiteX161" fmla="*/ 243627 w 528278"/>
                <a:gd name="connsiteY161" fmla="*/ 16549 h 526690"/>
                <a:gd name="connsiteX162" fmla="*/ 256582 w 528278"/>
                <a:gd name="connsiteY162" fmla="*/ 15470 h 526690"/>
                <a:gd name="connsiteX163" fmla="*/ 272056 w 528278"/>
                <a:gd name="connsiteY163" fmla="*/ 15470 h 526690"/>
                <a:gd name="connsiteX164" fmla="*/ 277814 w 528278"/>
                <a:gd name="connsiteY164" fmla="*/ 15470 h 526690"/>
                <a:gd name="connsiteX165" fmla="*/ 278174 w 528278"/>
                <a:gd name="connsiteY165" fmla="*/ 16549 h 526690"/>
                <a:gd name="connsiteX166" fmla="*/ 279253 w 528278"/>
                <a:gd name="connsiteY166" fmla="*/ 16549 h 526690"/>
                <a:gd name="connsiteX167" fmla="*/ 282492 w 528278"/>
                <a:gd name="connsiteY167" fmla="*/ 16549 h 526690"/>
                <a:gd name="connsiteX168" fmla="*/ 283212 w 528278"/>
                <a:gd name="connsiteY168" fmla="*/ 16549 h 526690"/>
                <a:gd name="connsiteX169" fmla="*/ 283932 w 528278"/>
                <a:gd name="connsiteY169" fmla="*/ 16549 h 526690"/>
                <a:gd name="connsiteX170" fmla="*/ 286451 w 528278"/>
                <a:gd name="connsiteY170" fmla="*/ 16549 h 526690"/>
                <a:gd name="connsiteX171" fmla="*/ 287530 w 528278"/>
                <a:gd name="connsiteY171" fmla="*/ 16549 h 526690"/>
                <a:gd name="connsiteX172" fmla="*/ 287890 w 528278"/>
                <a:gd name="connsiteY172" fmla="*/ 16549 h 526690"/>
                <a:gd name="connsiteX173" fmla="*/ 290409 w 528278"/>
                <a:gd name="connsiteY173" fmla="*/ 16909 h 526690"/>
                <a:gd name="connsiteX174" fmla="*/ 290769 w 528278"/>
                <a:gd name="connsiteY174" fmla="*/ 16909 h 526690"/>
                <a:gd name="connsiteX175" fmla="*/ 293288 w 528278"/>
                <a:gd name="connsiteY175" fmla="*/ 16909 h 526690"/>
                <a:gd name="connsiteX176" fmla="*/ 293648 w 528278"/>
                <a:gd name="connsiteY176" fmla="*/ 16909 h 526690"/>
                <a:gd name="connsiteX177" fmla="*/ 296167 w 528278"/>
                <a:gd name="connsiteY177" fmla="*/ 17988 h 526690"/>
                <a:gd name="connsiteX178" fmla="*/ 296527 w 528278"/>
                <a:gd name="connsiteY178" fmla="*/ 17988 h 526690"/>
                <a:gd name="connsiteX179" fmla="*/ 297966 w 528278"/>
                <a:gd name="connsiteY179" fmla="*/ 17988 h 526690"/>
                <a:gd name="connsiteX180" fmla="*/ 298326 w 528278"/>
                <a:gd name="connsiteY180" fmla="*/ 17988 h 526690"/>
                <a:gd name="connsiteX181" fmla="*/ 299046 w 528278"/>
                <a:gd name="connsiteY181" fmla="*/ 17988 h 526690"/>
                <a:gd name="connsiteX182" fmla="*/ 300485 w 528278"/>
                <a:gd name="connsiteY182" fmla="*/ 18348 h 526690"/>
                <a:gd name="connsiteX183" fmla="*/ 300845 w 528278"/>
                <a:gd name="connsiteY183" fmla="*/ 18348 h 526690"/>
                <a:gd name="connsiteX184" fmla="*/ 301565 w 528278"/>
                <a:gd name="connsiteY184" fmla="*/ 18348 h 526690"/>
                <a:gd name="connsiteX185" fmla="*/ 303004 w 528278"/>
                <a:gd name="connsiteY185" fmla="*/ 18348 h 526690"/>
                <a:gd name="connsiteX186" fmla="*/ 310202 w 528278"/>
                <a:gd name="connsiteY186" fmla="*/ 19787 h 526690"/>
                <a:gd name="connsiteX187" fmla="*/ 310561 w 528278"/>
                <a:gd name="connsiteY187" fmla="*/ 19787 h 526690"/>
                <a:gd name="connsiteX188" fmla="*/ 312001 w 528278"/>
                <a:gd name="connsiteY188" fmla="*/ 20507 h 526690"/>
                <a:gd name="connsiteX189" fmla="*/ 312361 w 528278"/>
                <a:gd name="connsiteY189" fmla="*/ 20507 h 526690"/>
                <a:gd name="connsiteX190" fmla="*/ 313800 w 528278"/>
                <a:gd name="connsiteY190" fmla="*/ 20507 h 526690"/>
                <a:gd name="connsiteX191" fmla="*/ 315240 w 528278"/>
                <a:gd name="connsiteY191" fmla="*/ 21226 h 526690"/>
                <a:gd name="connsiteX192" fmla="*/ 315959 w 528278"/>
                <a:gd name="connsiteY192" fmla="*/ 21226 h 526690"/>
                <a:gd name="connsiteX193" fmla="*/ 334672 w 528278"/>
                <a:gd name="connsiteY193" fmla="*/ 25184 h 526690"/>
                <a:gd name="connsiteX194" fmla="*/ 406285 w 528278"/>
                <a:gd name="connsiteY194" fmla="*/ 60080 h 526690"/>
                <a:gd name="connsiteX195" fmla="*/ 407005 w 528278"/>
                <a:gd name="connsiteY195" fmla="*/ 61519 h 526690"/>
                <a:gd name="connsiteX196" fmla="*/ 417081 w 528278"/>
                <a:gd name="connsiteY196" fmla="*/ 69074 h 526690"/>
                <a:gd name="connsiteX197" fmla="*/ 433634 w 528278"/>
                <a:gd name="connsiteY197" fmla="*/ 83825 h 526690"/>
                <a:gd name="connsiteX198" fmla="*/ 435074 w 528278"/>
                <a:gd name="connsiteY198" fmla="*/ 84184 h 526690"/>
                <a:gd name="connsiteX199" fmla="*/ 439392 w 528278"/>
                <a:gd name="connsiteY199" fmla="*/ 88861 h 526690"/>
                <a:gd name="connsiteX200" fmla="*/ 443351 w 528278"/>
                <a:gd name="connsiteY200" fmla="*/ 92459 h 526690"/>
                <a:gd name="connsiteX201" fmla="*/ 444790 w 528278"/>
                <a:gd name="connsiteY201" fmla="*/ 93898 h 526690"/>
                <a:gd name="connsiteX202" fmla="*/ 457745 w 528278"/>
                <a:gd name="connsiteY202" fmla="*/ 109727 h 526690"/>
                <a:gd name="connsiteX203" fmla="*/ 465662 w 528278"/>
                <a:gd name="connsiteY203" fmla="*/ 118721 h 526690"/>
                <a:gd name="connsiteX204" fmla="*/ 488693 w 528278"/>
                <a:gd name="connsiteY204" fmla="*/ 156496 h 526690"/>
                <a:gd name="connsiteX205" fmla="*/ 492652 w 528278"/>
                <a:gd name="connsiteY205" fmla="*/ 165850 h 526690"/>
                <a:gd name="connsiteX206" fmla="*/ 497330 w 528278"/>
                <a:gd name="connsiteY206" fmla="*/ 176643 h 526690"/>
                <a:gd name="connsiteX207" fmla="*/ 504167 w 528278"/>
                <a:gd name="connsiteY207" fmla="*/ 195710 h 526690"/>
                <a:gd name="connsiteX208" fmla="*/ 508486 w 528278"/>
                <a:gd name="connsiteY208" fmla="*/ 211540 h 526690"/>
                <a:gd name="connsiteX209" fmla="*/ 510285 w 528278"/>
                <a:gd name="connsiteY209" fmla="*/ 220174 h 526690"/>
                <a:gd name="connsiteX210" fmla="*/ 511005 w 528278"/>
                <a:gd name="connsiteY210" fmla="*/ 223052 h 526690"/>
                <a:gd name="connsiteX211" fmla="*/ 511005 w 528278"/>
                <a:gd name="connsiteY211" fmla="*/ 224491 h 526690"/>
                <a:gd name="connsiteX212" fmla="*/ 511365 w 528278"/>
                <a:gd name="connsiteY212" fmla="*/ 226650 h 526690"/>
                <a:gd name="connsiteX213" fmla="*/ 511365 w 528278"/>
                <a:gd name="connsiteY213" fmla="*/ 227009 h 526690"/>
                <a:gd name="connsiteX214" fmla="*/ 513164 w 528278"/>
                <a:gd name="connsiteY214" fmla="*/ 241040 h 526690"/>
                <a:gd name="connsiteX215" fmla="*/ 513884 w 528278"/>
                <a:gd name="connsiteY215" fmla="*/ 260467 h 526690"/>
                <a:gd name="connsiteX216" fmla="*/ 513884 w 528278"/>
                <a:gd name="connsiteY216" fmla="*/ 261187 h 526690"/>
                <a:gd name="connsiteX217" fmla="*/ 513164 w 528278"/>
                <a:gd name="connsiteY217" fmla="*/ 275577 h 526690"/>
                <a:gd name="connsiteX218" fmla="*/ 513164 w 528278"/>
                <a:gd name="connsiteY218" fmla="*/ 278815 h 526690"/>
                <a:gd name="connsiteX219" fmla="*/ 512804 w 528278"/>
                <a:gd name="connsiteY219" fmla="*/ 278815 h 526690"/>
                <a:gd name="connsiteX220" fmla="*/ 512804 w 528278"/>
                <a:gd name="connsiteY220" fmla="*/ 282053 h 526690"/>
                <a:gd name="connsiteX221" fmla="*/ 511725 w 528278"/>
                <a:gd name="connsiteY221" fmla="*/ 286730 h 526690"/>
                <a:gd name="connsiteX222" fmla="*/ 511725 w 528278"/>
                <a:gd name="connsiteY222" fmla="*/ 287449 h 526690"/>
                <a:gd name="connsiteX223" fmla="*/ 511725 w 528278"/>
                <a:gd name="connsiteY223" fmla="*/ 289608 h 526690"/>
                <a:gd name="connsiteX224" fmla="*/ 511365 w 528278"/>
                <a:gd name="connsiteY224" fmla="*/ 291047 h 526690"/>
                <a:gd name="connsiteX225" fmla="*/ 511005 w 528278"/>
                <a:gd name="connsiteY225" fmla="*/ 293206 h 526690"/>
                <a:gd name="connsiteX226" fmla="*/ 509565 w 528278"/>
                <a:gd name="connsiteY226" fmla="*/ 300761 h 526690"/>
                <a:gd name="connsiteX227" fmla="*/ 509565 w 528278"/>
                <a:gd name="connsiteY227" fmla="*/ 302919 h 526690"/>
                <a:gd name="connsiteX228" fmla="*/ 510285 w 528278"/>
                <a:gd name="connsiteY228" fmla="*/ 305797 h 526690"/>
                <a:gd name="connsiteX229" fmla="*/ 511725 w 528278"/>
                <a:gd name="connsiteY229" fmla="*/ 306517 h 526690"/>
                <a:gd name="connsiteX230" fmla="*/ 527918 w 528278"/>
                <a:gd name="connsiteY230" fmla="*/ 360841 h 526690"/>
                <a:gd name="connsiteX231" fmla="*/ 527918 w 528278"/>
                <a:gd name="connsiteY231" fmla="*/ 361560 h 526690"/>
                <a:gd name="connsiteX232" fmla="*/ 527918 w 528278"/>
                <a:gd name="connsiteY232" fmla="*/ 364078 h 526690"/>
                <a:gd name="connsiteX233" fmla="*/ 527918 w 528278"/>
                <a:gd name="connsiteY233" fmla="*/ 365158 h 526690"/>
                <a:gd name="connsiteX234" fmla="*/ 528278 w 528278"/>
                <a:gd name="connsiteY234" fmla="*/ 367316 h 526690"/>
                <a:gd name="connsiteX235" fmla="*/ 528278 w 528278"/>
                <a:gd name="connsiteY235" fmla="*/ 374512 h 526690"/>
                <a:gd name="connsiteX236" fmla="*/ 527918 w 528278"/>
                <a:gd name="connsiteY236" fmla="*/ 377749 h 526690"/>
                <a:gd name="connsiteX237" fmla="*/ 528278 w 528278"/>
                <a:gd name="connsiteY237" fmla="*/ 379908 h 526690"/>
                <a:gd name="connsiteX238" fmla="*/ 528278 w 528278"/>
                <a:gd name="connsiteY238" fmla="*/ 380987 h 526690"/>
                <a:gd name="connsiteX239" fmla="*/ 527918 w 528278"/>
                <a:gd name="connsiteY239" fmla="*/ 382786 h 526690"/>
                <a:gd name="connsiteX240" fmla="*/ 522520 w 528278"/>
                <a:gd name="connsiteY240" fmla="*/ 416604 h 526690"/>
                <a:gd name="connsiteX241" fmla="*/ 511005 w 528278"/>
                <a:gd name="connsiteY241" fmla="*/ 445744 h 526690"/>
                <a:gd name="connsiteX242" fmla="*/ 490493 w 528278"/>
                <a:gd name="connsiteY242" fmla="*/ 475604 h 526690"/>
                <a:gd name="connsiteX243" fmla="*/ 478257 w 528278"/>
                <a:gd name="connsiteY243" fmla="*/ 489635 h 526690"/>
                <a:gd name="connsiteX244" fmla="*/ 449468 w 528278"/>
                <a:gd name="connsiteY244" fmla="*/ 510141 h 526690"/>
                <a:gd name="connsiteX245" fmla="*/ 425358 w 528278"/>
                <a:gd name="connsiteY245" fmla="*/ 520575 h 526690"/>
                <a:gd name="connsiteX246" fmla="*/ 404845 w 528278"/>
                <a:gd name="connsiteY246" fmla="*/ 525611 h 526690"/>
                <a:gd name="connsiteX247" fmla="*/ 393690 w 528278"/>
                <a:gd name="connsiteY247" fmla="*/ 526331 h 526690"/>
                <a:gd name="connsiteX248" fmla="*/ 393690 w 528278"/>
                <a:gd name="connsiteY248" fmla="*/ 526690 h 526690"/>
                <a:gd name="connsiteX249" fmla="*/ 392250 w 528278"/>
                <a:gd name="connsiteY249" fmla="*/ 526690 h 526690"/>
                <a:gd name="connsiteX250" fmla="*/ 389731 w 528278"/>
                <a:gd name="connsiteY250" fmla="*/ 526690 h 526690"/>
                <a:gd name="connsiteX251" fmla="*/ 387932 w 528278"/>
                <a:gd name="connsiteY251" fmla="*/ 526690 h 526690"/>
                <a:gd name="connsiteX252" fmla="*/ 381454 w 528278"/>
                <a:gd name="connsiteY252" fmla="*/ 526690 h 526690"/>
                <a:gd name="connsiteX253" fmla="*/ 378935 w 528278"/>
                <a:gd name="connsiteY253" fmla="*/ 526690 h 526690"/>
                <a:gd name="connsiteX254" fmla="*/ 376776 w 528278"/>
                <a:gd name="connsiteY254" fmla="*/ 526690 h 526690"/>
                <a:gd name="connsiteX255" fmla="*/ 374617 w 528278"/>
                <a:gd name="connsiteY255" fmla="*/ 526690 h 526690"/>
                <a:gd name="connsiteX256" fmla="*/ 374617 w 528278"/>
                <a:gd name="connsiteY256" fmla="*/ 526331 h 526690"/>
                <a:gd name="connsiteX257" fmla="*/ 309482 w 528278"/>
                <a:gd name="connsiteY257" fmla="*/ 506544 h 526690"/>
                <a:gd name="connsiteX258" fmla="*/ 308762 w 528278"/>
                <a:gd name="connsiteY258" fmla="*/ 505824 h 526690"/>
                <a:gd name="connsiteX259" fmla="*/ 292208 w 528278"/>
                <a:gd name="connsiteY259" fmla="*/ 507263 h 526690"/>
                <a:gd name="connsiteX260" fmla="*/ 254423 w 528278"/>
                <a:gd name="connsiteY260" fmla="*/ 509422 h 526690"/>
                <a:gd name="connsiteX261" fmla="*/ 252983 w 528278"/>
                <a:gd name="connsiteY261" fmla="*/ 509422 h 526690"/>
                <a:gd name="connsiteX262" fmla="*/ 252624 w 528278"/>
                <a:gd name="connsiteY262" fmla="*/ 509422 h 526690"/>
                <a:gd name="connsiteX263" fmla="*/ 245426 w 528278"/>
                <a:gd name="connsiteY263" fmla="*/ 508702 h 526690"/>
                <a:gd name="connsiteX264" fmla="*/ 241108 w 528278"/>
                <a:gd name="connsiteY264" fmla="*/ 508702 h 526690"/>
                <a:gd name="connsiteX265" fmla="*/ 240388 w 528278"/>
                <a:gd name="connsiteY265" fmla="*/ 508702 h 526690"/>
                <a:gd name="connsiteX266" fmla="*/ 240028 w 528278"/>
                <a:gd name="connsiteY266" fmla="*/ 507983 h 526690"/>
                <a:gd name="connsiteX267" fmla="*/ 237150 w 528278"/>
                <a:gd name="connsiteY267" fmla="*/ 507983 h 526690"/>
                <a:gd name="connsiteX268" fmla="*/ 236790 w 528278"/>
                <a:gd name="connsiteY268" fmla="*/ 507983 h 526690"/>
                <a:gd name="connsiteX269" fmla="*/ 235710 w 528278"/>
                <a:gd name="connsiteY269" fmla="*/ 507983 h 526690"/>
                <a:gd name="connsiteX270" fmla="*/ 233191 w 528278"/>
                <a:gd name="connsiteY270" fmla="*/ 507983 h 526690"/>
                <a:gd name="connsiteX271" fmla="*/ 232831 w 528278"/>
                <a:gd name="connsiteY271" fmla="*/ 507983 h 526690"/>
                <a:gd name="connsiteX272" fmla="*/ 230312 w 528278"/>
                <a:gd name="connsiteY272" fmla="*/ 507263 h 526690"/>
                <a:gd name="connsiteX273" fmla="*/ 229952 w 528278"/>
                <a:gd name="connsiteY273" fmla="*/ 507263 h 526690"/>
                <a:gd name="connsiteX274" fmla="*/ 227433 w 528278"/>
                <a:gd name="connsiteY274" fmla="*/ 507263 h 526690"/>
                <a:gd name="connsiteX275" fmla="*/ 227073 w 528278"/>
                <a:gd name="connsiteY275" fmla="*/ 507263 h 526690"/>
                <a:gd name="connsiteX276" fmla="*/ 225634 w 528278"/>
                <a:gd name="connsiteY276" fmla="*/ 507263 h 526690"/>
                <a:gd name="connsiteX277" fmla="*/ 225274 w 528278"/>
                <a:gd name="connsiteY277" fmla="*/ 507263 h 526690"/>
                <a:gd name="connsiteX278" fmla="*/ 222755 w 528278"/>
                <a:gd name="connsiteY278" fmla="*/ 506544 h 526690"/>
                <a:gd name="connsiteX279" fmla="*/ 220596 w 528278"/>
                <a:gd name="connsiteY279" fmla="*/ 506544 h 526690"/>
                <a:gd name="connsiteX280" fmla="*/ 218797 w 528278"/>
                <a:gd name="connsiteY280" fmla="*/ 505824 h 526690"/>
                <a:gd name="connsiteX281" fmla="*/ 214478 w 528278"/>
                <a:gd name="connsiteY281" fmla="*/ 505465 h 526690"/>
                <a:gd name="connsiteX282" fmla="*/ 213399 w 528278"/>
                <a:gd name="connsiteY282" fmla="*/ 505465 h 526690"/>
                <a:gd name="connsiteX283" fmla="*/ 213039 w 528278"/>
                <a:gd name="connsiteY283" fmla="*/ 505465 h 526690"/>
                <a:gd name="connsiteX284" fmla="*/ 211239 w 528278"/>
                <a:gd name="connsiteY284" fmla="*/ 504385 h 526690"/>
                <a:gd name="connsiteX285" fmla="*/ 207641 w 528278"/>
                <a:gd name="connsiteY285" fmla="*/ 504026 h 526690"/>
                <a:gd name="connsiteX286" fmla="*/ 204762 w 528278"/>
                <a:gd name="connsiteY286" fmla="*/ 502946 h 526690"/>
                <a:gd name="connsiteX287" fmla="*/ 203322 w 528278"/>
                <a:gd name="connsiteY287" fmla="*/ 502586 h 526690"/>
                <a:gd name="connsiteX288" fmla="*/ 196485 w 528278"/>
                <a:gd name="connsiteY288" fmla="*/ 501147 h 526690"/>
                <a:gd name="connsiteX289" fmla="*/ 178852 w 528278"/>
                <a:gd name="connsiteY289" fmla="*/ 495751 h 526690"/>
                <a:gd name="connsiteX290" fmla="*/ 152222 w 528278"/>
                <a:gd name="connsiteY290" fmla="*/ 484598 h 526690"/>
                <a:gd name="connsiteX291" fmla="*/ 150783 w 528278"/>
                <a:gd name="connsiteY291" fmla="*/ 483879 h 526690"/>
                <a:gd name="connsiteX292" fmla="*/ 146464 w 528278"/>
                <a:gd name="connsiteY292" fmla="*/ 481720 h 526690"/>
                <a:gd name="connsiteX293" fmla="*/ 139987 w 528278"/>
                <a:gd name="connsiteY293" fmla="*/ 478482 h 526690"/>
                <a:gd name="connsiteX294" fmla="*/ 123073 w 528278"/>
                <a:gd name="connsiteY294" fmla="*/ 467690 h 526690"/>
                <a:gd name="connsiteX295" fmla="*/ 88166 w 528278"/>
                <a:gd name="connsiteY295" fmla="*/ 438909 h 526690"/>
                <a:gd name="connsiteX296" fmla="*/ 86727 w 528278"/>
                <a:gd name="connsiteY296" fmla="*/ 437470 h 526690"/>
                <a:gd name="connsiteX297" fmla="*/ 83488 w 528278"/>
                <a:gd name="connsiteY297" fmla="*/ 433872 h 526690"/>
                <a:gd name="connsiteX298" fmla="*/ 81689 w 528278"/>
                <a:gd name="connsiteY298" fmla="*/ 430994 h 526690"/>
                <a:gd name="connsiteX299" fmla="*/ 79890 w 528278"/>
                <a:gd name="connsiteY299" fmla="*/ 429555 h 526690"/>
                <a:gd name="connsiteX300" fmla="*/ 78450 w 528278"/>
                <a:gd name="connsiteY300" fmla="*/ 427756 h 526690"/>
                <a:gd name="connsiteX301" fmla="*/ 64775 w 528278"/>
                <a:gd name="connsiteY301" fmla="*/ 410847 h 526690"/>
                <a:gd name="connsiteX302" fmla="*/ 47142 w 528278"/>
                <a:gd name="connsiteY302" fmla="*/ 383506 h 526690"/>
                <a:gd name="connsiteX303" fmla="*/ 46422 w 528278"/>
                <a:gd name="connsiteY303" fmla="*/ 382426 h 526690"/>
                <a:gd name="connsiteX304" fmla="*/ 37426 w 528278"/>
                <a:gd name="connsiteY304" fmla="*/ 364078 h 526690"/>
                <a:gd name="connsiteX305" fmla="*/ 19073 w 528278"/>
                <a:gd name="connsiteY305" fmla="*/ 302919 h 526690"/>
                <a:gd name="connsiteX306" fmla="*/ 18353 w 528278"/>
                <a:gd name="connsiteY306" fmla="*/ 301480 h 526690"/>
                <a:gd name="connsiteX307" fmla="*/ 18353 w 528278"/>
                <a:gd name="connsiteY307" fmla="*/ 300041 h 526690"/>
                <a:gd name="connsiteX308" fmla="*/ 17993 w 528278"/>
                <a:gd name="connsiteY308" fmla="*/ 299321 h 526690"/>
                <a:gd name="connsiteX309" fmla="*/ 17993 w 528278"/>
                <a:gd name="connsiteY309" fmla="*/ 297163 h 526690"/>
                <a:gd name="connsiteX310" fmla="*/ 17993 w 528278"/>
                <a:gd name="connsiteY310" fmla="*/ 294645 h 526690"/>
                <a:gd name="connsiteX311" fmla="*/ 17993 w 528278"/>
                <a:gd name="connsiteY311" fmla="*/ 293565 h 526690"/>
                <a:gd name="connsiteX312" fmla="*/ 17633 w 528278"/>
                <a:gd name="connsiteY312" fmla="*/ 292126 h 526690"/>
                <a:gd name="connsiteX313" fmla="*/ 16194 w 528278"/>
                <a:gd name="connsiteY313" fmla="*/ 276657 h 526690"/>
                <a:gd name="connsiteX314" fmla="*/ 16194 w 528278"/>
                <a:gd name="connsiteY314" fmla="*/ 242119 h 526690"/>
                <a:gd name="connsiteX315" fmla="*/ 16554 w 528278"/>
                <a:gd name="connsiteY315" fmla="*/ 241040 h 526690"/>
                <a:gd name="connsiteX316" fmla="*/ 17993 w 528278"/>
                <a:gd name="connsiteY316" fmla="*/ 226650 h 526690"/>
                <a:gd name="connsiteX317" fmla="*/ 17993 w 528278"/>
                <a:gd name="connsiteY317" fmla="*/ 221613 h 526690"/>
                <a:gd name="connsiteX318" fmla="*/ 8997 w 528278"/>
                <a:gd name="connsiteY318" fmla="*/ 200387 h 526690"/>
                <a:gd name="connsiteX319" fmla="*/ 1080 w 528278"/>
                <a:gd name="connsiteY319" fmla="*/ 160454 h 526690"/>
                <a:gd name="connsiteX320" fmla="*/ 0 w 528278"/>
                <a:gd name="connsiteY320" fmla="*/ 160454 h 526690"/>
                <a:gd name="connsiteX321" fmla="*/ 0 w 528278"/>
                <a:gd name="connsiteY321" fmla="*/ 159015 h 526690"/>
                <a:gd name="connsiteX322" fmla="*/ 0 w 528278"/>
                <a:gd name="connsiteY322" fmla="*/ 156137 h 526690"/>
                <a:gd name="connsiteX323" fmla="*/ 0 w 528278"/>
                <a:gd name="connsiteY323" fmla="*/ 146063 h 526690"/>
                <a:gd name="connsiteX324" fmla="*/ 0 w 528278"/>
                <a:gd name="connsiteY324" fmla="*/ 143545 h 526690"/>
                <a:gd name="connsiteX325" fmla="*/ 0 w 528278"/>
                <a:gd name="connsiteY325" fmla="*/ 141027 h 526690"/>
                <a:gd name="connsiteX326" fmla="*/ 5758 w 528278"/>
                <a:gd name="connsiteY326" fmla="*/ 107209 h 526690"/>
                <a:gd name="connsiteX327" fmla="*/ 17633 w 528278"/>
                <a:gd name="connsiteY327" fmla="*/ 79867 h 526690"/>
                <a:gd name="connsiteX328" fmla="*/ 35267 w 528278"/>
                <a:gd name="connsiteY328" fmla="*/ 52166 h 526690"/>
                <a:gd name="connsiteX329" fmla="*/ 46422 w 528278"/>
                <a:gd name="connsiteY329" fmla="*/ 41013 h 526690"/>
                <a:gd name="connsiteX330" fmla="*/ 77011 w 528278"/>
                <a:gd name="connsiteY330" fmla="*/ 17988 h 526690"/>
                <a:gd name="connsiteX331" fmla="*/ 120914 w 528278"/>
                <a:gd name="connsiteY331" fmla="*/ 2159 h 526690"/>
                <a:gd name="connsiteX332" fmla="*/ 132070 w 528278"/>
                <a:gd name="connsiteY332" fmla="*/ 0 h 5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528278" h="526690">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4" name="Freeform 12">
              <a:extLst>
                <a:ext uri="{FF2B5EF4-FFF2-40B4-BE49-F238E27FC236}">
                  <a16:creationId xmlns:a16="http://schemas.microsoft.com/office/drawing/2014/main" id="{886A3B84-484B-B24A-B0DB-D5D287E4F99D}"/>
                </a:ext>
              </a:extLst>
            </p:cNvPr>
            <p:cNvSpPr>
              <a:spLocks noChangeArrowheads="1"/>
            </p:cNvSpPr>
            <p:nvPr/>
          </p:nvSpPr>
          <p:spPr bwMode="auto">
            <a:xfrm>
              <a:off x="7902721" y="2136841"/>
              <a:ext cx="1032960" cy="1032960"/>
            </a:xfrm>
            <a:custGeom>
              <a:avLst/>
              <a:gdLst>
                <a:gd name="T0" fmla="*/ 2373 w 2374"/>
                <a:gd name="T1" fmla="*/ 1185 h 2373"/>
                <a:gd name="T2" fmla="*/ 2373 w 2374"/>
                <a:gd name="T3" fmla="*/ 1185 h 2373"/>
                <a:gd name="T4" fmla="*/ 1187 w 2374"/>
                <a:gd name="T5" fmla="*/ 2372 h 2373"/>
                <a:gd name="T6" fmla="*/ 1187 w 2374"/>
                <a:gd name="T7" fmla="*/ 2372 h 2373"/>
                <a:gd name="T8" fmla="*/ 0 w 2374"/>
                <a:gd name="T9" fmla="*/ 1185 h 2373"/>
                <a:gd name="T10" fmla="*/ 0 w 2374"/>
                <a:gd name="T11" fmla="*/ 1185 h 2373"/>
                <a:gd name="T12" fmla="*/ 1187 w 2374"/>
                <a:gd name="T13" fmla="*/ 0 h 2373"/>
                <a:gd name="T14" fmla="*/ 1187 w 2374"/>
                <a:gd name="T15" fmla="*/ 0 h 2373"/>
                <a:gd name="T16" fmla="*/ 2373 w 2374"/>
                <a:gd name="T17" fmla="*/ 1185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4" h="2373">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5" name="Freeform 44">
              <a:extLst>
                <a:ext uri="{FF2B5EF4-FFF2-40B4-BE49-F238E27FC236}">
                  <a16:creationId xmlns:a16="http://schemas.microsoft.com/office/drawing/2014/main" id="{80541DA1-35C0-E148-BE36-BD1EDB0FD0D7}"/>
                </a:ext>
              </a:extLst>
            </p:cNvPr>
            <p:cNvSpPr>
              <a:spLocks noChangeArrowheads="1"/>
            </p:cNvSpPr>
            <p:nvPr/>
          </p:nvSpPr>
          <p:spPr bwMode="auto">
            <a:xfrm>
              <a:off x="8135042" y="2474761"/>
              <a:ext cx="570164" cy="358605"/>
            </a:xfrm>
            <a:custGeom>
              <a:avLst/>
              <a:gdLst>
                <a:gd name="connsiteX0" fmla="*/ 58206 w 471425"/>
                <a:gd name="connsiteY0" fmla="*/ 163436 h 296503"/>
                <a:gd name="connsiteX1" fmla="*/ 58206 w 471425"/>
                <a:gd name="connsiteY1" fmla="*/ 241194 h 296503"/>
                <a:gd name="connsiteX2" fmla="*/ 112820 w 471425"/>
                <a:gd name="connsiteY2" fmla="*/ 241194 h 296503"/>
                <a:gd name="connsiteX3" fmla="*/ 153421 w 471425"/>
                <a:gd name="connsiteY3" fmla="*/ 239754 h 296503"/>
                <a:gd name="connsiteX4" fmla="*/ 173901 w 471425"/>
                <a:gd name="connsiteY4" fmla="*/ 228235 h 296503"/>
                <a:gd name="connsiteX5" fmla="*/ 182165 w 471425"/>
                <a:gd name="connsiteY5" fmla="*/ 203755 h 296503"/>
                <a:gd name="connsiteX6" fmla="*/ 176057 w 471425"/>
                <a:gd name="connsiteY6" fmla="*/ 181076 h 296503"/>
                <a:gd name="connsiteX7" fmla="*/ 157733 w 471425"/>
                <a:gd name="connsiteY7" fmla="*/ 168116 h 296503"/>
                <a:gd name="connsiteX8" fmla="*/ 105634 w 471425"/>
                <a:gd name="connsiteY8" fmla="*/ 163436 h 296503"/>
                <a:gd name="connsiteX9" fmla="*/ 374578 w 471425"/>
                <a:gd name="connsiteY9" fmla="*/ 119107 h 296503"/>
                <a:gd name="connsiteX10" fmla="*/ 344632 w 471425"/>
                <a:gd name="connsiteY10" fmla="*/ 132808 h 296503"/>
                <a:gd name="connsiteX11" fmla="*/ 332725 w 471425"/>
                <a:gd name="connsiteY11" fmla="*/ 168504 h 296503"/>
                <a:gd name="connsiteX12" fmla="*/ 416069 w 471425"/>
                <a:gd name="connsiteY12" fmla="*/ 168504 h 296503"/>
                <a:gd name="connsiteX13" fmla="*/ 403442 w 471425"/>
                <a:gd name="connsiteY13" fmla="*/ 131726 h 296503"/>
                <a:gd name="connsiteX14" fmla="*/ 374578 w 471425"/>
                <a:gd name="connsiteY14" fmla="*/ 119107 h 296503"/>
                <a:gd name="connsiteX15" fmla="*/ 371691 w 471425"/>
                <a:gd name="connsiteY15" fmla="*/ 76200 h 296503"/>
                <a:gd name="connsiteX16" fmla="*/ 446016 w 471425"/>
                <a:gd name="connsiteY16" fmla="*/ 107569 h 296503"/>
                <a:gd name="connsiteX17" fmla="*/ 471271 w 471425"/>
                <a:gd name="connsiteY17" fmla="*/ 202757 h 296503"/>
                <a:gd name="connsiteX18" fmla="*/ 332004 w 471425"/>
                <a:gd name="connsiteY18" fmla="*/ 202757 h 296503"/>
                <a:gd name="connsiteX19" fmla="*/ 346075 w 471425"/>
                <a:gd name="connsiteY19" fmla="*/ 241337 h 296503"/>
                <a:gd name="connsiteX20" fmla="*/ 377464 w 471425"/>
                <a:gd name="connsiteY20" fmla="*/ 255399 h 296503"/>
                <a:gd name="connsiteX21" fmla="*/ 399112 w 471425"/>
                <a:gd name="connsiteY21" fmla="*/ 247827 h 296503"/>
                <a:gd name="connsiteX22" fmla="*/ 413183 w 471425"/>
                <a:gd name="connsiteY22" fmla="*/ 225112 h 296503"/>
                <a:gd name="connsiteX23" fmla="*/ 468746 w 471425"/>
                <a:gd name="connsiteY23" fmla="*/ 234126 h 296503"/>
                <a:gd name="connsiteX24" fmla="*/ 434470 w 471425"/>
                <a:gd name="connsiteY24" fmla="*/ 280638 h 296503"/>
                <a:gd name="connsiteX25" fmla="*/ 376743 w 471425"/>
                <a:gd name="connsiteY25" fmla="*/ 296503 h 296503"/>
                <a:gd name="connsiteX26" fmla="*/ 295563 w 471425"/>
                <a:gd name="connsiteY26" fmla="*/ 260807 h 296503"/>
                <a:gd name="connsiteX27" fmla="*/ 274637 w 471425"/>
                <a:gd name="connsiteY27" fmla="*/ 188334 h 296503"/>
                <a:gd name="connsiteX28" fmla="*/ 301696 w 471425"/>
                <a:gd name="connsiteY28" fmla="*/ 106487 h 296503"/>
                <a:gd name="connsiteX29" fmla="*/ 371691 w 471425"/>
                <a:gd name="connsiteY29" fmla="*/ 76200 h 296503"/>
                <a:gd name="connsiteX30" fmla="*/ 58206 w 471425"/>
                <a:gd name="connsiteY30" fmla="*/ 48239 h 296503"/>
                <a:gd name="connsiteX31" fmla="*/ 58206 w 471425"/>
                <a:gd name="connsiteY31" fmla="*/ 115197 h 296503"/>
                <a:gd name="connsiteX32" fmla="*/ 96292 w 471425"/>
                <a:gd name="connsiteY32" fmla="*/ 115197 h 296503"/>
                <a:gd name="connsiteX33" fmla="*/ 139408 w 471425"/>
                <a:gd name="connsiteY33" fmla="*/ 114477 h 296503"/>
                <a:gd name="connsiteX34" fmla="*/ 162763 w 471425"/>
                <a:gd name="connsiteY34" fmla="*/ 103678 h 296503"/>
                <a:gd name="connsiteX35" fmla="*/ 172105 w 471425"/>
                <a:gd name="connsiteY35" fmla="*/ 81358 h 296503"/>
                <a:gd name="connsiteX36" fmla="*/ 163841 w 471425"/>
                <a:gd name="connsiteY36" fmla="*/ 59399 h 296503"/>
                <a:gd name="connsiteX37" fmla="*/ 142283 w 471425"/>
                <a:gd name="connsiteY37" fmla="*/ 49319 h 296503"/>
                <a:gd name="connsiteX38" fmla="*/ 91981 w 471425"/>
                <a:gd name="connsiteY38" fmla="*/ 48239 h 296503"/>
                <a:gd name="connsiteX39" fmla="*/ 314325 w 471425"/>
                <a:gd name="connsiteY39" fmla="*/ 7938 h 296503"/>
                <a:gd name="connsiteX40" fmla="*/ 437789 w 471425"/>
                <a:gd name="connsiteY40" fmla="*/ 7938 h 296503"/>
                <a:gd name="connsiteX41" fmla="*/ 437789 w 471425"/>
                <a:gd name="connsiteY41" fmla="*/ 56794 h 296503"/>
                <a:gd name="connsiteX42" fmla="*/ 314325 w 471425"/>
                <a:gd name="connsiteY42" fmla="*/ 56794 h 296503"/>
                <a:gd name="connsiteX43" fmla="*/ 0 w 471425"/>
                <a:gd name="connsiteY43" fmla="*/ 0 h 296503"/>
                <a:gd name="connsiteX44" fmla="*/ 116054 w 471425"/>
                <a:gd name="connsiteY44" fmla="*/ 0 h 296503"/>
                <a:gd name="connsiteX45" fmla="*/ 167074 w 471425"/>
                <a:gd name="connsiteY45" fmla="*/ 2880 h 296503"/>
                <a:gd name="connsiteX46" fmla="*/ 197256 w 471425"/>
                <a:gd name="connsiteY46" fmla="*/ 14760 h 296503"/>
                <a:gd name="connsiteX47" fmla="*/ 219892 w 471425"/>
                <a:gd name="connsiteY47" fmla="*/ 38519 h 296503"/>
                <a:gd name="connsiteX48" fmla="*/ 228515 w 471425"/>
                <a:gd name="connsiteY48" fmla="*/ 73438 h 296503"/>
                <a:gd name="connsiteX49" fmla="*/ 217376 w 471425"/>
                <a:gd name="connsiteY49" fmla="*/ 110517 h 296503"/>
                <a:gd name="connsiteX50" fmla="*/ 187555 w 471425"/>
                <a:gd name="connsiteY50" fmla="*/ 136077 h 296503"/>
                <a:gd name="connsiteX51" fmla="*/ 228515 w 471425"/>
                <a:gd name="connsiteY51" fmla="*/ 161996 h 296503"/>
                <a:gd name="connsiteX52" fmla="*/ 242527 w 471425"/>
                <a:gd name="connsiteY52" fmla="*/ 206275 h 296503"/>
                <a:gd name="connsiteX53" fmla="*/ 233186 w 471425"/>
                <a:gd name="connsiteY53" fmla="*/ 244794 h 296503"/>
                <a:gd name="connsiteX54" fmla="*/ 208753 w 471425"/>
                <a:gd name="connsiteY54" fmla="*/ 274674 h 296503"/>
                <a:gd name="connsiteX55" fmla="*/ 168871 w 471425"/>
                <a:gd name="connsiteY55" fmla="*/ 288353 h 296503"/>
                <a:gd name="connsiteX56" fmla="*/ 98807 w 471425"/>
                <a:gd name="connsiteY56" fmla="*/ 290153 h 296503"/>
                <a:gd name="connsiteX57" fmla="*/ 0 w 471425"/>
                <a:gd name="connsiteY57" fmla="*/ 290153 h 2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71425" h="296503">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6" name="Freeform 16">
              <a:extLst>
                <a:ext uri="{FF2B5EF4-FFF2-40B4-BE49-F238E27FC236}">
                  <a16:creationId xmlns:a16="http://schemas.microsoft.com/office/drawing/2014/main" id="{50D5CB1F-F728-0940-9DA3-61F0D923754F}"/>
                </a:ext>
              </a:extLst>
            </p:cNvPr>
            <p:cNvSpPr>
              <a:spLocks noChangeArrowheads="1"/>
            </p:cNvSpPr>
            <p:nvPr/>
          </p:nvSpPr>
          <p:spPr bwMode="auto">
            <a:xfrm>
              <a:off x="3674880" y="4331401"/>
              <a:ext cx="1107841" cy="1105920"/>
            </a:xfrm>
            <a:custGeom>
              <a:avLst/>
              <a:gdLst>
                <a:gd name="T0" fmla="*/ 2544 w 2545"/>
                <a:gd name="T1" fmla="*/ 1271 h 2542"/>
                <a:gd name="T2" fmla="*/ 2544 w 2545"/>
                <a:gd name="T3" fmla="*/ 1271 h 2542"/>
                <a:gd name="T4" fmla="*/ 1270 w 2545"/>
                <a:gd name="T5" fmla="*/ 2541 h 2542"/>
                <a:gd name="T6" fmla="*/ 1270 w 2545"/>
                <a:gd name="T7" fmla="*/ 2541 h 2542"/>
                <a:gd name="T8" fmla="*/ 0 w 2545"/>
                <a:gd name="T9" fmla="*/ 1271 h 2542"/>
                <a:gd name="T10" fmla="*/ 0 w 2545"/>
                <a:gd name="T11" fmla="*/ 1271 h 2542"/>
                <a:gd name="T12" fmla="*/ 1270 w 2545"/>
                <a:gd name="T13" fmla="*/ 0 h 2542"/>
                <a:gd name="T14" fmla="*/ 1270 w 2545"/>
                <a:gd name="T15" fmla="*/ 0 h 2542"/>
                <a:gd name="T16" fmla="*/ 2544 w 2545"/>
                <a:gd name="T17" fmla="*/ 1271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5" h="2542">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7" name="Freeform 46">
              <a:extLst>
                <a:ext uri="{FF2B5EF4-FFF2-40B4-BE49-F238E27FC236}">
                  <a16:creationId xmlns:a16="http://schemas.microsoft.com/office/drawing/2014/main" id="{EA502429-7DFF-6146-B25B-8D0318059256}"/>
                </a:ext>
              </a:extLst>
            </p:cNvPr>
            <p:cNvSpPr>
              <a:spLocks noChangeArrowheads="1"/>
            </p:cNvSpPr>
            <p:nvPr/>
          </p:nvSpPr>
          <p:spPr bwMode="auto">
            <a:xfrm>
              <a:off x="3976492" y="4586760"/>
              <a:ext cx="581152" cy="593555"/>
            </a:xfrm>
            <a:custGeom>
              <a:avLst/>
              <a:gdLst>
                <a:gd name="connsiteX0" fmla="*/ 185682 w 480510"/>
                <a:gd name="connsiteY0" fmla="*/ 310279 h 490765"/>
                <a:gd name="connsiteX1" fmla="*/ 95542 w 480510"/>
                <a:gd name="connsiteY1" fmla="*/ 327180 h 490765"/>
                <a:gd name="connsiteX2" fmla="*/ 86528 w 480510"/>
                <a:gd name="connsiteY2" fmla="*/ 441894 h 490765"/>
                <a:gd name="connsiteX3" fmla="*/ 166572 w 480510"/>
                <a:gd name="connsiteY3" fmla="*/ 464549 h 490765"/>
                <a:gd name="connsiteX4" fmla="*/ 223902 w 480510"/>
                <a:gd name="connsiteY4" fmla="*/ 453042 h 490765"/>
                <a:gd name="connsiteX5" fmla="*/ 262843 w 480510"/>
                <a:gd name="connsiteY5" fmla="*/ 402697 h 490765"/>
                <a:gd name="connsiteX6" fmla="*/ 185682 w 480510"/>
                <a:gd name="connsiteY6" fmla="*/ 310279 h 490765"/>
                <a:gd name="connsiteX7" fmla="*/ 163012 w 480510"/>
                <a:gd name="connsiteY7" fmla="*/ 26100 h 490765"/>
                <a:gd name="connsiteX8" fmla="*/ 129074 w 480510"/>
                <a:gd name="connsiteY8" fmla="*/ 27269 h 490765"/>
                <a:gd name="connsiteX9" fmla="*/ 89051 w 480510"/>
                <a:gd name="connsiteY9" fmla="*/ 78692 h 490765"/>
                <a:gd name="connsiteX10" fmla="*/ 116815 w 480510"/>
                <a:gd name="connsiteY10" fmla="*/ 179382 h 490765"/>
                <a:gd name="connsiteX11" fmla="*/ 188567 w 480510"/>
                <a:gd name="connsiteY11" fmla="*/ 202397 h 490765"/>
                <a:gd name="connsiteX12" fmla="*/ 228229 w 480510"/>
                <a:gd name="connsiteY12" fmla="*/ 134072 h 490765"/>
                <a:gd name="connsiteX13" fmla="*/ 191812 w 480510"/>
                <a:gd name="connsiteY13" fmla="*/ 44890 h 490765"/>
                <a:gd name="connsiteX14" fmla="*/ 163012 w 480510"/>
                <a:gd name="connsiteY14" fmla="*/ 26100 h 490765"/>
                <a:gd name="connsiteX15" fmla="*/ 314043 w 480510"/>
                <a:gd name="connsiteY15" fmla="*/ 4254 h 490765"/>
                <a:gd name="connsiteX16" fmla="*/ 241570 w 480510"/>
                <a:gd name="connsiteY16" fmla="*/ 25471 h 490765"/>
                <a:gd name="connsiteX17" fmla="*/ 266448 w 480510"/>
                <a:gd name="connsiteY17" fmla="*/ 55318 h 490765"/>
                <a:gd name="connsiteX18" fmla="*/ 251305 w 480510"/>
                <a:gd name="connsiteY18" fmla="*/ 186574 h 490765"/>
                <a:gd name="connsiteX19" fmla="*/ 222460 w 480510"/>
                <a:gd name="connsiteY19" fmla="*/ 212825 h 490765"/>
                <a:gd name="connsiteX20" fmla="*/ 226786 w 480510"/>
                <a:gd name="connsiteY20" fmla="*/ 260293 h 490765"/>
                <a:gd name="connsiteX21" fmla="*/ 268251 w 480510"/>
                <a:gd name="connsiteY21" fmla="*/ 294096 h 490765"/>
                <a:gd name="connsiteX22" fmla="*/ 265727 w 480510"/>
                <a:gd name="connsiteY22" fmla="*/ 450525 h 490765"/>
                <a:gd name="connsiteX23" fmla="*/ 43260 w 480510"/>
                <a:gd name="connsiteY23" fmla="*/ 468865 h 490765"/>
                <a:gd name="connsiteX24" fmla="*/ 34606 w 480510"/>
                <a:gd name="connsiteY24" fmla="*/ 331855 h 490765"/>
                <a:gd name="connsiteX25" fmla="*/ 154313 w 480510"/>
                <a:gd name="connsiteY25" fmla="*/ 293377 h 490765"/>
                <a:gd name="connsiteX26" fmla="*/ 172341 w 480510"/>
                <a:gd name="connsiteY26" fmla="*/ 293377 h 490765"/>
                <a:gd name="connsiteX27" fmla="*/ 155395 w 480510"/>
                <a:gd name="connsiteY27" fmla="*/ 231884 h 490765"/>
                <a:gd name="connsiteX28" fmla="*/ 144218 w 480510"/>
                <a:gd name="connsiteY28" fmla="*/ 224692 h 490765"/>
                <a:gd name="connsiteX29" fmla="*/ 50832 w 480510"/>
                <a:gd name="connsiteY29" fmla="*/ 181899 h 490765"/>
                <a:gd name="connsiteX30" fmla="*/ 100589 w 480510"/>
                <a:gd name="connsiteY30" fmla="*/ 21156 h 490765"/>
                <a:gd name="connsiteX31" fmla="*/ 170899 w 480510"/>
                <a:gd name="connsiteY31" fmla="*/ 4614 h 490765"/>
                <a:gd name="connsiteX32" fmla="*/ 314043 w 480510"/>
                <a:gd name="connsiteY32" fmla="*/ 4254 h 490765"/>
                <a:gd name="connsiteX33" fmla="*/ 382824 w 480510"/>
                <a:gd name="connsiteY33" fmla="*/ 0 h 490765"/>
                <a:gd name="connsiteX34" fmla="*/ 421394 w 480510"/>
                <a:gd name="connsiteY34" fmla="*/ 0 h 490765"/>
                <a:gd name="connsiteX35" fmla="*/ 421394 w 480510"/>
                <a:gd name="connsiteY35" fmla="*/ 58396 h 490765"/>
                <a:gd name="connsiteX36" fmla="*/ 480510 w 480510"/>
                <a:gd name="connsiteY36" fmla="*/ 58396 h 490765"/>
                <a:gd name="connsiteX37" fmla="*/ 480510 w 480510"/>
                <a:gd name="connsiteY37" fmla="*/ 98047 h 490765"/>
                <a:gd name="connsiteX38" fmla="*/ 421394 w 480510"/>
                <a:gd name="connsiteY38" fmla="*/ 98047 h 490765"/>
                <a:gd name="connsiteX39" fmla="*/ 421394 w 480510"/>
                <a:gd name="connsiteY39" fmla="*/ 156803 h 490765"/>
                <a:gd name="connsiteX40" fmla="*/ 382824 w 480510"/>
                <a:gd name="connsiteY40" fmla="*/ 156803 h 490765"/>
                <a:gd name="connsiteX41" fmla="*/ 382824 w 480510"/>
                <a:gd name="connsiteY41" fmla="*/ 98047 h 490765"/>
                <a:gd name="connsiteX42" fmla="*/ 323708 w 480510"/>
                <a:gd name="connsiteY42" fmla="*/ 98047 h 490765"/>
                <a:gd name="connsiteX43" fmla="*/ 323708 w 480510"/>
                <a:gd name="connsiteY43" fmla="*/ 58396 h 490765"/>
                <a:gd name="connsiteX44" fmla="*/ 382824 w 480510"/>
                <a:gd name="connsiteY44" fmla="*/ 58396 h 49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510" h="490765">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8" name="Freeform 19">
              <a:extLst>
                <a:ext uri="{FF2B5EF4-FFF2-40B4-BE49-F238E27FC236}">
                  <a16:creationId xmlns:a16="http://schemas.microsoft.com/office/drawing/2014/main" id="{E76B648C-4FF0-1248-98F8-40F1F8447CD2}"/>
                </a:ext>
              </a:extLst>
            </p:cNvPr>
            <p:cNvSpPr>
              <a:spLocks noChangeArrowheads="1"/>
            </p:cNvSpPr>
            <p:nvPr/>
          </p:nvSpPr>
          <p:spPr bwMode="auto">
            <a:xfrm>
              <a:off x="2365440" y="789000"/>
              <a:ext cx="1330561" cy="1330561"/>
            </a:xfrm>
            <a:custGeom>
              <a:avLst/>
              <a:gdLst>
                <a:gd name="T0" fmla="*/ 3054 w 3055"/>
                <a:gd name="T1" fmla="*/ 1525 h 3054"/>
                <a:gd name="T2" fmla="*/ 3054 w 3055"/>
                <a:gd name="T3" fmla="*/ 1525 h 3054"/>
                <a:gd name="T4" fmla="*/ 1526 w 3055"/>
                <a:gd name="T5" fmla="*/ 3053 h 3054"/>
                <a:gd name="T6" fmla="*/ 1526 w 3055"/>
                <a:gd name="T7" fmla="*/ 3053 h 3054"/>
                <a:gd name="T8" fmla="*/ 0 w 3055"/>
                <a:gd name="T9" fmla="*/ 1525 h 3054"/>
                <a:gd name="T10" fmla="*/ 0 w 3055"/>
                <a:gd name="T11" fmla="*/ 1525 h 3054"/>
                <a:gd name="T12" fmla="*/ 1526 w 3055"/>
                <a:gd name="T13" fmla="*/ 0 h 3054"/>
                <a:gd name="T14" fmla="*/ 1526 w 3055"/>
                <a:gd name="T15" fmla="*/ 0 h 3054"/>
                <a:gd name="T16" fmla="*/ 3054 w 3055"/>
                <a:gd name="T17" fmla="*/ 1525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4">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9" name="Freeform 48">
              <a:extLst>
                <a:ext uri="{FF2B5EF4-FFF2-40B4-BE49-F238E27FC236}">
                  <a16:creationId xmlns:a16="http://schemas.microsoft.com/office/drawing/2014/main" id="{8EA32294-9D9E-1A4E-8DB9-CFD0903DC8C8}"/>
                </a:ext>
              </a:extLst>
            </p:cNvPr>
            <p:cNvSpPr>
              <a:spLocks noChangeArrowheads="1"/>
            </p:cNvSpPr>
            <p:nvPr/>
          </p:nvSpPr>
          <p:spPr bwMode="auto">
            <a:xfrm>
              <a:off x="2605524" y="1075081"/>
              <a:ext cx="848432" cy="756496"/>
            </a:xfrm>
            <a:custGeom>
              <a:avLst/>
              <a:gdLst>
                <a:gd name="connsiteX0" fmla="*/ 339731 w 701503"/>
                <a:gd name="connsiteY0" fmla="*/ 393551 h 625488"/>
                <a:gd name="connsiteX1" fmla="*/ 343697 w 701503"/>
                <a:gd name="connsiteY1" fmla="*/ 395710 h 625488"/>
                <a:gd name="connsiteX2" fmla="*/ 344058 w 701503"/>
                <a:gd name="connsiteY2" fmla="*/ 400388 h 625488"/>
                <a:gd name="connsiteX3" fmla="*/ 344058 w 701503"/>
                <a:gd name="connsiteY3" fmla="*/ 509047 h 625488"/>
                <a:gd name="connsiteX4" fmla="*/ 344058 w 701503"/>
                <a:gd name="connsiteY4" fmla="*/ 616268 h 625488"/>
                <a:gd name="connsiteX5" fmla="*/ 344058 w 701503"/>
                <a:gd name="connsiteY5" fmla="*/ 620226 h 625488"/>
                <a:gd name="connsiteX6" fmla="*/ 336847 w 701503"/>
                <a:gd name="connsiteY6" fmla="*/ 623464 h 625488"/>
                <a:gd name="connsiteX7" fmla="*/ 248514 w 701503"/>
                <a:gd name="connsiteY7" fmla="*/ 569854 h 625488"/>
                <a:gd name="connsiteX8" fmla="*/ 145760 w 701503"/>
                <a:gd name="connsiteY8" fmla="*/ 506529 h 625488"/>
                <a:gd name="connsiteX9" fmla="*/ 139992 w 701503"/>
                <a:gd name="connsiteY9" fmla="*/ 496814 h 625488"/>
                <a:gd name="connsiteX10" fmla="*/ 139992 w 701503"/>
                <a:gd name="connsiteY10" fmla="*/ 471988 h 625488"/>
                <a:gd name="connsiteX11" fmla="*/ 147924 w 701503"/>
                <a:gd name="connsiteY11" fmla="*/ 467670 h 625488"/>
                <a:gd name="connsiteX12" fmla="*/ 203807 w 701503"/>
                <a:gd name="connsiteY12" fmla="*/ 497894 h 625488"/>
                <a:gd name="connsiteX13" fmla="*/ 213181 w 701503"/>
                <a:gd name="connsiteY13" fmla="*/ 497534 h 625488"/>
                <a:gd name="connsiteX14" fmla="*/ 307282 w 701503"/>
                <a:gd name="connsiteY14" fmla="*/ 419817 h 625488"/>
                <a:gd name="connsiteX15" fmla="*/ 335044 w 701503"/>
                <a:gd name="connsiteY15" fmla="*/ 397149 h 625488"/>
                <a:gd name="connsiteX16" fmla="*/ 339731 w 701503"/>
                <a:gd name="connsiteY16" fmla="*/ 393551 h 625488"/>
                <a:gd name="connsiteX17" fmla="*/ 359639 w 701503"/>
                <a:gd name="connsiteY17" fmla="*/ 393190 h 625488"/>
                <a:gd name="connsiteX18" fmla="*/ 365402 w 701503"/>
                <a:gd name="connsiteY18" fmla="*/ 395345 h 625488"/>
                <a:gd name="connsiteX19" fmla="*/ 394936 w 701503"/>
                <a:gd name="connsiteY19" fmla="*/ 420134 h 625488"/>
                <a:gd name="connsiteX20" fmla="*/ 468770 w 701503"/>
                <a:gd name="connsiteY20" fmla="*/ 480488 h 625488"/>
                <a:gd name="connsiteX21" fmla="*/ 488939 w 701503"/>
                <a:gd name="connsiteY21" fmla="*/ 497013 h 625488"/>
                <a:gd name="connsiteX22" fmla="*/ 499744 w 701503"/>
                <a:gd name="connsiteY22" fmla="*/ 497732 h 625488"/>
                <a:gd name="connsiteX23" fmla="*/ 556650 w 701503"/>
                <a:gd name="connsiteY23" fmla="*/ 466836 h 625488"/>
                <a:gd name="connsiteX24" fmla="*/ 563133 w 701503"/>
                <a:gd name="connsiteY24" fmla="*/ 470788 h 625488"/>
                <a:gd name="connsiteX25" fmla="*/ 563133 w 701503"/>
                <a:gd name="connsiteY25" fmla="*/ 497732 h 625488"/>
                <a:gd name="connsiteX26" fmla="*/ 558091 w 701503"/>
                <a:gd name="connsiteY26" fmla="*/ 505995 h 625488"/>
                <a:gd name="connsiteX27" fmla="*/ 455804 w 701503"/>
                <a:gd name="connsiteY27" fmla="*/ 568504 h 625488"/>
                <a:gd name="connsiteX28" fmla="*/ 366843 w 701503"/>
                <a:gd name="connsiteY28" fmla="*/ 623110 h 625488"/>
                <a:gd name="connsiteX29" fmla="*/ 359639 w 701503"/>
                <a:gd name="connsiteY29" fmla="*/ 624907 h 625488"/>
                <a:gd name="connsiteX30" fmla="*/ 358199 w 701503"/>
                <a:gd name="connsiteY30" fmla="*/ 617722 h 625488"/>
                <a:gd name="connsiteX31" fmla="*/ 358199 w 701503"/>
                <a:gd name="connsiteY31" fmla="*/ 509228 h 625488"/>
                <a:gd name="connsiteX32" fmla="*/ 358199 w 701503"/>
                <a:gd name="connsiteY32" fmla="*/ 401093 h 625488"/>
                <a:gd name="connsiteX33" fmla="*/ 358199 w 701503"/>
                <a:gd name="connsiteY33" fmla="*/ 398219 h 625488"/>
                <a:gd name="connsiteX34" fmla="*/ 359639 w 701503"/>
                <a:gd name="connsiteY34" fmla="*/ 393190 h 625488"/>
                <a:gd name="connsiteX35" fmla="*/ 126182 w 701503"/>
                <a:gd name="connsiteY35" fmla="*/ 261283 h 625488"/>
                <a:gd name="connsiteX36" fmla="*/ 134839 w 701503"/>
                <a:gd name="connsiteY36" fmla="*/ 261644 h 625488"/>
                <a:gd name="connsiteX37" fmla="*/ 183536 w 701503"/>
                <a:gd name="connsiteY37" fmla="*/ 290821 h 625488"/>
                <a:gd name="connsiteX38" fmla="*/ 322050 w 701503"/>
                <a:gd name="connsiteY38" fmla="*/ 374750 h 625488"/>
                <a:gd name="connsiteX39" fmla="*/ 324575 w 701503"/>
                <a:gd name="connsiteY39" fmla="*/ 375830 h 625488"/>
                <a:gd name="connsiteX40" fmla="*/ 324936 w 701503"/>
                <a:gd name="connsiteY40" fmla="*/ 383035 h 625488"/>
                <a:gd name="connsiteX41" fmla="*/ 297882 w 701503"/>
                <a:gd name="connsiteY41" fmla="*/ 406449 h 625488"/>
                <a:gd name="connsiteX42" fmla="*/ 242693 w 701503"/>
                <a:gd name="connsiteY42" fmla="*/ 453996 h 625488"/>
                <a:gd name="connsiteX43" fmla="*/ 214557 w 701503"/>
                <a:gd name="connsiteY43" fmla="*/ 478130 h 625488"/>
                <a:gd name="connsiteX44" fmla="*/ 209868 w 701503"/>
                <a:gd name="connsiteY44" fmla="*/ 480652 h 625488"/>
                <a:gd name="connsiteX45" fmla="*/ 205540 w 701503"/>
                <a:gd name="connsiteY45" fmla="*/ 478130 h 625488"/>
                <a:gd name="connsiteX46" fmla="*/ 14721 w 701503"/>
                <a:gd name="connsiteY46" fmla="*/ 366825 h 625488"/>
                <a:gd name="connsiteX47" fmla="*/ 13279 w 701503"/>
                <a:gd name="connsiteY47" fmla="*/ 365744 h 625488"/>
                <a:gd name="connsiteX48" fmla="*/ 12196 w 701503"/>
                <a:gd name="connsiteY48" fmla="*/ 357460 h 625488"/>
                <a:gd name="connsiteX49" fmla="*/ 38889 w 701503"/>
                <a:gd name="connsiteY49" fmla="*/ 335847 h 625488"/>
                <a:gd name="connsiteX50" fmla="*/ 108146 w 701503"/>
                <a:gd name="connsiteY50" fmla="*/ 276772 h 625488"/>
                <a:gd name="connsiteX51" fmla="*/ 126182 w 701503"/>
                <a:gd name="connsiteY51" fmla="*/ 261283 h 625488"/>
                <a:gd name="connsiteX52" fmla="*/ 570359 w 701503"/>
                <a:gd name="connsiteY52" fmla="*/ 260350 h 625488"/>
                <a:gd name="connsiteX53" fmla="*/ 575033 w 701503"/>
                <a:gd name="connsiteY53" fmla="*/ 262154 h 625488"/>
                <a:gd name="connsiteX54" fmla="*/ 639743 w 701503"/>
                <a:gd name="connsiteY54" fmla="*/ 316634 h 625488"/>
                <a:gd name="connsiteX55" fmla="*/ 688995 w 701503"/>
                <a:gd name="connsiteY55" fmla="*/ 358125 h 625488"/>
                <a:gd name="connsiteX56" fmla="*/ 687557 w 701503"/>
                <a:gd name="connsiteY56" fmla="*/ 366785 h 625488"/>
                <a:gd name="connsiteX57" fmla="*/ 511401 w 701503"/>
                <a:gd name="connsiteY57" fmla="*/ 471055 h 625488"/>
                <a:gd name="connsiteX58" fmla="*/ 495583 w 701503"/>
                <a:gd name="connsiteY58" fmla="*/ 480075 h 625488"/>
                <a:gd name="connsiteX59" fmla="*/ 486955 w 701503"/>
                <a:gd name="connsiteY59" fmla="*/ 478992 h 625488"/>
                <a:gd name="connsiteX60" fmla="*/ 438063 w 701503"/>
                <a:gd name="connsiteY60" fmla="*/ 436418 h 625488"/>
                <a:gd name="connsiteX61" fmla="*/ 379824 w 701503"/>
                <a:gd name="connsiteY61" fmla="*/ 385907 h 625488"/>
                <a:gd name="connsiteX62" fmla="*/ 380183 w 701503"/>
                <a:gd name="connsiteY62" fmla="*/ 375083 h 625488"/>
                <a:gd name="connsiteX63" fmla="*/ 562091 w 701503"/>
                <a:gd name="connsiteY63" fmla="*/ 264319 h 625488"/>
                <a:gd name="connsiteX64" fmla="*/ 570359 w 701503"/>
                <a:gd name="connsiteY64" fmla="*/ 260350 h 625488"/>
                <a:gd name="connsiteX65" fmla="*/ 208924 w 701503"/>
                <a:gd name="connsiteY65" fmla="*/ 360 h 625488"/>
                <a:gd name="connsiteX66" fmla="*/ 213963 w 701503"/>
                <a:gd name="connsiteY66" fmla="*/ 2879 h 625488"/>
                <a:gd name="connsiteX67" fmla="*/ 279837 w 701503"/>
                <a:gd name="connsiteY67" fmla="*/ 56869 h 625488"/>
                <a:gd name="connsiteX68" fmla="*/ 336352 w 701503"/>
                <a:gd name="connsiteY68" fmla="*/ 103659 h 625488"/>
                <a:gd name="connsiteX69" fmla="*/ 338512 w 701503"/>
                <a:gd name="connsiteY69" fmla="*/ 106179 h 625488"/>
                <a:gd name="connsiteX70" fmla="*/ 338152 w 701503"/>
                <a:gd name="connsiteY70" fmla="*/ 113377 h 625488"/>
                <a:gd name="connsiteX71" fmla="*/ 297475 w 701503"/>
                <a:gd name="connsiteY71" fmla="*/ 137852 h 625488"/>
                <a:gd name="connsiteX72" fmla="*/ 138730 w 701503"/>
                <a:gd name="connsiteY72" fmla="*/ 234673 h 625488"/>
                <a:gd name="connsiteX73" fmla="*/ 125771 w 701503"/>
                <a:gd name="connsiteY73" fmla="*/ 233953 h 625488"/>
                <a:gd name="connsiteX74" fmla="*/ 52698 w 701503"/>
                <a:gd name="connsiteY74" fmla="*/ 174565 h 625488"/>
                <a:gd name="connsiteX75" fmla="*/ 5902 w 701503"/>
                <a:gd name="connsiteY75" fmla="*/ 136413 h 625488"/>
                <a:gd name="connsiteX76" fmla="*/ 4462 w 701503"/>
                <a:gd name="connsiteY76" fmla="*/ 134973 h 625488"/>
                <a:gd name="connsiteX77" fmla="*/ 5542 w 701503"/>
                <a:gd name="connsiteY77" fmla="*/ 125255 h 625488"/>
                <a:gd name="connsiteX78" fmla="*/ 201004 w 701503"/>
                <a:gd name="connsiteY78" fmla="*/ 4679 h 625488"/>
                <a:gd name="connsiteX79" fmla="*/ 208924 w 701503"/>
                <a:gd name="connsiteY79" fmla="*/ 360 h 625488"/>
                <a:gd name="connsiteX80" fmla="*/ 492474 w 701503"/>
                <a:gd name="connsiteY80" fmla="*/ 0 h 625488"/>
                <a:gd name="connsiteX81" fmla="*/ 497867 w 701503"/>
                <a:gd name="connsiteY81" fmla="*/ 2884 h 625488"/>
                <a:gd name="connsiteX82" fmla="*/ 669032 w 701503"/>
                <a:gd name="connsiteY82" fmla="*/ 108141 h 625488"/>
                <a:gd name="connsiteX83" fmla="*/ 696721 w 701503"/>
                <a:gd name="connsiteY83" fmla="*/ 125443 h 625488"/>
                <a:gd name="connsiteX84" fmla="*/ 698159 w 701503"/>
                <a:gd name="connsiteY84" fmla="*/ 134815 h 625488"/>
                <a:gd name="connsiteX85" fmla="*/ 644940 w 701503"/>
                <a:gd name="connsiteY85" fmla="*/ 178432 h 625488"/>
                <a:gd name="connsiteX86" fmla="*/ 575898 w 701503"/>
                <a:gd name="connsiteY86" fmla="*/ 234305 h 625488"/>
                <a:gd name="connsiteX87" fmla="*/ 562594 w 701503"/>
                <a:gd name="connsiteY87" fmla="*/ 235747 h 625488"/>
                <a:gd name="connsiteX88" fmla="*/ 412285 w 701503"/>
                <a:gd name="connsiteY88" fmla="*/ 143827 h 625488"/>
                <a:gd name="connsiteX89" fmla="*/ 365179 w 701503"/>
                <a:gd name="connsiteY89" fmla="*/ 114629 h 625488"/>
                <a:gd name="connsiteX90" fmla="*/ 363740 w 701503"/>
                <a:gd name="connsiteY90" fmla="*/ 104896 h 625488"/>
                <a:gd name="connsiteX91" fmla="*/ 451480 w 701503"/>
                <a:gd name="connsiteY91" fmla="*/ 32442 h 625488"/>
                <a:gd name="connsiteX92" fmla="*/ 486360 w 701503"/>
                <a:gd name="connsiteY92" fmla="*/ 3605 h 625488"/>
                <a:gd name="connsiteX93" fmla="*/ 492474 w 701503"/>
                <a:gd name="connsiteY93" fmla="*/ 0 h 62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01503" h="625488">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0" name="Freeform 26">
              <a:extLst>
                <a:ext uri="{FF2B5EF4-FFF2-40B4-BE49-F238E27FC236}">
                  <a16:creationId xmlns:a16="http://schemas.microsoft.com/office/drawing/2014/main" id="{10DC3609-07A0-3F4F-9755-513CAFF756AA}"/>
                </a:ext>
              </a:extLst>
            </p:cNvPr>
            <p:cNvSpPr>
              <a:spLocks noChangeArrowheads="1"/>
            </p:cNvSpPr>
            <p:nvPr/>
          </p:nvSpPr>
          <p:spPr bwMode="auto">
            <a:xfrm>
              <a:off x="5047681" y="4646281"/>
              <a:ext cx="904319" cy="904319"/>
            </a:xfrm>
            <a:custGeom>
              <a:avLst/>
              <a:gdLst>
                <a:gd name="T0" fmla="*/ 2078 w 2079"/>
                <a:gd name="T1" fmla="*/ 1037 h 2077"/>
                <a:gd name="T2" fmla="*/ 2078 w 2079"/>
                <a:gd name="T3" fmla="*/ 1037 h 2077"/>
                <a:gd name="T4" fmla="*/ 1039 w 2079"/>
                <a:gd name="T5" fmla="*/ 2076 h 2077"/>
                <a:gd name="T6" fmla="*/ 1039 w 2079"/>
                <a:gd name="T7" fmla="*/ 2076 h 2077"/>
                <a:gd name="T8" fmla="*/ 0 w 2079"/>
                <a:gd name="T9" fmla="*/ 1037 h 2077"/>
                <a:gd name="T10" fmla="*/ 0 w 2079"/>
                <a:gd name="T11" fmla="*/ 1037 h 2077"/>
                <a:gd name="T12" fmla="*/ 1039 w 2079"/>
                <a:gd name="T13" fmla="*/ 0 h 2077"/>
                <a:gd name="T14" fmla="*/ 1039 w 2079"/>
                <a:gd name="T15" fmla="*/ 0 h 2077"/>
                <a:gd name="T16" fmla="*/ 2078 w 2079"/>
                <a:gd name="T17" fmla="*/ 1037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2077">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1" name="Freeform 27">
              <a:extLst>
                <a:ext uri="{FF2B5EF4-FFF2-40B4-BE49-F238E27FC236}">
                  <a16:creationId xmlns:a16="http://schemas.microsoft.com/office/drawing/2014/main" id="{2036904C-9E2F-824A-950C-B2D78916A3DB}"/>
                </a:ext>
              </a:extLst>
            </p:cNvPr>
            <p:cNvSpPr>
              <a:spLocks noChangeArrowheads="1"/>
            </p:cNvSpPr>
            <p:nvPr/>
          </p:nvSpPr>
          <p:spPr bwMode="auto">
            <a:xfrm>
              <a:off x="5304961" y="4822921"/>
              <a:ext cx="389759" cy="551039"/>
            </a:xfrm>
            <a:custGeom>
              <a:avLst/>
              <a:gdLst>
                <a:gd name="T0" fmla="*/ 162 w 896"/>
                <a:gd name="T1" fmla="*/ 466 h 1265"/>
                <a:gd name="T2" fmla="*/ 162 w 896"/>
                <a:gd name="T3" fmla="*/ 466 h 1265"/>
                <a:gd name="T4" fmla="*/ 247 w 896"/>
                <a:gd name="T5" fmla="*/ 489 h 1265"/>
                <a:gd name="T6" fmla="*/ 585 w 896"/>
                <a:gd name="T7" fmla="*/ 228 h 1265"/>
                <a:gd name="T8" fmla="*/ 585 w 896"/>
                <a:gd name="T9" fmla="*/ 228 h 1265"/>
                <a:gd name="T10" fmla="*/ 570 w 896"/>
                <a:gd name="T11" fmla="*/ 161 h 1265"/>
                <a:gd name="T12" fmla="*/ 570 w 896"/>
                <a:gd name="T13" fmla="*/ 161 h 1265"/>
                <a:gd name="T14" fmla="*/ 732 w 896"/>
                <a:gd name="T15" fmla="*/ 0 h 1265"/>
                <a:gd name="T16" fmla="*/ 732 w 896"/>
                <a:gd name="T17" fmla="*/ 0 h 1265"/>
                <a:gd name="T18" fmla="*/ 895 w 896"/>
                <a:gd name="T19" fmla="*/ 161 h 1265"/>
                <a:gd name="T20" fmla="*/ 895 w 896"/>
                <a:gd name="T21" fmla="*/ 161 h 1265"/>
                <a:gd name="T22" fmla="*/ 732 w 896"/>
                <a:gd name="T23" fmla="*/ 322 h 1265"/>
                <a:gd name="T24" fmla="*/ 732 w 896"/>
                <a:gd name="T25" fmla="*/ 322 h 1265"/>
                <a:gd name="T26" fmla="*/ 639 w 896"/>
                <a:gd name="T27" fmla="*/ 291 h 1265"/>
                <a:gd name="T28" fmla="*/ 303 w 896"/>
                <a:gd name="T29" fmla="*/ 548 h 1265"/>
                <a:gd name="T30" fmla="*/ 303 w 896"/>
                <a:gd name="T31" fmla="*/ 548 h 1265"/>
                <a:gd name="T32" fmla="*/ 325 w 896"/>
                <a:gd name="T33" fmla="*/ 627 h 1265"/>
                <a:gd name="T34" fmla="*/ 325 w 896"/>
                <a:gd name="T35" fmla="*/ 627 h 1265"/>
                <a:gd name="T36" fmla="*/ 302 w 896"/>
                <a:gd name="T37" fmla="*/ 706 h 1265"/>
                <a:gd name="T38" fmla="*/ 639 w 896"/>
                <a:gd name="T39" fmla="*/ 969 h 1265"/>
                <a:gd name="T40" fmla="*/ 639 w 896"/>
                <a:gd name="T41" fmla="*/ 969 h 1265"/>
                <a:gd name="T42" fmla="*/ 732 w 896"/>
                <a:gd name="T43" fmla="*/ 939 h 1265"/>
                <a:gd name="T44" fmla="*/ 732 w 896"/>
                <a:gd name="T45" fmla="*/ 939 h 1265"/>
                <a:gd name="T46" fmla="*/ 895 w 896"/>
                <a:gd name="T47" fmla="*/ 1102 h 1265"/>
                <a:gd name="T48" fmla="*/ 895 w 896"/>
                <a:gd name="T49" fmla="*/ 1102 h 1265"/>
                <a:gd name="T50" fmla="*/ 732 w 896"/>
                <a:gd name="T51" fmla="*/ 1264 h 1265"/>
                <a:gd name="T52" fmla="*/ 732 w 896"/>
                <a:gd name="T53" fmla="*/ 1264 h 1265"/>
                <a:gd name="T54" fmla="*/ 570 w 896"/>
                <a:gd name="T55" fmla="*/ 1102 h 1265"/>
                <a:gd name="T56" fmla="*/ 570 w 896"/>
                <a:gd name="T57" fmla="*/ 1102 h 1265"/>
                <a:gd name="T58" fmla="*/ 586 w 896"/>
                <a:gd name="T59" fmla="*/ 1032 h 1265"/>
                <a:gd name="T60" fmla="*/ 244 w 896"/>
                <a:gd name="T61" fmla="*/ 765 h 1265"/>
                <a:gd name="T62" fmla="*/ 244 w 896"/>
                <a:gd name="T63" fmla="*/ 765 h 1265"/>
                <a:gd name="T64" fmla="*/ 162 w 896"/>
                <a:gd name="T65" fmla="*/ 789 h 1265"/>
                <a:gd name="T66" fmla="*/ 162 w 896"/>
                <a:gd name="T67" fmla="*/ 789 h 1265"/>
                <a:gd name="T68" fmla="*/ 0 w 896"/>
                <a:gd name="T69" fmla="*/ 627 h 1265"/>
                <a:gd name="T70" fmla="*/ 0 w 896"/>
                <a:gd name="T71" fmla="*/ 627 h 1265"/>
                <a:gd name="T72" fmla="*/ 162 w 896"/>
                <a:gd name="T73" fmla="*/ 466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6" h="1265">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52" name="Freeform 28">
              <a:extLst>
                <a:ext uri="{FF2B5EF4-FFF2-40B4-BE49-F238E27FC236}">
                  <a16:creationId xmlns:a16="http://schemas.microsoft.com/office/drawing/2014/main" id="{FFCF9796-395A-6445-9DA8-CC6AE1055C30}"/>
                </a:ext>
              </a:extLst>
            </p:cNvPr>
            <p:cNvSpPr>
              <a:spLocks noChangeArrowheads="1"/>
            </p:cNvSpPr>
            <p:nvPr/>
          </p:nvSpPr>
          <p:spPr bwMode="auto">
            <a:xfrm>
              <a:off x="1860482" y="3164042"/>
              <a:ext cx="1438079" cy="1440000"/>
            </a:xfrm>
            <a:custGeom>
              <a:avLst/>
              <a:gdLst>
                <a:gd name="T0" fmla="*/ 3303 w 3304"/>
                <a:gd name="T1" fmla="*/ 1652 h 3306"/>
                <a:gd name="T2" fmla="*/ 3303 w 3304"/>
                <a:gd name="T3" fmla="*/ 1652 h 3306"/>
                <a:gd name="T4" fmla="*/ 1652 w 3304"/>
                <a:gd name="T5" fmla="*/ 3305 h 3306"/>
                <a:gd name="T6" fmla="*/ 1652 w 3304"/>
                <a:gd name="T7" fmla="*/ 3305 h 3306"/>
                <a:gd name="T8" fmla="*/ 0 w 3304"/>
                <a:gd name="T9" fmla="*/ 1652 h 3306"/>
                <a:gd name="T10" fmla="*/ 0 w 3304"/>
                <a:gd name="T11" fmla="*/ 1652 h 3306"/>
                <a:gd name="T12" fmla="*/ 1652 w 3304"/>
                <a:gd name="T13" fmla="*/ 0 h 3306"/>
                <a:gd name="T14" fmla="*/ 1652 w 3304"/>
                <a:gd name="T15" fmla="*/ 0 h 3306"/>
                <a:gd name="T16" fmla="*/ 3303 w 3304"/>
                <a:gd name="T17" fmla="*/ 165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4" h="3306">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3" name="Freeform 52">
              <a:extLst>
                <a:ext uri="{FF2B5EF4-FFF2-40B4-BE49-F238E27FC236}">
                  <a16:creationId xmlns:a16="http://schemas.microsoft.com/office/drawing/2014/main" id="{0F1613CB-7848-5F43-BD44-7D1A7E46354E}"/>
                </a:ext>
              </a:extLst>
            </p:cNvPr>
            <p:cNvSpPr>
              <a:spLocks noChangeArrowheads="1"/>
            </p:cNvSpPr>
            <p:nvPr/>
          </p:nvSpPr>
          <p:spPr bwMode="auto">
            <a:xfrm>
              <a:off x="2152875" y="3452042"/>
              <a:ext cx="856531" cy="859341"/>
            </a:xfrm>
            <a:custGeom>
              <a:avLst/>
              <a:gdLst>
                <a:gd name="connsiteX0" fmla="*/ 230608 w 708200"/>
                <a:gd name="connsiteY0" fmla="*/ 190651 h 710523"/>
                <a:gd name="connsiteX1" fmla="*/ 254542 w 708200"/>
                <a:gd name="connsiteY1" fmla="*/ 192719 h 710523"/>
                <a:gd name="connsiteX2" fmla="*/ 262804 w 708200"/>
                <a:gd name="connsiteY2" fmla="*/ 201708 h 710523"/>
                <a:gd name="connsiteX3" fmla="*/ 293698 w 708200"/>
                <a:gd name="connsiteY3" fmla="*/ 273980 h 710523"/>
                <a:gd name="connsiteX4" fmla="*/ 292261 w 708200"/>
                <a:gd name="connsiteY4" fmla="*/ 288722 h 710523"/>
                <a:gd name="connsiteX5" fmla="*/ 270707 w 708200"/>
                <a:gd name="connsiteY5" fmla="*/ 317487 h 710523"/>
                <a:gd name="connsiteX6" fmla="*/ 268552 w 708200"/>
                <a:gd name="connsiteY6" fmla="*/ 337622 h 710523"/>
                <a:gd name="connsiteX7" fmla="*/ 388534 w 708200"/>
                <a:gd name="connsiteY7" fmla="*/ 440457 h 710523"/>
                <a:gd name="connsiteX8" fmla="*/ 406854 w 708200"/>
                <a:gd name="connsiteY8" fmla="*/ 436142 h 710523"/>
                <a:gd name="connsiteX9" fmla="*/ 432360 w 708200"/>
                <a:gd name="connsiteY9" fmla="*/ 403782 h 710523"/>
                <a:gd name="connsiteX10" fmla="*/ 452835 w 708200"/>
                <a:gd name="connsiteY10" fmla="*/ 398388 h 710523"/>
                <a:gd name="connsiteX11" fmla="*/ 504205 w 708200"/>
                <a:gd name="connsiteY11" fmla="*/ 422838 h 710523"/>
                <a:gd name="connsiteX12" fmla="*/ 515341 w 708200"/>
                <a:gd name="connsiteY12" fmla="*/ 427872 h 710523"/>
                <a:gd name="connsiteX13" fmla="*/ 530788 w 708200"/>
                <a:gd name="connsiteY13" fmla="*/ 455558 h 710523"/>
                <a:gd name="connsiteX14" fmla="*/ 466845 w 708200"/>
                <a:gd name="connsiteY14" fmla="*/ 520639 h 710523"/>
                <a:gd name="connsiteX15" fmla="*/ 444214 w 708200"/>
                <a:gd name="connsiteY15" fmla="*/ 522437 h 710523"/>
                <a:gd name="connsiteX16" fmla="*/ 407932 w 708200"/>
                <a:gd name="connsiteY16" fmla="*/ 516684 h 710523"/>
                <a:gd name="connsiteX17" fmla="*/ 217542 w 708200"/>
                <a:gd name="connsiteY17" fmla="*/ 376814 h 710523"/>
                <a:gd name="connsiteX18" fmla="*/ 176230 w 708200"/>
                <a:gd name="connsiteY18" fmla="*/ 293755 h 710523"/>
                <a:gd name="connsiteX19" fmla="*/ 208561 w 708200"/>
                <a:gd name="connsiteY19" fmla="*/ 198831 h 710523"/>
                <a:gd name="connsiteX20" fmla="*/ 230608 w 708200"/>
                <a:gd name="connsiteY20" fmla="*/ 190651 h 710523"/>
                <a:gd name="connsiteX21" fmla="*/ 328593 w 708200"/>
                <a:gd name="connsiteY21" fmla="*/ 60067 h 710523"/>
                <a:gd name="connsiteX22" fmla="*/ 117941 w 708200"/>
                <a:gd name="connsiteY22" fmla="*/ 181023 h 710523"/>
                <a:gd name="connsiteX23" fmla="*/ 107130 w 708200"/>
                <a:gd name="connsiteY23" fmla="*/ 509960 h 710523"/>
                <a:gd name="connsiteX24" fmla="*/ 110013 w 708200"/>
                <a:gd name="connsiteY24" fmla="*/ 531193 h 710523"/>
                <a:gd name="connsiteX25" fmla="*/ 85509 w 708200"/>
                <a:gd name="connsiteY25" fmla="*/ 620445 h 710523"/>
                <a:gd name="connsiteX26" fmla="*/ 91275 w 708200"/>
                <a:gd name="connsiteY26" fmla="*/ 625843 h 710523"/>
                <a:gd name="connsiteX27" fmla="*/ 185326 w 708200"/>
                <a:gd name="connsiteY27" fmla="*/ 601731 h 710523"/>
                <a:gd name="connsiteX28" fmla="*/ 203704 w 708200"/>
                <a:gd name="connsiteY28" fmla="*/ 603890 h 710523"/>
                <a:gd name="connsiteX29" fmla="*/ 362257 w 708200"/>
                <a:gd name="connsiteY29" fmla="*/ 645997 h 710523"/>
                <a:gd name="connsiteX30" fmla="*/ 402977 w 708200"/>
                <a:gd name="connsiteY30" fmla="*/ 642758 h 710523"/>
                <a:gd name="connsiteX31" fmla="*/ 640807 w 708200"/>
                <a:gd name="connsiteY31" fmla="*/ 289349 h 710523"/>
                <a:gd name="connsiteX32" fmla="*/ 416670 w 708200"/>
                <a:gd name="connsiteY32" fmla="*/ 67299 h 710523"/>
                <a:gd name="connsiteX33" fmla="*/ 328593 w 708200"/>
                <a:gd name="connsiteY33" fmla="*/ 60067 h 710523"/>
                <a:gd name="connsiteX34" fmla="*/ 353609 w 708200"/>
                <a:gd name="connsiteY34" fmla="*/ 0 h 710523"/>
                <a:gd name="connsiteX35" fmla="*/ 698462 w 708200"/>
                <a:gd name="connsiteY35" fmla="*/ 272434 h 710523"/>
                <a:gd name="connsiteX36" fmla="*/ 424958 w 708200"/>
                <a:gd name="connsiteY36" fmla="*/ 698540 h 710523"/>
                <a:gd name="connsiteX37" fmla="*/ 191812 w 708200"/>
                <a:gd name="connsiteY37" fmla="*/ 665431 h 710523"/>
                <a:gd name="connsiteX38" fmla="*/ 179200 w 708200"/>
                <a:gd name="connsiteY38" fmla="*/ 664351 h 710523"/>
                <a:gd name="connsiteX39" fmla="*/ 8034 w 708200"/>
                <a:gd name="connsiteY39" fmla="*/ 709337 h 710523"/>
                <a:gd name="connsiteX40" fmla="*/ 1188 w 708200"/>
                <a:gd name="connsiteY40" fmla="*/ 702499 h 710523"/>
                <a:gd name="connsiteX41" fmla="*/ 46592 w 708200"/>
                <a:gd name="connsiteY41" fmla="*/ 537311 h 710523"/>
                <a:gd name="connsiteX42" fmla="*/ 44790 w 708200"/>
                <a:gd name="connsiteY42" fmla="*/ 521836 h 710523"/>
                <a:gd name="connsiteX43" fmla="*/ 285503 w 708200"/>
                <a:gd name="connsiteY43" fmla="*/ 6838 h 710523"/>
                <a:gd name="connsiteX44" fmla="*/ 353609 w 708200"/>
                <a:gd name="connsiteY44" fmla="*/ 0 h 71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8200" h="710523">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4" name="Freeform 31">
              <a:extLst>
                <a:ext uri="{FF2B5EF4-FFF2-40B4-BE49-F238E27FC236}">
                  <a16:creationId xmlns:a16="http://schemas.microsoft.com/office/drawing/2014/main" id="{DD74FF5D-4B14-D643-A279-F58AC4F57F0F}"/>
                </a:ext>
              </a:extLst>
            </p:cNvPr>
            <p:cNvSpPr>
              <a:spLocks noChangeArrowheads="1"/>
            </p:cNvSpPr>
            <p:nvPr/>
          </p:nvSpPr>
          <p:spPr bwMode="auto">
            <a:xfrm>
              <a:off x="8542082" y="3062280"/>
              <a:ext cx="1845119" cy="1845121"/>
            </a:xfrm>
            <a:custGeom>
              <a:avLst/>
              <a:gdLst>
                <a:gd name="T0" fmla="*/ 4237 w 4238"/>
                <a:gd name="T1" fmla="*/ 2119 h 4238"/>
                <a:gd name="T2" fmla="*/ 4237 w 4238"/>
                <a:gd name="T3" fmla="*/ 2119 h 4238"/>
                <a:gd name="T4" fmla="*/ 2118 w 4238"/>
                <a:gd name="T5" fmla="*/ 4237 h 4238"/>
                <a:gd name="T6" fmla="*/ 2118 w 4238"/>
                <a:gd name="T7" fmla="*/ 4237 h 4238"/>
                <a:gd name="T8" fmla="*/ 0 w 4238"/>
                <a:gd name="T9" fmla="*/ 2119 h 4238"/>
                <a:gd name="T10" fmla="*/ 0 w 4238"/>
                <a:gd name="T11" fmla="*/ 2119 h 4238"/>
                <a:gd name="T12" fmla="*/ 2118 w 4238"/>
                <a:gd name="T13" fmla="*/ 0 h 4238"/>
                <a:gd name="T14" fmla="*/ 2118 w 4238"/>
                <a:gd name="T15" fmla="*/ 0 h 4238"/>
                <a:gd name="T16" fmla="*/ 4237 w 4238"/>
                <a:gd name="T17" fmla="*/ 2119 h 4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8" h="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5" name="Freeform 54">
              <a:extLst>
                <a:ext uri="{FF2B5EF4-FFF2-40B4-BE49-F238E27FC236}">
                  <a16:creationId xmlns:a16="http://schemas.microsoft.com/office/drawing/2014/main" id="{9B832969-21B5-5142-A7AF-CBB94B4197BC}"/>
                </a:ext>
              </a:extLst>
            </p:cNvPr>
            <p:cNvSpPr>
              <a:spLocks noChangeArrowheads="1"/>
            </p:cNvSpPr>
            <p:nvPr/>
          </p:nvSpPr>
          <p:spPr bwMode="auto">
            <a:xfrm>
              <a:off x="8770681" y="3408365"/>
              <a:ext cx="1388379" cy="1153002"/>
            </a:xfrm>
            <a:custGeom>
              <a:avLst/>
              <a:gdLst>
                <a:gd name="connsiteX0" fmla="*/ 583068 w 1147944"/>
                <a:gd name="connsiteY0" fmla="*/ 658945 h 953328"/>
                <a:gd name="connsiteX1" fmla="*/ 716454 w 1147944"/>
                <a:gd name="connsiteY1" fmla="*/ 763564 h 953328"/>
                <a:gd name="connsiteX2" fmla="*/ 603552 w 1147944"/>
                <a:gd name="connsiteY2" fmla="*/ 949015 h 953328"/>
                <a:gd name="connsiteX3" fmla="*/ 595642 w 1147944"/>
                <a:gd name="connsiteY3" fmla="*/ 953328 h 953328"/>
                <a:gd name="connsiteX4" fmla="*/ 553932 w 1147944"/>
                <a:gd name="connsiteY4" fmla="*/ 953328 h 953328"/>
                <a:gd name="connsiteX5" fmla="*/ 441749 w 1147944"/>
                <a:gd name="connsiteY5" fmla="*/ 869947 h 953328"/>
                <a:gd name="connsiteX6" fmla="*/ 522291 w 1147944"/>
                <a:gd name="connsiteY6" fmla="*/ 668323 h 953328"/>
                <a:gd name="connsiteX7" fmla="*/ 583068 w 1147944"/>
                <a:gd name="connsiteY7" fmla="*/ 658945 h 953328"/>
                <a:gd name="connsiteX8" fmla="*/ 572928 w 1147944"/>
                <a:gd name="connsiteY8" fmla="*/ 442695 h 953328"/>
                <a:gd name="connsiteX9" fmla="*/ 825065 w 1147944"/>
                <a:gd name="connsiteY9" fmla="*/ 536693 h 953328"/>
                <a:gd name="connsiteX10" fmla="*/ 823626 w 1147944"/>
                <a:gd name="connsiteY10" fmla="*/ 554683 h 953328"/>
                <a:gd name="connsiteX11" fmla="*/ 734049 w 1147944"/>
                <a:gd name="connsiteY11" fmla="*/ 645352 h 953328"/>
                <a:gd name="connsiteX12" fmla="*/ 424668 w 1147944"/>
                <a:gd name="connsiteY12" fmla="*/ 635638 h 953328"/>
                <a:gd name="connsiteX13" fmla="*/ 402004 w 1147944"/>
                <a:gd name="connsiteY13" fmla="*/ 635998 h 953328"/>
                <a:gd name="connsiteX14" fmla="*/ 322141 w 1147944"/>
                <a:gd name="connsiteY14" fmla="*/ 556841 h 953328"/>
                <a:gd name="connsiteX15" fmla="*/ 322141 w 1147944"/>
                <a:gd name="connsiteY15" fmla="*/ 538132 h 953328"/>
                <a:gd name="connsiteX16" fmla="*/ 572928 w 1147944"/>
                <a:gd name="connsiteY16" fmla="*/ 442695 h 953328"/>
                <a:gd name="connsiteX17" fmla="*/ 577096 w 1147944"/>
                <a:gd name="connsiteY17" fmla="*/ 221849 h 953328"/>
                <a:gd name="connsiteX18" fmla="*/ 976972 w 1147944"/>
                <a:gd name="connsiteY18" fmla="*/ 372342 h 953328"/>
                <a:gd name="connsiteX19" fmla="*/ 977332 w 1147944"/>
                <a:gd name="connsiteY19" fmla="*/ 404385 h 953328"/>
                <a:gd name="connsiteX20" fmla="*/ 899589 w 1147944"/>
                <a:gd name="connsiteY20" fmla="*/ 482151 h 953328"/>
                <a:gd name="connsiteX21" fmla="*/ 877993 w 1147944"/>
                <a:gd name="connsiteY21" fmla="*/ 482511 h 953328"/>
                <a:gd name="connsiteX22" fmla="*/ 530666 w 1147944"/>
                <a:gd name="connsiteY22" fmla="*/ 369462 h 953328"/>
                <a:gd name="connsiteX23" fmla="*/ 275479 w 1147944"/>
                <a:gd name="connsiteY23" fmla="*/ 482151 h 953328"/>
                <a:gd name="connsiteX24" fmla="*/ 246326 w 1147944"/>
                <a:gd name="connsiteY24" fmla="*/ 481431 h 953328"/>
                <a:gd name="connsiteX25" fmla="*/ 167142 w 1147944"/>
                <a:gd name="connsiteY25" fmla="*/ 401864 h 953328"/>
                <a:gd name="connsiteX26" fmla="*/ 167502 w 1147944"/>
                <a:gd name="connsiteY26" fmla="*/ 380263 h 953328"/>
                <a:gd name="connsiteX27" fmla="*/ 577096 w 1147944"/>
                <a:gd name="connsiteY27" fmla="*/ 221849 h 953328"/>
                <a:gd name="connsiteX28" fmla="*/ 613941 w 1147944"/>
                <a:gd name="connsiteY28" fmla="*/ 50 h 953328"/>
                <a:gd name="connsiteX29" fmla="*/ 655089 w 1147944"/>
                <a:gd name="connsiteY29" fmla="*/ 320 h 953328"/>
                <a:gd name="connsiteX30" fmla="*/ 930666 w 1147944"/>
                <a:gd name="connsiteY30" fmla="*/ 70270 h 953328"/>
                <a:gd name="connsiteX31" fmla="*/ 1122778 w 1147944"/>
                <a:gd name="connsiteY31" fmla="*/ 194306 h 953328"/>
                <a:gd name="connsiteX32" fmla="*/ 1147601 w 1147944"/>
                <a:gd name="connsiteY32" fmla="*/ 232887 h 953328"/>
                <a:gd name="connsiteX33" fmla="*/ 1059460 w 1147944"/>
                <a:gd name="connsiteY33" fmla="*/ 319062 h 953328"/>
                <a:gd name="connsiteX34" fmla="*/ 1029960 w 1147944"/>
                <a:gd name="connsiteY34" fmla="*/ 319423 h 953328"/>
                <a:gd name="connsiteX35" fmla="*/ 656887 w 1147944"/>
                <a:gd name="connsiteY35" fmla="*/ 149595 h 953328"/>
                <a:gd name="connsiteX36" fmla="*/ 113289 w 1147944"/>
                <a:gd name="connsiteY36" fmla="*/ 323750 h 953328"/>
                <a:gd name="connsiteX37" fmla="*/ 92782 w 1147944"/>
                <a:gd name="connsiteY37" fmla="*/ 342139 h 953328"/>
                <a:gd name="connsiteX38" fmla="*/ 684 w 1147944"/>
                <a:gd name="connsiteY38" fmla="*/ 237213 h 953328"/>
                <a:gd name="connsiteX39" fmla="*/ 21910 w 1147944"/>
                <a:gd name="connsiteY39" fmla="*/ 201517 h 953328"/>
                <a:gd name="connsiteX40" fmla="*/ 236687 w 1147944"/>
                <a:gd name="connsiteY40" fmla="*/ 64501 h 953328"/>
                <a:gd name="connsiteX41" fmla="*/ 437433 w 1147944"/>
                <a:gd name="connsiteY41" fmla="*/ 4647 h 953328"/>
                <a:gd name="connsiteX42" fmla="*/ 501831 w 1147944"/>
                <a:gd name="connsiteY42" fmla="*/ 320 h 953328"/>
                <a:gd name="connsiteX43" fmla="*/ 573063 w 1147944"/>
                <a:gd name="connsiteY43" fmla="*/ 320 h 953328"/>
                <a:gd name="connsiteX44" fmla="*/ 613941 w 1147944"/>
                <a:gd name="connsiteY44" fmla="*/ 50 h 95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47944" h="953328">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6" name="Freeform 36">
              <a:extLst>
                <a:ext uri="{FF2B5EF4-FFF2-40B4-BE49-F238E27FC236}">
                  <a16:creationId xmlns:a16="http://schemas.microsoft.com/office/drawing/2014/main" id="{48D58787-B1EE-BC41-9F86-D2E99818B488}"/>
                </a:ext>
              </a:extLst>
            </p:cNvPr>
            <p:cNvSpPr>
              <a:spLocks noChangeArrowheads="1"/>
            </p:cNvSpPr>
            <p:nvPr/>
          </p:nvSpPr>
          <p:spPr bwMode="auto">
            <a:xfrm>
              <a:off x="4581121" y="-266999"/>
              <a:ext cx="898560" cy="898560"/>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7" name="Freeform 56">
              <a:extLst>
                <a:ext uri="{FF2B5EF4-FFF2-40B4-BE49-F238E27FC236}">
                  <a16:creationId xmlns:a16="http://schemas.microsoft.com/office/drawing/2014/main" id="{43479C6C-33A0-A84C-8E9C-7985F60977CE}"/>
                </a:ext>
              </a:extLst>
            </p:cNvPr>
            <p:cNvSpPr>
              <a:spLocks noChangeArrowheads="1"/>
            </p:cNvSpPr>
            <p:nvPr/>
          </p:nvSpPr>
          <p:spPr bwMode="auto">
            <a:xfrm>
              <a:off x="4687837" y="-157047"/>
              <a:ext cx="681122" cy="679361"/>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8" name="Freeform 42">
              <a:extLst>
                <a:ext uri="{FF2B5EF4-FFF2-40B4-BE49-F238E27FC236}">
                  <a16:creationId xmlns:a16="http://schemas.microsoft.com/office/drawing/2014/main" id="{09A1859D-73BE-C546-813E-C66689694968}"/>
                </a:ext>
              </a:extLst>
            </p:cNvPr>
            <p:cNvSpPr>
              <a:spLocks noChangeArrowheads="1"/>
            </p:cNvSpPr>
            <p:nvPr/>
          </p:nvSpPr>
          <p:spPr bwMode="auto">
            <a:xfrm>
              <a:off x="3304321" y="2221321"/>
              <a:ext cx="1925759" cy="1925761"/>
            </a:xfrm>
            <a:custGeom>
              <a:avLst/>
              <a:gdLst>
                <a:gd name="T0" fmla="*/ 4422 w 4423"/>
                <a:gd name="T1" fmla="*/ 2210 h 4421"/>
                <a:gd name="T2" fmla="*/ 4422 w 4423"/>
                <a:gd name="T3" fmla="*/ 2210 h 4421"/>
                <a:gd name="T4" fmla="*/ 2211 w 4423"/>
                <a:gd name="T5" fmla="*/ 4420 h 4421"/>
                <a:gd name="T6" fmla="*/ 2211 w 4423"/>
                <a:gd name="T7" fmla="*/ 4420 h 4421"/>
                <a:gd name="T8" fmla="*/ 0 w 4423"/>
                <a:gd name="T9" fmla="*/ 2210 h 4421"/>
                <a:gd name="T10" fmla="*/ 0 w 4423"/>
                <a:gd name="T11" fmla="*/ 2210 h 4421"/>
                <a:gd name="T12" fmla="*/ 2211 w 4423"/>
                <a:gd name="T13" fmla="*/ 0 h 4421"/>
                <a:gd name="T14" fmla="*/ 2211 w 4423"/>
                <a:gd name="T15" fmla="*/ 0 h 4421"/>
                <a:gd name="T16" fmla="*/ 4422 w 4423"/>
                <a:gd name="T17" fmla="*/ 2210 h 4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3" h="4421">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9" name="Freeform 58">
              <a:extLst>
                <a:ext uri="{FF2B5EF4-FFF2-40B4-BE49-F238E27FC236}">
                  <a16:creationId xmlns:a16="http://schemas.microsoft.com/office/drawing/2014/main" id="{54ECFDD3-65BC-D24E-9959-8466F8CF464E}"/>
                </a:ext>
              </a:extLst>
            </p:cNvPr>
            <p:cNvSpPr>
              <a:spLocks noChangeArrowheads="1"/>
            </p:cNvSpPr>
            <p:nvPr/>
          </p:nvSpPr>
          <p:spPr bwMode="auto">
            <a:xfrm>
              <a:off x="3727815" y="2673807"/>
              <a:ext cx="1079527" cy="1018877"/>
            </a:xfrm>
            <a:custGeom>
              <a:avLst/>
              <a:gdLst>
                <a:gd name="connsiteX0" fmla="*/ 473531 w 892578"/>
                <a:gd name="connsiteY0" fmla="*/ 212657 h 842431"/>
                <a:gd name="connsiteX1" fmla="*/ 654012 w 892578"/>
                <a:gd name="connsiteY1" fmla="*/ 364886 h 842431"/>
                <a:gd name="connsiteX2" fmla="*/ 647888 w 892578"/>
                <a:gd name="connsiteY2" fmla="*/ 371364 h 842431"/>
                <a:gd name="connsiteX3" fmla="*/ 588448 w 892578"/>
                <a:gd name="connsiteY3" fmla="*/ 376402 h 842431"/>
                <a:gd name="connsiteX4" fmla="*/ 480376 w 892578"/>
                <a:gd name="connsiteY4" fmla="*/ 278875 h 842431"/>
                <a:gd name="connsiteX5" fmla="*/ 472090 w 892578"/>
                <a:gd name="connsiteY5" fmla="*/ 272037 h 842431"/>
                <a:gd name="connsiteX6" fmla="*/ 467407 w 892578"/>
                <a:gd name="connsiteY6" fmla="*/ 219855 h 842431"/>
                <a:gd name="connsiteX7" fmla="*/ 473531 w 892578"/>
                <a:gd name="connsiteY7" fmla="*/ 212657 h 842431"/>
                <a:gd name="connsiteX8" fmla="*/ 465069 w 892578"/>
                <a:gd name="connsiteY8" fmla="*/ 108686 h 842431"/>
                <a:gd name="connsiteX9" fmla="*/ 659824 w 892578"/>
                <a:gd name="connsiteY9" fmla="*/ 176689 h 842431"/>
                <a:gd name="connsiteX10" fmla="*/ 757201 w 892578"/>
                <a:gd name="connsiteY10" fmla="*/ 351913 h 842431"/>
                <a:gd name="connsiteX11" fmla="*/ 747500 w 892578"/>
                <a:gd name="connsiteY11" fmla="*/ 364147 h 842431"/>
                <a:gd name="connsiteX12" fmla="*/ 695757 w 892578"/>
                <a:gd name="connsiteY12" fmla="*/ 368105 h 842431"/>
                <a:gd name="connsiteX13" fmla="*/ 687492 w 892578"/>
                <a:gd name="connsiteY13" fmla="*/ 361628 h 842431"/>
                <a:gd name="connsiteX14" fmla="*/ 598020 w 892578"/>
                <a:gd name="connsiteY14" fmla="*/ 215908 h 842431"/>
                <a:gd name="connsiteX15" fmla="*/ 472615 w 892578"/>
                <a:gd name="connsiteY15" fmla="*/ 178128 h 842431"/>
                <a:gd name="connsiteX16" fmla="*/ 462194 w 892578"/>
                <a:gd name="connsiteY16" fmla="*/ 169133 h 842431"/>
                <a:gd name="connsiteX17" fmla="*/ 458241 w 892578"/>
                <a:gd name="connsiteY17" fmla="*/ 116962 h 842431"/>
                <a:gd name="connsiteX18" fmla="*/ 465069 w 892578"/>
                <a:gd name="connsiteY18" fmla="*/ 108686 h 842431"/>
                <a:gd name="connsiteX19" fmla="*/ 174881 w 892578"/>
                <a:gd name="connsiteY19" fmla="*/ 11096 h 842431"/>
                <a:gd name="connsiteX20" fmla="*/ 201408 w 892578"/>
                <a:gd name="connsiteY20" fmla="*/ 17029 h 842431"/>
                <a:gd name="connsiteX21" fmla="*/ 222283 w 892578"/>
                <a:gd name="connsiteY21" fmla="*/ 40807 h 842431"/>
                <a:gd name="connsiteX22" fmla="*/ 297503 w 892578"/>
                <a:gd name="connsiteY22" fmla="*/ 222022 h 842431"/>
                <a:gd name="connsiteX23" fmla="*/ 294984 w 892578"/>
                <a:gd name="connsiteY23" fmla="*/ 256608 h 842431"/>
                <a:gd name="connsiteX24" fmla="*/ 240638 w 892578"/>
                <a:gd name="connsiteY24" fmla="*/ 328662 h 842431"/>
                <a:gd name="connsiteX25" fmla="*/ 235599 w 892578"/>
                <a:gd name="connsiteY25" fmla="*/ 379460 h 842431"/>
                <a:gd name="connsiteX26" fmla="*/ 535044 w 892578"/>
                <a:gd name="connsiteY26" fmla="*/ 636332 h 842431"/>
                <a:gd name="connsiteX27" fmla="*/ 581472 w 892578"/>
                <a:gd name="connsiteY27" fmla="*/ 625524 h 842431"/>
                <a:gd name="connsiteX28" fmla="*/ 645896 w 892578"/>
                <a:gd name="connsiteY28" fmla="*/ 544824 h 842431"/>
                <a:gd name="connsiteX29" fmla="*/ 695923 w 892578"/>
                <a:gd name="connsiteY29" fmla="*/ 531854 h 842431"/>
                <a:gd name="connsiteX30" fmla="*/ 823690 w 892578"/>
                <a:gd name="connsiteY30" fmla="*/ 591299 h 842431"/>
                <a:gd name="connsiteX31" fmla="*/ 851763 w 892578"/>
                <a:gd name="connsiteY31" fmla="*/ 605349 h 842431"/>
                <a:gd name="connsiteX32" fmla="*/ 891353 w 892578"/>
                <a:gd name="connsiteY32" fmla="*/ 674881 h 842431"/>
                <a:gd name="connsiteX33" fmla="*/ 731194 w 892578"/>
                <a:gd name="connsiteY33" fmla="*/ 837363 h 842431"/>
                <a:gd name="connsiteX34" fmla="*/ 673968 w 892578"/>
                <a:gd name="connsiteY34" fmla="*/ 842046 h 842431"/>
                <a:gd name="connsiteX35" fmla="*/ 583271 w 892578"/>
                <a:gd name="connsiteY35" fmla="*/ 826915 h 842431"/>
                <a:gd name="connsiteX36" fmla="*/ 108191 w 892578"/>
                <a:gd name="connsiteY36" fmla="*/ 476733 h 842431"/>
                <a:gd name="connsiteX37" fmla="*/ 4898 w 892578"/>
                <a:gd name="connsiteY37" fmla="*/ 270299 h 842431"/>
                <a:gd name="connsiteX38" fmla="*/ 84437 w 892578"/>
                <a:gd name="connsiteY38" fmla="*/ 32881 h 842431"/>
                <a:gd name="connsiteX39" fmla="*/ 174881 w 892578"/>
                <a:gd name="connsiteY39" fmla="*/ 11096 h 842431"/>
                <a:gd name="connsiteX40" fmla="*/ 467086 w 892578"/>
                <a:gd name="connsiteY40" fmla="*/ 17 h 842431"/>
                <a:gd name="connsiteX41" fmla="*/ 585945 w 892578"/>
                <a:gd name="connsiteY41" fmla="*/ 16577 h 842431"/>
                <a:gd name="connsiteX42" fmla="*/ 675990 w 892578"/>
                <a:gd name="connsiteY42" fmla="*/ 56537 h 842431"/>
                <a:gd name="connsiteX43" fmla="*/ 700482 w 892578"/>
                <a:gd name="connsiteY43" fmla="*/ 74898 h 842431"/>
                <a:gd name="connsiteX44" fmla="*/ 725694 w 892578"/>
                <a:gd name="connsiteY44" fmla="*/ 96138 h 842431"/>
                <a:gd name="connsiteX45" fmla="*/ 755229 w 892578"/>
                <a:gd name="connsiteY45" fmla="*/ 120978 h 842431"/>
                <a:gd name="connsiteX46" fmla="*/ 832307 w 892578"/>
                <a:gd name="connsiteY46" fmla="*/ 230058 h 842431"/>
                <a:gd name="connsiteX47" fmla="*/ 863642 w 892578"/>
                <a:gd name="connsiteY47" fmla="*/ 332299 h 842431"/>
                <a:gd name="connsiteX48" fmla="*/ 861481 w 892578"/>
                <a:gd name="connsiteY48" fmla="*/ 353539 h 842431"/>
                <a:gd name="connsiteX49" fmla="*/ 802772 w 892578"/>
                <a:gd name="connsiteY49" fmla="*/ 357859 h 842431"/>
                <a:gd name="connsiteX50" fmla="*/ 792687 w 892578"/>
                <a:gd name="connsiteY50" fmla="*/ 349219 h 842431"/>
                <a:gd name="connsiteX51" fmla="*/ 710567 w 892578"/>
                <a:gd name="connsiteY51" fmla="*/ 174978 h 842431"/>
                <a:gd name="connsiteX52" fmla="*/ 462764 w 892578"/>
                <a:gd name="connsiteY52" fmla="*/ 72018 h 842431"/>
                <a:gd name="connsiteX53" fmla="*/ 450158 w 892578"/>
                <a:gd name="connsiteY53" fmla="*/ 72378 h 842431"/>
                <a:gd name="connsiteX54" fmla="*/ 448357 w 892578"/>
                <a:gd name="connsiteY54" fmla="*/ 6857 h 842431"/>
                <a:gd name="connsiteX55" fmla="*/ 467086 w 892578"/>
                <a:gd name="connsiteY55" fmla="*/ 17 h 84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92578" h="842431">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0" name="Freeform 47">
              <a:extLst>
                <a:ext uri="{FF2B5EF4-FFF2-40B4-BE49-F238E27FC236}">
                  <a16:creationId xmlns:a16="http://schemas.microsoft.com/office/drawing/2014/main" id="{1C00B54E-A365-234C-B6CC-15128DD2FE10}"/>
                </a:ext>
              </a:extLst>
            </p:cNvPr>
            <p:cNvSpPr>
              <a:spLocks noChangeArrowheads="1"/>
            </p:cNvSpPr>
            <p:nvPr/>
          </p:nvSpPr>
          <p:spPr bwMode="auto">
            <a:xfrm>
              <a:off x="1689601" y="2012042"/>
              <a:ext cx="963840" cy="963840"/>
            </a:xfrm>
            <a:custGeom>
              <a:avLst/>
              <a:gdLst>
                <a:gd name="T0" fmla="*/ 2211 w 2212"/>
                <a:gd name="T1" fmla="*/ 1106 h 2212"/>
                <a:gd name="T2" fmla="*/ 2211 w 2212"/>
                <a:gd name="T3" fmla="*/ 1106 h 2212"/>
                <a:gd name="T4" fmla="*/ 1105 w 2212"/>
                <a:gd name="T5" fmla="*/ 2211 h 2212"/>
                <a:gd name="T6" fmla="*/ 1105 w 2212"/>
                <a:gd name="T7" fmla="*/ 2211 h 2212"/>
                <a:gd name="T8" fmla="*/ 0 w 2212"/>
                <a:gd name="T9" fmla="*/ 1106 h 2212"/>
                <a:gd name="T10" fmla="*/ 0 w 2212"/>
                <a:gd name="T11" fmla="*/ 1106 h 2212"/>
                <a:gd name="T12" fmla="*/ 1105 w 2212"/>
                <a:gd name="T13" fmla="*/ 0 h 2212"/>
                <a:gd name="T14" fmla="*/ 1105 w 2212"/>
                <a:gd name="T15" fmla="*/ 0 h 2212"/>
                <a:gd name="T16" fmla="*/ 2211 w 2212"/>
                <a:gd name="T17" fmla="*/ 1106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2" h="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1" name="Freeform 60">
              <a:extLst>
                <a:ext uri="{FF2B5EF4-FFF2-40B4-BE49-F238E27FC236}">
                  <a16:creationId xmlns:a16="http://schemas.microsoft.com/office/drawing/2014/main" id="{8ED9267F-3B1F-BA46-96C2-BEF480BFDA6D}"/>
                </a:ext>
              </a:extLst>
            </p:cNvPr>
            <p:cNvSpPr>
              <a:spLocks noChangeArrowheads="1"/>
            </p:cNvSpPr>
            <p:nvPr/>
          </p:nvSpPr>
          <p:spPr bwMode="auto">
            <a:xfrm>
              <a:off x="1962241" y="2294280"/>
              <a:ext cx="418125" cy="400845"/>
            </a:xfrm>
            <a:custGeom>
              <a:avLst/>
              <a:gdLst>
                <a:gd name="connsiteX0" fmla="*/ 0 w 345715"/>
                <a:gd name="connsiteY0" fmla="*/ 91404 h 331428"/>
                <a:gd name="connsiteX1" fmla="*/ 63137 w 345715"/>
                <a:gd name="connsiteY1" fmla="*/ 91404 h 331428"/>
                <a:gd name="connsiteX2" fmla="*/ 63137 w 345715"/>
                <a:gd name="connsiteY2" fmla="*/ 331428 h 331428"/>
                <a:gd name="connsiteX3" fmla="*/ 0 w 345715"/>
                <a:gd name="connsiteY3" fmla="*/ 331428 h 331428"/>
                <a:gd name="connsiteX4" fmla="*/ 265363 w 345715"/>
                <a:gd name="connsiteY4" fmla="*/ 85725 h 331428"/>
                <a:gd name="connsiteX5" fmla="*/ 303557 w 345715"/>
                <a:gd name="connsiteY5" fmla="*/ 92187 h 331428"/>
                <a:gd name="connsiteX6" fmla="*/ 329500 w 345715"/>
                <a:gd name="connsiteY6" fmla="*/ 111932 h 331428"/>
                <a:gd name="connsiteX7" fmla="*/ 342472 w 345715"/>
                <a:gd name="connsiteY7" fmla="*/ 138497 h 331428"/>
                <a:gd name="connsiteX8" fmla="*/ 345715 w 345715"/>
                <a:gd name="connsiteY8" fmla="*/ 180859 h 331428"/>
                <a:gd name="connsiteX9" fmla="*/ 345715 w 345715"/>
                <a:gd name="connsiteY9" fmla="*/ 329841 h 331428"/>
                <a:gd name="connsiteX10" fmla="*/ 282298 w 345715"/>
                <a:gd name="connsiteY10" fmla="*/ 329841 h 331428"/>
                <a:gd name="connsiteX11" fmla="*/ 282298 w 345715"/>
                <a:gd name="connsiteY11" fmla="*/ 207424 h 331428"/>
                <a:gd name="connsiteX12" fmla="*/ 278335 w 345715"/>
                <a:gd name="connsiteY12" fmla="*/ 157883 h 331428"/>
                <a:gd name="connsiteX13" fmla="*/ 265363 w 345715"/>
                <a:gd name="connsiteY13" fmla="*/ 139933 h 331428"/>
                <a:gd name="connsiteX14" fmla="*/ 242663 w 345715"/>
                <a:gd name="connsiteY14" fmla="*/ 133830 h 331428"/>
                <a:gd name="connsiteX15" fmla="*/ 213117 w 345715"/>
                <a:gd name="connsiteY15" fmla="*/ 142446 h 331428"/>
                <a:gd name="connsiteX16" fmla="*/ 195101 w 345715"/>
                <a:gd name="connsiteY16" fmla="*/ 166499 h 331428"/>
                <a:gd name="connsiteX17" fmla="*/ 190417 w 345715"/>
                <a:gd name="connsiteY17" fmla="*/ 221425 h 331428"/>
                <a:gd name="connsiteX18" fmla="*/ 190417 w 345715"/>
                <a:gd name="connsiteY18" fmla="*/ 329841 h 331428"/>
                <a:gd name="connsiteX19" fmla="*/ 127000 w 345715"/>
                <a:gd name="connsiteY19" fmla="*/ 329841 h 331428"/>
                <a:gd name="connsiteX20" fmla="*/ 127000 w 345715"/>
                <a:gd name="connsiteY20" fmla="*/ 90392 h 331428"/>
                <a:gd name="connsiteX21" fmla="*/ 186093 w 345715"/>
                <a:gd name="connsiteY21" fmla="*/ 90392 h 331428"/>
                <a:gd name="connsiteX22" fmla="*/ 186093 w 345715"/>
                <a:gd name="connsiteY22" fmla="*/ 125573 h 331428"/>
                <a:gd name="connsiteX23" fmla="*/ 265363 w 345715"/>
                <a:gd name="connsiteY23" fmla="*/ 85725 h 331428"/>
                <a:gd name="connsiteX24" fmla="*/ 0 w 345715"/>
                <a:gd name="connsiteY24" fmla="*/ 0 h 331428"/>
                <a:gd name="connsiteX25" fmla="*/ 63137 w 345715"/>
                <a:gd name="connsiteY25" fmla="*/ 0 h 331428"/>
                <a:gd name="connsiteX26" fmla="*/ 63137 w 345715"/>
                <a:gd name="connsiteY26" fmla="*/ 59016 h 331428"/>
                <a:gd name="connsiteX27" fmla="*/ 0 w 345715"/>
                <a:gd name="connsiteY27" fmla="*/ 59016 h 3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5715" h="331428">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2" name="Freeform 1">
              <a:extLst>
                <a:ext uri="{FF2B5EF4-FFF2-40B4-BE49-F238E27FC236}">
                  <a16:creationId xmlns:a16="http://schemas.microsoft.com/office/drawing/2014/main" id="{55CD392C-6F43-AB45-8C19-0062EC75A3F3}"/>
                </a:ext>
              </a:extLst>
            </p:cNvPr>
            <p:cNvSpPr>
              <a:spLocks noChangeArrowheads="1"/>
            </p:cNvSpPr>
            <p:nvPr/>
          </p:nvSpPr>
          <p:spPr bwMode="auto">
            <a:xfrm>
              <a:off x="8551680" y="445322"/>
              <a:ext cx="877441" cy="879360"/>
            </a:xfrm>
            <a:custGeom>
              <a:avLst/>
              <a:gdLst>
                <a:gd name="T0" fmla="*/ 2016 w 2017"/>
                <a:gd name="T1" fmla="*/ 1007 h 2018"/>
                <a:gd name="T2" fmla="*/ 2016 w 2017"/>
                <a:gd name="T3" fmla="*/ 1007 h 2018"/>
                <a:gd name="T4" fmla="*/ 1006 w 2017"/>
                <a:gd name="T5" fmla="*/ 2017 h 2018"/>
                <a:gd name="T6" fmla="*/ 1006 w 2017"/>
                <a:gd name="T7" fmla="*/ 2017 h 2018"/>
                <a:gd name="T8" fmla="*/ 0 w 2017"/>
                <a:gd name="T9" fmla="*/ 1007 h 2018"/>
                <a:gd name="T10" fmla="*/ 0 w 2017"/>
                <a:gd name="T11" fmla="*/ 1007 h 2018"/>
                <a:gd name="T12" fmla="*/ 1006 w 2017"/>
                <a:gd name="T13" fmla="*/ 0 h 2018"/>
                <a:gd name="T14" fmla="*/ 1006 w 2017"/>
                <a:gd name="T15" fmla="*/ 0 h 2018"/>
                <a:gd name="T16" fmla="*/ 2016 w 2017"/>
                <a:gd name="T17" fmla="*/ 100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7" h="2018">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3" name="Freeform 62">
              <a:extLst>
                <a:ext uri="{FF2B5EF4-FFF2-40B4-BE49-F238E27FC236}">
                  <a16:creationId xmlns:a16="http://schemas.microsoft.com/office/drawing/2014/main" id="{7E71965D-DDAF-3043-B929-F773E10EA939}"/>
                </a:ext>
              </a:extLst>
            </p:cNvPr>
            <p:cNvSpPr>
              <a:spLocks noChangeArrowheads="1"/>
            </p:cNvSpPr>
            <p:nvPr/>
          </p:nvSpPr>
          <p:spPr bwMode="auto">
            <a:xfrm>
              <a:off x="8757121" y="593161"/>
              <a:ext cx="466119" cy="585165"/>
            </a:xfrm>
            <a:custGeom>
              <a:avLst/>
              <a:gdLst>
                <a:gd name="connsiteX0" fmla="*/ 362809 w 385398"/>
                <a:gd name="connsiteY0" fmla="*/ 177800 h 483828"/>
                <a:gd name="connsiteX1" fmla="*/ 385398 w 385398"/>
                <a:gd name="connsiteY1" fmla="*/ 200040 h 483828"/>
                <a:gd name="connsiteX2" fmla="*/ 385398 w 385398"/>
                <a:gd name="connsiteY2" fmla="*/ 304785 h 483828"/>
                <a:gd name="connsiteX3" fmla="*/ 362809 w 385398"/>
                <a:gd name="connsiteY3" fmla="*/ 326666 h 483828"/>
                <a:gd name="connsiteX4" fmla="*/ 341312 w 385398"/>
                <a:gd name="connsiteY4" fmla="*/ 304785 h 483828"/>
                <a:gd name="connsiteX5" fmla="*/ 341312 w 385398"/>
                <a:gd name="connsiteY5" fmla="*/ 200040 h 483828"/>
                <a:gd name="connsiteX6" fmla="*/ 362809 w 385398"/>
                <a:gd name="connsiteY6" fmla="*/ 177800 h 483828"/>
                <a:gd name="connsiteX7" fmla="*/ 61912 w 385398"/>
                <a:gd name="connsiteY7" fmla="*/ 177800 h 483828"/>
                <a:gd name="connsiteX8" fmla="*/ 321903 w 385398"/>
                <a:gd name="connsiteY8" fmla="*/ 177800 h 483828"/>
                <a:gd name="connsiteX9" fmla="*/ 321903 w 385398"/>
                <a:gd name="connsiteY9" fmla="*/ 178521 h 483828"/>
                <a:gd name="connsiteX10" fmla="*/ 321903 w 385398"/>
                <a:gd name="connsiteY10" fmla="*/ 373167 h 483828"/>
                <a:gd name="connsiteX11" fmla="*/ 288866 w 385398"/>
                <a:gd name="connsiteY11" fmla="*/ 406690 h 483828"/>
                <a:gd name="connsiteX12" fmla="*/ 254392 w 385398"/>
                <a:gd name="connsiteY12" fmla="*/ 406690 h 483828"/>
                <a:gd name="connsiteX13" fmla="*/ 254392 w 385398"/>
                <a:gd name="connsiteY13" fmla="*/ 461840 h 483828"/>
                <a:gd name="connsiteX14" fmla="*/ 232486 w 385398"/>
                <a:gd name="connsiteY14" fmla="*/ 483828 h 483828"/>
                <a:gd name="connsiteX15" fmla="*/ 210581 w 385398"/>
                <a:gd name="connsiteY15" fmla="*/ 461840 h 483828"/>
                <a:gd name="connsiteX16" fmla="*/ 210581 w 385398"/>
                <a:gd name="connsiteY16" fmla="*/ 406690 h 483828"/>
                <a:gd name="connsiteX17" fmla="*/ 173953 w 385398"/>
                <a:gd name="connsiteY17" fmla="*/ 406690 h 483828"/>
                <a:gd name="connsiteX18" fmla="*/ 173953 w 385398"/>
                <a:gd name="connsiteY18" fmla="*/ 461840 h 483828"/>
                <a:gd name="connsiteX19" fmla="*/ 151688 w 385398"/>
                <a:gd name="connsiteY19" fmla="*/ 483828 h 483828"/>
                <a:gd name="connsiteX20" fmla="*/ 130142 w 385398"/>
                <a:gd name="connsiteY20" fmla="*/ 461840 h 483828"/>
                <a:gd name="connsiteX21" fmla="*/ 130142 w 385398"/>
                <a:gd name="connsiteY21" fmla="*/ 406690 h 483828"/>
                <a:gd name="connsiteX22" fmla="*/ 94950 w 385398"/>
                <a:gd name="connsiteY22" fmla="*/ 406690 h 483828"/>
                <a:gd name="connsiteX23" fmla="*/ 61912 w 385398"/>
                <a:gd name="connsiteY23" fmla="*/ 373167 h 483828"/>
                <a:gd name="connsiteX24" fmla="*/ 61912 w 385398"/>
                <a:gd name="connsiteY24" fmla="*/ 178521 h 483828"/>
                <a:gd name="connsiteX25" fmla="*/ 21683 w 385398"/>
                <a:gd name="connsiteY25" fmla="*/ 177800 h 483828"/>
                <a:gd name="connsiteX26" fmla="*/ 44088 w 385398"/>
                <a:gd name="connsiteY26" fmla="*/ 200040 h 483828"/>
                <a:gd name="connsiteX27" fmla="*/ 44088 w 385398"/>
                <a:gd name="connsiteY27" fmla="*/ 304785 h 483828"/>
                <a:gd name="connsiteX28" fmla="*/ 21683 w 385398"/>
                <a:gd name="connsiteY28" fmla="*/ 326666 h 483828"/>
                <a:gd name="connsiteX29" fmla="*/ 0 w 385398"/>
                <a:gd name="connsiteY29" fmla="*/ 304785 h 483828"/>
                <a:gd name="connsiteX30" fmla="*/ 0 w 385398"/>
                <a:gd name="connsiteY30" fmla="*/ 200040 h 483828"/>
                <a:gd name="connsiteX31" fmla="*/ 21683 w 385398"/>
                <a:gd name="connsiteY31" fmla="*/ 177800 h 483828"/>
                <a:gd name="connsiteX32" fmla="*/ 257122 w 385398"/>
                <a:gd name="connsiteY32" fmla="*/ 83705 h 483828"/>
                <a:gd name="connsiteX33" fmla="*/ 244886 w 385398"/>
                <a:gd name="connsiteY33" fmla="*/ 95972 h 483828"/>
                <a:gd name="connsiteX34" fmla="*/ 257122 w 385398"/>
                <a:gd name="connsiteY34" fmla="*/ 108239 h 483828"/>
                <a:gd name="connsiteX35" fmla="*/ 268998 w 385398"/>
                <a:gd name="connsiteY35" fmla="*/ 95972 h 483828"/>
                <a:gd name="connsiteX36" fmla="*/ 257122 w 385398"/>
                <a:gd name="connsiteY36" fmla="*/ 83705 h 483828"/>
                <a:gd name="connsiteX37" fmla="*/ 126121 w 385398"/>
                <a:gd name="connsiteY37" fmla="*/ 83705 h 483828"/>
                <a:gd name="connsiteX38" fmla="*/ 113525 w 385398"/>
                <a:gd name="connsiteY38" fmla="*/ 95972 h 483828"/>
                <a:gd name="connsiteX39" fmla="*/ 126121 w 385398"/>
                <a:gd name="connsiteY39" fmla="*/ 108239 h 483828"/>
                <a:gd name="connsiteX40" fmla="*/ 138358 w 385398"/>
                <a:gd name="connsiteY40" fmla="*/ 95972 h 483828"/>
                <a:gd name="connsiteX41" fmla="*/ 126121 w 385398"/>
                <a:gd name="connsiteY41" fmla="*/ 83705 h 483828"/>
                <a:gd name="connsiteX42" fmla="*/ 113885 w 385398"/>
                <a:gd name="connsiteY42" fmla="*/ 0 h 483828"/>
                <a:gd name="connsiteX43" fmla="*/ 136558 w 385398"/>
                <a:gd name="connsiteY43" fmla="*/ 42213 h 483828"/>
                <a:gd name="connsiteX44" fmla="*/ 192701 w 385398"/>
                <a:gd name="connsiteY44" fmla="*/ 29585 h 483828"/>
                <a:gd name="connsiteX45" fmla="*/ 251004 w 385398"/>
                <a:gd name="connsiteY45" fmla="*/ 43656 h 483828"/>
                <a:gd name="connsiteX46" fmla="*/ 274757 w 385398"/>
                <a:gd name="connsiteY46" fmla="*/ 0 h 483828"/>
                <a:gd name="connsiteX47" fmla="*/ 279435 w 385398"/>
                <a:gd name="connsiteY47" fmla="*/ 2526 h 483828"/>
                <a:gd name="connsiteX48" fmla="*/ 255682 w 385398"/>
                <a:gd name="connsiteY48" fmla="*/ 45821 h 483828"/>
                <a:gd name="connsiteX49" fmla="*/ 321902 w 385398"/>
                <a:gd name="connsiteY49" fmla="*/ 158389 h 483828"/>
                <a:gd name="connsiteX50" fmla="*/ 63500 w 385398"/>
                <a:gd name="connsiteY50" fmla="*/ 158389 h 483828"/>
                <a:gd name="connsiteX51" fmla="*/ 131880 w 385398"/>
                <a:gd name="connsiteY51" fmla="*/ 45099 h 483828"/>
                <a:gd name="connsiteX52" fmla="*/ 109206 w 385398"/>
                <a:gd name="connsiteY52" fmla="*/ 2526 h 48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5398" h="48382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4" name="Freeform 55">
              <a:extLst>
                <a:ext uri="{FF2B5EF4-FFF2-40B4-BE49-F238E27FC236}">
                  <a16:creationId xmlns:a16="http://schemas.microsoft.com/office/drawing/2014/main" id="{D7A6DC82-7CBF-7A41-97D1-010354A4D65B}"/>
                </a:ext>
              </a:extLst>
            </p:cNvPr>
            <p:cNvSpPr>
              <a:spLocks noChangeArrowheads="1"/>
            </p:cNvSpPr>
            <p:nvPr/>
          </p:nvSpPr>
          <p:spPr bwMode="auto">
            <a:xfrm>
              <a:off x="5170562" y="3392520"/>
              <a:ext cx="1169279" cy="1169281"/>
            </a:xfrm>
            <a:custGeom>
              <a:avLst/>
              <a:gdLst>
                <a:gd name="T0" fmla="*/ 2685 w 2686"/>
                <a:gd name="T1" fmla="*/ 1344 h 2686"/>
                <a:gd name="T2" fmla="*/ 2685 w 2686"/>
                <a:gd name="T3" fmla="*/ 1344 h 2686"/>
                <a:gd name="T4" fmla="*/ 1343 w 2686"/>
                <a:gd name="T5" fmla="*/ 2685 h 2686"/>
                <a:gd name="T6" fmla="*/ 1343 w 2686"/>
                <a:gd name="T7" fmla="*/ 2685 h 2686"/>
                <a:gd name="T8" fmla="*/ 0 w 2686"/>
                <a:gd name="T9" fmla="*/ 1344 h 2686"/>
                <a:gd name="T10" fmla="*/ 0 w 2686"/>
                <a:gd name="T11" fmla="*/ 1344 h 2686"/>
                <a:gd name="T12" fmla="*/ 1343 w 2686"/>
                <a:gd name="T13" fmla="*/ 0 h 2686"/>
                <a:gd name="T14" fmla="*/ 1343 w 2686"/>
                <a:gd name="T15" fmla="*/ 0 h 2686"/>
                <a:gd name="T16" fmla="*/ 2685 w 2686"/>
                <a:gd name="T17" fmla="*/ 134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6" h="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5" name="Freeform 64">
              <a:extLst>
                <a:ext uri="{FF2B5EF4-FFF2-40B4-BE49-F238E27FC236}">
                  <a16:creationId xmlns:a16="http://schemas.microsoft.com/office/drawing/2014/main" id="{F1F99B71-4412-F249-9A3E-76D66B841491}"/>
                </a:ext>
              </a:extLst>
            </p:cNvPr>
            <p:cNvSpPr>
              <a:spLocks noChangeArrowheads="1"/>
            </p:cNvSpPr>
            <p:nvPr/>
          </p:nvSpPr>
          <p:spPr bwMode="auto">
            <a:xfrm>
              <a:off x="5406643" y="3556739"/>
              <a:ext cx="655318" cy="761195"/>
            </a:xfrm>
            <a:custGeom>
              <a:avLst/>
              <a:gdLst>
                <a:gd name="connsiteX0" fmla="*/ 160894 w 541832"/>
                <a:gd name="connsiteY0" fmla="*/ 146915 h 629373"/>
                <a:gd name="connsiteX1" fmla="*/ 221755 w 541832"/>
                <a:gd name="connsiteY1" fmla="*/ 158776 h 629373"/>
                <a:gd name="connsiteX2" fmla="*/ 257048 w 541832"/>
                <a:gd name="connsiteY2" fmla="*/ 170278 h 629373"/>
                <a:gd name="connsiteX3" fmla="*/ 321151 w 541832"/>
                <a:gd name="connsiteY3" fmla="*/ 166324 h 629373"/>
                <a:gd name="connsiteX4" fmla="*/ 366167 w 541832"/>
                <a:gd name="connsiteY4" fmla="*/ 150869 h 629373"/>
                <a:gd name="connsiteX5" fmla="*/ 492932 w 541832"/>
                <a:gd name="connsiteY5" fmla="*/ 179264 h 629373"/>
                <a:gd name="connsiteX6" fmla="*/ 521021 w 541832"/>
                <a:gd name="connsiteY6" fmla="*/ 205862 h 629373"/>
                <a:gd name="connsiteX7" fmla="*/ 519581 w 541832"/>
                <a:gd name="connsiteY7" fmla="*/ 213410 h 629373"/>
                <a:gd name="connsiteX8" fmla="*/ 453678 w 541832"/>
                <a:gd name="connsiteY8" fmla="*/ 317287 h 629373"/>
                <a:gd name="connsiteX9" fmla="*/ 492211 w 541832"/>
                <a:gd name="connsiteY9" fmla="*/ 427992 h 629373"/>
                <a:gd name="connsiteX10" fmla="*/ 537587 w 541832"/>
                <a:gd name="connsiteY10" fmla="*/ 459623 h 629373"/>
                <a:gd name="connsiteX11" fmla="*/ 540828 w 541832"/>
                <a:gd name="connsiteY11" fmla="*/ 466811 h 629373"/>
                <a:gd name="connsiteX12" fmla="*/ 464482 w 541832"/>
                <a:gd name="connsiteY12" fmla="*/ 587941 h 629373"/>
                <a:gd name="connsiteX13" fmla="*/ 427028 w 541832"/>
                <a:gd name="connsiteY13" fmla="*/ 619211 h 629373"/>
                <a:gd name="connsiteX14" fmla="*/ 356443 w 541832"/>
                <a:gd name="connsiteY14" fmla="*/ 622087 h 629373"/>
                <a:gd name="connsiteX15" fmla="*/ 326553 w 541832"/>
                <a:gd name="connsiteY15" fmla="*/ 609147 h 629373"/>
                <a:gd name="connsiteX16" fmla="*/ 229678 w 541832"/>
                <a:gd name="connsiteY16" fmla="*/ 613460 h 629373"/>
                <a:gd name="connsiteX17" fmla="*/ 204830 w 541832"/>
                <a:gd name="connsiteY17" fmla="*/ 623884 h 629373"/>
                <a:gd name="connsiteX18" fmla="*/ 121280 w 541832"/>
                <a:gd name="connsiteY18" fmla="*/ 608069 h 629373"/>
                <a:gd name="connsiteX19" fmla="*/ 81306 w 541832"/>
                <a:gd name="connsiteY19" fmla="*/ 565656 h 629373"/>
                <a:gd name="connsiteX20" fmla="*/ 19364 w 541832"/>
                <a:gd name="connsiteY20" fmla="*/ 448480 h 629373"/>
                <a:gd name="connsiteX21" fmla="*/ 638 w 541832"/>
                <a:gd name="connsiteY21" fmla="*/ 355027 h 629373"/>
                <a:gd name="connsiteX22" fmla="*/ 16123 w 541832"/>
                <a:gd name="connsiteY22" fmla="*/ 251510 h 629373"/>
                <a:gd name="connsiteX23" fmla="*/ 129563 w 541832"/>
                <a:gd name="connsiteY23" fmla="*/ 150869 h 629373"/>
                <a:gd name="connsiteX24" fmla="*/ 160894 w 541832"/>
                <a:gd name="connsiteY24" fmla="*/ 146915 h 629373"/>
                <a:gd name="connsiteX25" fmla="*/ 387614 w 541832"/>
                <a:gd name="connsiteY25" fmla="*/ 234 h 629373"/>
                <a:gd name="connsiteX26" fmla="*/ 391955 w 541832"/>
                <a:gd name="connsiteY26" fmla="*/ 4178 h 629373"/>
                <a:gd name="connsiteX27" fmla="*/ 392317 w 541832"/>
                <a:gd name="connsiteY27" fmla="*/ 14219 h 629373"/>
                <a:gd name="connsiteX28" fmla="*/ 367356 w 541832"/>
                <a:gd name="connsiteY28" fmla="*/ 93108 h 629373"/>
                <a:gd name="connsiteX29" fmla="*/ 295727 w 541832"/>
                <a:gd name="connsiteY29" fmla="*/ 146896 h 629373"/>
                <a:gd name="connsiteX30" fmla="*/ 267871 w 541832"/>
                <a:gd name="connsiteY30" fmla="*/ 151200 h 629373"/>
                <a:gd name="connsiteX31" fmla="*/ 261721 w 541832"/>
                <a:gd name="connsiteY31" fmla="*/ 145821 h 629373"/>
                <a:gd name="connsiteX32" fmla="*/ 273659 w 541832"/>
                <a:gd name="connsiteY32" fmla="*/ 84502 h 629373"/>
                <a:gd name="connsiteX33" fmla="*/ 363015 w 541832"/>
                <a:gd name="connsiteY33" fmla="*/ 5613 h 629373"/>
                <a:gd name="connsiteX34" fmla="*/ 387614 w 541832"/>
                <a:gd name="connsiteY34" fmla="*/ 234 h 6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832" h="629373">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6" name="Freeform 58">
              <a:extLst>
                <a:ext uri="{FF2B5EF4-FFF2-40B4-BE49-F238E27FC236}">
                  <a16:creationId xmlns:a16="http://schemas.microsoft.com/office/drawing/2014/main" id="{3C273BAE-516E-6845-A4F5-BF2463919A56}"/>
                </a:ext>
              </a:extLst>
            </p:cNvPr>
            <p:cNvSpPr>
              <a:spLocks noChangeArrowheads="1"/>
            </p:cNvSpPr>
            <p:nvPr/>
          </p:nvSpPr>
          <p:spPr bwMode="auto">
            <a:xfrm>
              <a:off x="7201922" y="3486602"/>
              <a:ext cx="1155840" cy="1155840"/>
            </a:xfrm>
            <a:custGeom>
              <a:avLst/>
              <a:gdLst>
                <a:gd name="T0" fmla="*/ 2653 w 2654"/>
                <a:gd name="T1" fmla="*/ 1326 h 2654"/>
                <a:gd name="T2" fmla="*/ 2653 w 2654"/>
                <a:gd name="T3" fmla="*/ 1326 h 2654"/>
                <a:gd name="T4" fmla="*/ 1326 w 2654"/>
                <a:gd name="T5" fmla="*/ 2653 h 2654"/>
                <a:gd name="T6" fmla="*/ 1326 w 2654"/>
                <a:gd name="T7" fmla="*/ 2653 h 2654"/>
                <a:gd name="T8" fmla="*/ 0 w 2654"/>
                <a:gd name="T9" fmla="*/ 1326 h 2654"/>
                <a:gd name="T10" fmla="*/ 0 w 2654"/>
                <a:gd name="T11" fmla="*/ 1326 h 2654"/>
                <a:gd name="T12" fmla="*/ 1326 w 2654"/>
                <a:gd name="T13" fmla="*/ 0 h 2654"/>
                <a:gd name="T14" fmla="*/ 1326 w 2654"/>
                <a:gd name="T15" fmla="*/ 0 h 2654"/>
                <a:gd name="T16" fmla="*/ 2653 w 2654"/>
                <a:gd name="T17" fmla="*/ 1326 h 2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4" h="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7" name="Freeform 59">
              <a:extLst>
                <a:ext uri="{FF2B5EF4-FFF2-40B4-BE49-F238E27FC236}">
                  <a16:creationId xmlns:a16="http://schemas.microsoft.com/office/drawing/2014/main" id="{3D942FED-5260-AD4E-B23F-7E0E6EA8094D}"/>
                </a:ext>
              </a:extLst>
            </p:cNvPr>
            <p:cNvSpPr>
              <a:spLocks noChangeArrowheads="1"/>
            </p:cNvSpPr>
            <p:nvPr/>
          </p:nvSpPr>
          <p:spPr bwMode="auto">
            <a:xfrm>
              <a:off x="7616642" y="3686282"/>
              <a:ext cx="324479" cy="756480"/>
            </a:xfrm>
            <a:custGeom>
              <a:avLst/>
              <a:gdLst>
                <a:gd name="T0" fmla="*/ 716 w 744"/>
                <a:gd name="T1" fmla="*/ 446 h 1736"/>
                <a:gd name="T2" fmla="*/ 716 w 744"/>
                <a:gd name="T3" fmla="*/ 711 h 1736"/>
                <a:gd name="T4" fmla="*/ 487 w 744"/>
                <a:gd name="T5" fmla="*/ 711 h 1736"/>
                <a:gd name="T6" fmla="*/ 487 w 744"/>
                <a:gd name="T7" fmla="*/ 1220 h 1736"/>
                <a:gd name="T8" fmla="*/ 487 w 744"/>
                <a:gd name="T9" fmla="*/ 1220 h 1736"/>
                <a:gd name="T10" fmla="*/ 493 w 744"/>
                <a:gd name="T11" fmla="*/ 1400 h 1736"/>
                <a:gd name="T12" fmla="*/ 493 w 744"/>
                <a:gd name="T13" fmla="*/ 1400 h 1736"/>
                <a:gd name="T14" fmla="*/ 523 w 744"/>
                <a:gd name="T15" fmla="*/ 1442 h 1736"/>
                <a:gd name="T16" fmla="*/ 523 w 744"/>
                <a:gd name="T17" fmla="*/ 1442 h 1736"/>
                <a:gd name="T18" fmla="*/ 581 w 744"/>
                <a:gd name="T19" fmla="*/ 1459 h 1736"/>
                <a:gd name="T20" fmla="*/ 581 w 744"/>
                <a:gd name="T21" fmla="*/ 1459 h 1736"/>
                <a:gd name="T22" fmla="*/ 715 w 744"/>
                <a:gd name="T23" fmla="*/ 1426 h 1736"/>
                <a:gd name="T24" fmla="*/ 743 w 744"/>
                <a:gd name="T25" fmla="*/ 1685 h 1736"/>
                <a:gd name="T26" fmla="*/ 743 w 744"/>
                <a:gd name="T27" fmla="*/ 1685 h 1736"/>
                <a:gd name="T28" fmla="*/ 479 w 744"/>
                <a:gd name="T29" fmla="*/ 1735 h 1736"/>
                <a:gd name="T30" fmla="*/ 479 w 744"/>
                <a:gd name="T31" fmla="*/ 1735 h 1736"/>
                <a:gd name="T32" fmla="*/ 315 w 744"/>
                <a:gd name="T33" fmla="*/ 1705 h 1736"/>
                <a:gd name="T34" fmla="*/ 315 w 744"/>
                <a:gd name="T35" fmla="*/ 1705 h 1736"/>
                <a:gd name="T36" fmla="*/ 210 w 744"/>
                <a:gd name="T37" fmla="*/ 1628 h 1736"/>
                <a:gd name="T38" fmla="*/ 210 w 744"/>
                <a:gd name="T39" fmla="*/ 1628 h 1736"/>
                <a:gd name="T40" fmla="*/ 162 w 744"/>
                <a:gd name="T41" fmla="*/ 1496 h 1736"/>
                <a:gd name="T42" fmla="*/ 162 w 744"/>
                <a:gd name="T43" fmla="*/ 1496 h 1736"/>
                <a:gd name="T44" fmla="*/ 153 w 744"/>
                <a:gd name="T45" fmla="*/ 1261 h 1736"/>
                <a:gd name="T46" fmla="*/ 153 w 744"/>
                <a:gd name="T47" fmla="*/ 711 h 1736"/>
                <a:gd name="T48" fmla="*/ 0 w 744"/>
                <a:gd name="T49" fmla="*/ 711 h 1736"/>
                <a:gd name="T50" fmla="*/ 0 w 744"/>
                <a:gd name="T51" fmla="*/ 446 h 1736"/>
                <a:gd name="T52" fmla="*/ 153 w 744"/>
                <a:gd name="T53" fmla="*/ 446 h 1736"/>
                <a:gd name="T54" fmla="*/ 153 w 744"/>
                <a:gd name="T55" fmla="*/ 195 h 1736"/>
                <a:gd name="T56" fmla="*/ 487 w 744"/>
                <a:gd name="T57" fmla="*/ 0 h 1736"/>
                <a:gd name="T58" fmla="*/ 487 w 744"/>
                <a:gd name="T59" fmla="*/ 446 h 1736"/>
                <a:gd name="T60" fmla="*/ 716 w 744"/>
                <a:gd name="T61" fmla="*/ 44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4" h="1736">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68" name="Freeform 60">
              <a:extLst>
                <a:ext uri="{FF2B5EF4-FFF2-40B4-BE49-F238E27FC236}">
                  <a16:creationId xmlns:a16="http://schemas.microsoft.com/office/drawing/2014/main" id="{6B604887-A8A1-AB45-AA00-97DC309E2128}"/>
                </a:ext>
              </a:extLst>
            </p:cNvPr>
            <p:cNvSpPr>
              <a:spLocks noChangeArrowheads="1"/>
            </p:cNvSpPr>
            <p:nvPr/>
          </p:nvSpPr>
          <p:spPr bwMode="auto">
            <a:xfrm>
              <a:off x="9014402" y="1307401"/>
              <a:ext cx="1317120" cy="1317120"/>
            </a:xfrm>
            <a:custGeom>
              <a:avLst/>
              <a:gdLst>
                <a:gd name="T0" fmla="*/ 3025 w 3026"/>
                <a:gd name="T1" fmla="*/ 1514 h 3025"/>
                <a:gd name="T2" fmla="*/ 3025 w 3026"/>
                <a:gd name="T3" fmla="*/ 1514 h 3025"/>
                <a:gd name="T4" fmla="*/ 1512 w 3026"/>
                <a:gd name="T5" fmla="*/ 3024 h 3025"/>
                <a:gd name="T6" fmla="*/ 1512 w 3026"/>
                <a:gd name="T7" fmla="*/ 3024 h 3025"/>
                <a:gd name="T8" fmla="*/ 0 w 3026"/>
                <a:gd name="T9" fmla="*/ 1514 h 3025"/>
                <a:gd name="T10" fmla="*/ 0 w 3026"/>
                <a:gd name="T11" fmla="*/ 1514 h 3025"/>
                <a:gd name="T12" fmla="*/ 1512 w 3026"/>
                <a:gd name="T13" fmla="*/ 0 h 3025"/>
                <a:gd name="T14" fmla="*/ 1512 w 3026"/>
                <a:gd name="T15" fmla="*/ 0 h 3025"/>
                <a:gd name="T16" fmla="*/ 3025 w 3026"/>
                <a:gd name="T17" fmla="*/ 1514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6" h="3025">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9" name="Freeform 68">
              <a:extLst>
                <a:ext uri="{FF2B5EF4-FFF2-40B4-BE49-F238E27FC236}">
                  <a16:creationId xmlns:a16="http://schemas.microsoft.com/office/drawing/2014/main" id="{C4089306-8E65-7143-B4CD-E5D051760A5A}"/>
                </a:ext>
              </a:extLst>
            </p:cNvPr>
            <p:cNvSpPr>
              <a:spLocks noChangeArrowheads="1"/>
            </p:cNvSpPr>
            <p:nvPr/>
          </p:nvSpPr>
          <p:spPr bwMode="auto">
            <a:xfrm>
              <a:off x="9225601" y="1701002"/>
              <a:ext cx="894100" cy="533568"/>
            </a:xfrm>
            <a:custGeom>
              <a:avLst/>
              <a:gdLst>
                <a:gd name="connsiteX0" fmla="*/ 102971 w 739262"/>
                <a:gd name="connsiteY0" fmla="*/ 290409 h 441166"/>
                <a:gd name="connsiteX1" fmla="*/ 132908 w 739262"/>
                <a:gd name="connsiteY1" fmla="*/ 295505 h 441166"/>
                <a:gd name="connsiteX2" fmla="*/ 204418 w 739262"/>
                <a:gd name="connsiteY2" fmla="*/ 382782 h 441166"/>
                <a:gd name="connsiteX3" fmla="*/ 154217 w 739262"/>
                <a:gd name="connsiteY3" fmla="*/ 439529 h 441166"/>
                <a:gd name="connsiteX4" fmla="*/ 103654 w 739262"/>
                <a:gd name="connsiteY4" fmla="*/ 439529 h 441166"/>
                <a:gd name="connsiteX5" fmla="*/ 21670 w 739262"/>
                <a:gd name="connsiteY5" fmla="*/ 439888 h 441166"/>
                <a:gd name="connsiteX6" fmla="*/ 0 w 739262"/>
                <a:gd name="connsiteY6" fmla="*/ 417261 h 441166"/>
                <a:gd name="connsiteX7" fmla="*/ 27449 w 739262"/>
                <a:gd name="connsiteY7" fmla="*/ 324956 h 441166"/>
                <a:gd name="connsiteX8" fmla="*/ 102971 w 739262"/>
                <a:gd name="connsiteY8" fmla="*/ 290409 h 441166"/>
                <a:gd name="connsiteX9" fmla="*/ 357474 w 739262"/>
                <a:gd name="connsiteY9" fmla="*/ 275726 h 441166"/>
                <a:gd name="connsiteX10" fmla="*/ 458064 w 739262"/>
                <a:gd name="connsiteY10" fmla="*/ 373306 h 441166"/>
                <a:gd name="connsiteX11" fmla="*/ 399237 w 739262"/>
                <a:gd name="connsiteY11" fmla="*/ 441109 h 441166"/>
                <a:gd name="connsiteX12" fmla="*/ 343659 w 739262"/>
                <a:gd name="connsiteY12" fmla="*/ 441109 h 441166"/>
                <a:gd name="connsiteX13" fmla="*/ 252351 w 739262"/>
                <a:gd name="connsiteY13" fmla="*/ 441109 h 441166"/>
                <a:gd name="connsiteX14" fmla="*/ 231058 w 739262"/>
                <a:gd name="connsiteY14" fmla="*/ 431011 h 441166"/>
                <a:gd name="connsiteX15" fmla="*/ 307569 w 739262"/>
                <a:gd name="connsiteY15" fmla="*/ 281339 h 441166"/>
                <a:gd name="connsiteX16" fmla="*/ 357474 w 739262"/>
                <a:gd name="connsiteY16" fmla="*/ 275726 h 441166"/>
                <a:gd name="connsiteX17" fmla="*/ 603313 w 739262"/>
                <a:gd name="connsiteY17" fmla="*/ 254669 h 441166"/>
                <a:gd name="connsiteX18" fmla="*/ 667084 w 739262"/>
                <a:gd name="connsiteY18" fmla="*/ 268657 h 441166"/>
                <a:gd name="connsiteX19" fmla="*/ 738580 w 739262"/>
                <a:gd name="connsiteY19" fmla="*/ 385218 h 441166"/>
                <a:gd name="connsiteX20" fmla="*/ 685408 w 739262"/>
                <a:gd name="connsiteY20" fmla="*/ 439015 h 441166"/>
                <a:gd name="connsiteX21" fmla="*/ 612115 w 739262"/>
                <a:gd name="connsiteY21" fmla="*/ 439015 h 441166"/>
                <a:gd name="connsiteX22" fmla="*/ 508284 w 739262"/>
                <a:gd name="connsiteY22" fmla="*/ 439015 h 441166"/>
                <a:gd name="connsiteX23" fmla="*/ 487446 w 739262"/>
                <a:gd name="connsiteY23" fmla="*/ 429331 h 441166"/>
                <a:gd name="connsiteX24" fmla="*/ 541697 w 739262"/>
                <a:gd name="connsiteY24" fmla="*/ 278340 h 441166"/>
                <a:gd name="connsiteX25" fmla="*/ 603313 w 739262"/>
                <a:gd name="connsiteY25" fmla="*/ 254669 h 441166"/>
                <a:gd name="connsiteX26" fmla="*/ 101780 w 739262"/>
                <a:gd name="connsiteY26" fmla="*/ 83270 h 441166"/>
                <a:gd name="connsiteX27" fmla="*/ 194901 w 739262"/>
                <a:gd name="connsiteY27" fmla="*/ 175852 h 441166"/>
                <a:gd name="connsiteX28" fmla="*/ 101780 w 739262"/>
                <a:gd name="connsiteY28" fmla="*/ 269154 h 441166"/>
                <a:gd name="connsiteX29" fmla="*/ 9020 w 739262"/>
                <a:gd name="connsiteY29" fmla="*/ 174411 h 441166"/>
                <a:gd name="connsiteX30" fmla="*/ 101780 w 739262"/>
                <a:gd name="connsiteY30" fmla="*/ 83270 h 441166"/>
                <a:gd name="connsiteX31" fmla="*/ 345281 w 739262"/>
                <a:gd name="connsiteY31" fmla="*/ 43223 h 441166"/>
                <a:gd name="connsiteX32" fmla="*/ 448183 w 739262"/>
                <a:gd name="connsiteY32" fmla="*/ 145328 h 441166"/>
                <a:gd name="connsiteX33" fmla="*/ 346361 w 739262"/>
                <a:gd name="connsiteY33" fmla="*/ 248876 h 441166"/>
                <a:gd name="connsiteX34" fmla="*/ 242020 w 739262"/>
                <a:gd name="connsiteY34" fmla="*/ 146410 h 441166"/>
                <a:gd name="connsiteX35" fmla="*/ 345281 w 739262"/>
                <a:gd name="connsiteY35" fmla="*/ 43223 h 441166"/>
                <a:gd name="connsiteX36" fmla="*/ 612308 w 739262"/>
                <a:gd name="connsiteY36" fmla="*/ 0 h 441166"/>
                <a:gd name="connsiteX37" fmla="*/ 727942 w 739262"/>
                <a:gd name="connsiteY37" fmla="*/ 114553 h 441166"/>
                <a:gd name="connsiteX38" fmla="*/ 613749 w 739262"/>
                <a:gd name="connsiteY38" fmla="*/ 229106 h 441166"/>
                <a:gd name="connsiteX39" fmla="*/ 498475 w 739262"/>
                <a:gd name="connsiteY39" fmla="*/ 114553 h 441166"/>
                <a:gd name="connsiteX40" fmla="*/ 612308 w 739262"/>
                <a:gd name="connsiteY40" fmla="*/ 0 h 4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9262" h="441166">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70" name="Freeform 69">
              <a:extLst>
                <a:ext uri="{FF2B5EF4-FFF2-40B4-BE49-F238E27FC236}">
                  <a16:creationId xmlns:a16="http://schemas.microsoft.com/office/drawing/2014/main" id="{DD200BDF-624C-3546-8AA6-41E46EF270E9}"/>
                </a:ext>
              </a:extLst>
            </p:cNvPr>
            <p:cNvSpPr>
              <a:spLocks noChangeArrowheads="1"/>
            </p:cNvSpPr>
            <p:nvPr/>
          </p:nvSpPr>
          <p:spPr bwMode="auto">
            <a:xfrm>
              <a:off x="5472001" y="5702281"/>
              <a:ext cx="583680" cy="583680"/>
            </a:xfrm>
            <a:custGeom>
              <a:avLst/>
              <a:gdLst>
                <a:gd name="T0" fmla="*/ 325 w 1340"/>
                <a:gd name="T1" fmla="*/ 375 h 1340"/>
                <a:gd name="T2" fmla="*/ 270 w 1340"/>
                <a:gd name="T3" fmla="*/ 444 h 1340"/>
                <a:gd name="T4" fmla="*/ 215 w 1340"/>
                <a:gd name="T5" fmla="*/ 631 h 1340"/>
                <a:gd name="T6" fmla="*/ 279 w 1340"/>
                <a:gd name="T7" fmla="*/ 847 h 1340"/>
                <a:gd name="T8" fmla="*/ 370 w 1340"/>
                <a:gd name="T9" fmla="*/ 902 h 1340"/>
                <a:gd name="T10" fmla="*/ 374 w 1340"/>
                <a:gd name="T11" fmla="*/ 765 h 1340"/>
                <a:gd name="T12" fmla="*/ 398 w 1340"/>
                <a:gd name="T13" fmla="*/ 485 h 1340"/>
                <a:gd name="T14" fmla="*/ 553 w 1340"/>
                <a:gd name="T15" fmla="*/ 360 h 1340"/>
                <a:gd name="T16" fmla="*/ 711 w 1340"/>
                <a:gd name="T17" fmla="*/ 340 h 1340"/>
                <a:gd name="T18" fmla="*/ 782 w 1340"/>
                <a:gd name="T19" fmla="*/ 353 h 1340"/>
                <a:gd name="T20" fmla="*/ 952 w 1340"/>
                <a:gd name="T21" fmla="*/ 556 h 1340"/>
                <a:gd name="T22" fmla="*/ 905 w 1340"/>
                <a:gd name="T23" fmla="*/ 829 h 1340"/>
                <a:gd name="T24" fmla="*/ 708 w 1340"/>
                <a:gd name="T25" fmla="*/ 947 h 1340"/>
                <a:gd name="T26" fmla="*/ 652 w 1340"/>
                <a:gd name="T27" fmla="*/ 776 h 1340"/>
                <a:gd name="T28" fmla="*/ 667 w 1340"/>
                <a:gd name="T29" fmla="*/ 506 h 1340"/>
                <a:gd name="T30" fmla="*/ 480 w 1340"/>
                <a:gd name="T31" fmla="*/ 608 h 1340"/>
                <a:gd name="T32" fmla="*/ 492 w 1340"/>
                <a:gd name="T33" fmla="*/ 789 h 1340"/>
                <a:gd name="T34" fmla="*/ 476 w 1340"/>
                <a:gd name="T35" fmla="*/ 854 h 1340"/>
                <a:gd name="T36" fmla="*/ 467 w 1340"/>
                <a:gd name="T37" fmla="*/ 894 h 1340"/>
                <a:gd name="T38" fmla="*/ 427 w 1340"/>
                <a:gd name="T39" fmla="*/ 1064 h 1340"/>
                <a:gd name="T40" fmla="*/ 400 w 1340"/>
                <a:gd name="T41" fmla="*/ 1279 h 1340"/>
                <a:gd name="T42" fmla="*/ 247 w 1340"/>
                <a:gd name="T43" fmla="*/ 1189 h 1340"/>
                <a:gd name="T44" fmla="*/ 165 w 1340"/>
                <a:gd name="T45" fmla="*/ 1107 h 1340"/>
                <a:gd name="T46" fmla="*/ 117 w 1340"/>
                <a:gd name="T47" fmla="*/ 1044 h 1340"/>
                <a:gd name="T48" fmla="*/ 68 w 1340"/>
                <a:gd name="T49" fmla="*/ 962 h 1340"/>
                <a:gd name="T50" fmla="*/ 50 w 1340"/>
                <a:gd name="T51" fmla="*/ 921 h 1340"/>
                <a:gd name="T52" fmla="*/ 36 w 1340"/>
                <a:gd name="T53" fmla="*/ 887 h 1340"/>
                <a:gd name="T54" fmla="*/ 23 w 1340"/>
                <a:gd name="T55" fmla="*/ 843 h 1340"/>
                <a:gd name="T56" fmla="*/ 11 w 1340"/>
                <a:gd name="T57" fmla="*/ 785 h 1340"/>
                <a:gd name="T58" fmla="*/ 3 w 1340"/>
                <a:gd name="T59" fmla="*/ 723 h 1340"/>
                <a:gd name="T60" fmla="*/ 1 w 1340"/>
                <a:gd name="T61" fmla="*/ 615 h 1340"/>
                <a:gd name="T62" fmla="*/ 27 w 1340"/>
                <a:gd name="T63" fmla="*/ 478 h 1340"/>
                <a:gd name="T64" fmla="*/ 99 w 1340"/>
                <a:gd name="T65" fmla="*/ 317 h 1340"/>
                <a:gd name="T66" fmla="*/ 260 w 1340"/>
                <a:gd name="T67" fmla="*/ 140 h 1340"/>
                <a:gd name="T68" fmla="*/ 443 w 1340"/>
                <a:gd name="T69" fmla="*/ 39 h 1340"/>
                <a:gd name="T70" fmla="*/ 661 w 1340"/>
                <a:gd name="T71" fmla="*/ 2 h 1340"/>
                <a:gd name="T72" fmla="*/ 883 w 1340"/>
                <a:gd name="T73" fmla="*/ 35 h 1340"/>
                <a:gd name="T74" fmla="*/ 1029 w 1340"/>
                <a:gd name="T75" fmla="*/ 106 h 1340"/>
                <a:gd name="T76" fmla="*/ 1209 w 1340"/>
                <a:gd name="T77" fmla="*/ 275 h 1340"/>
                <a:gd name="T78" fmla="*/ 1317 w 1340"/>
                <a:gd name="T79" fmla="*/ 499 h 1340"/>
                <a:gd name="T80" fmla="*/ 1331 w 1340"/>
                <a:gd name="T81" fmla="*/ 772 h 1340"/>
                <a:gd name="T82" fmla="*/ 1265 w 1340"/>
                <a:gd name="T83" fmla="*/ 974 h 1340"/>
                <a:gd name="T84" fmla="*/ 1207 w 1340"/>
                <a:gd name="T85" fmla="*/ 1069 h 1340"/>
                <a:gd name="T86" fmla="*/ 1129 w 1340"/>
                <a:gd name="T87" fmla="*/ 1157 h 1340"/>
                <a:gd name="T88" fmla="*/ 934 w 1340"/>
                <a:gd name="T89" fmla="*/ 1284 h 1340"/>
                <a:gd name="T90" fmla="*/ 653 w 1340"/>
                <a:gd name="T91" fmla="*/ 1339 h 1340"/>
                <a:gd name="T92" fmla="*/ 490 w 1340"/>
                <a:gd name="T93" fmla="*/ 1315 h 1340"/>
                <a:gd name="T94" fmla="*/ 547 w 1340"/>
                <a:gd name="T95" fmla="*/ 1170 h 1340"/>
                <a:gd name="T96" fmla="*/ 592 w 1340"/>
                <a:gd name="T97" fmla="*/ 1000 h 1340"/>
                <a:gd name="T98" fmla="*/ 744 w 1340"/>
                <a:gd name="T99" fmla="*/ 1067 h 1340"/>
                <a:gd name="T100" fmla="*/ 1001 w 1340"/>
                <a:gd name="T101" fmla="*/ 961 h 1340"/>
                <a:gd name="T102" fmla="*/ 1058 w 1340"/>
                <a:gd name="T103" fmla="*/ 879 h 1340"/>
                <a:gd name="T104" fmla="*/ 1097 w 1340"/>
                <a:gd name="T105" fmla="*/ 782 h 1340"/>
                <a:gd name="T106" fmla="*/ 1112 w 1340"/>
                <a:gd name="T107" fmla="*/ 715 h 1340"/>
                <a:gd name="T108" fmla="*/ 1119 w 1340"/>
                <a:gd name="T109" fmla="*/ 660 h 1340"/>
                <a:gd name="T110" fmla="*/ 1099 w 1340"/>
                <a:gd name="T111" fmla="*/ 486 h 1340"/>
                <a:gd name="T112" fmla="*/ 1021 w 1340"/>
                <a:gd name="T113" fmla="*/ 358 h 1340"/>
                <a:gd name="T114" fmla="*/ 842 w 1340"/>
                <a:gd name="T115" fmla="*/ 246 h 1340"/>
                <a:gd name="T116" fmla="*/ 652 w 1340"/>
                <a:gd name="T117" fmla="*/ 224 h 1340"/>
                <a:gd name="T118" fmla="*/ 583 w 1340"/>
                <a:gd name="T119" fmla="*/ 234 h 1340"/>
                <a:gd name="T120" fmla="*/ 488 w 1340"/>
                <a:gd name="T121" fmla="*/ 26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 h="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1" name="Freeform 70">
              <a:extLst>
                <a:ext uri="{FF2B5EF4-FFF2-40B4-BE49-F238E27FC236}">
                  <a16:creationId xmlns:a16="http://schemas.microsoft.com/office/drawing/2014/main" id="{E8963346-A2A9-804D-8258-1FF3D03A49E4}"/>
                </a:ext>
              </a:extLst>
            </p:cNvPr>
            <p:cNvSpPr>
              <a:spLocks noChangeArrowheads="1"/>
            </p:cNvSpPr>
            <p:nvPr/>
          </p:nvSpPr>
          <p:spPr bwMode="auto">
            <a:xfrm>
              <a:off x="4087682" y="790922"/>
              <a:ext cx="1330559" cy="1330559"/>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2" name="Freeform 71">
              <a:extLst>
                <a:ext uri="{FF2B5EF4-FFF2-40B4-BE49-F238E27FC236}">
                  <a16:creationId xmlns:a16="http://schemas.microsoft.com/office/drawing/2014/main" id="{B3C54C40-15D0-2B41-BCF4-91BBFB9F8095}"/>
                </a:ext>
              </a:extLst>
            </p:cNvPr>
            <p:cNvSpPr>
              <a:spLocks noChangeArrowheads="1"/>
            </p:cNvSpPr>
            <p:nvPr/>
          </p:nvSpPr>
          <p:spPr bwMode="auto">
            <a:xfrm>
              <a:off x="4536962" y="1011721"/>
              <a:ext cx="430080" cy="89088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73" name="Freeform 72">
              <a:extLst>
                <a:ext uri="{FF2B5EF4-FFF2-40B4-BE49-F238E27FC236}">
                  <a16:creationId xmlns:a16="http://schemas.microsoft.com/office/drawing/2014/main" id="{9E33F476-599D-704B-9429-5BB50FE0729E}"/>
                </a:ext>
              </a:extLst>
            </p:cNvPr>
            <p:cNvSpPr>
              <a:spLocks noChangeArrowheads="1"/>
            </p:cNvSpPr>
            <p:nvPr/>
          </p:nvSpPr>
          <p:spPr bwMode="auto">
            <a:xfrm>
              <a:off x="3093122" y="6545161"/>
              <a:ext cx="595200" cy="595200"/>
            </a:xfrm>
            <a:custGeom>
              <a:avLst/>
              <a:gdLst>
                <a:gd name="T0" fmla="*/ 1367 w 1368"/>
                <a:gd name="T1" fmla="*/ 684 h 1366"/>
                <a:gd name="T2" fmla="*/ 1367 w 1368"/>
                <a:gd name="T3" fmla="*/ 684 h 1366"/>
                <a:gd name="T4" fmla="*/ 684 w 1368"/>
                <a:gd name="T5" fmla="*/ 1365 h 1366"/>
                <a:gd name="T6" fmla="*/ 684 w 1368"/>
                <a:gd name="T7" fmla="*/ 1365 h 1366"/>
                <a:gd name="T8" fmla="*/ 0 w 1368"/>
                <a:gd name="T9" fmla="*/ 684 h 1366"/>
                <a:gd name="T10" fmla="*/ 0 w 1368"/>
                <a:gd name="T11" fmla="*/ 684 h 1366"/>
                <a:gd name="T12" fmla="*/ 684 w 1368"/>
                <a:gd name="T13" fmla="*/ 0 h 1366"/>
                <a:gd name="T14" fmla="*/ 684 w 1368"/>
                <a:gd name="T15" fmla="*/ 0 h 1366"/>
                <a:gd name="T16" fmla="*/ 1367 w 1368"/>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8" h="1366">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4" name="Freeform 73">
              <a:extLst>
                <a:ext uri="{FF2B5EF4-FFF2-40B4-BE49-F238E27FC236}">
                  <a16:creationId xmlns:a16="http://schemas.microsoft.com/office/drawing/2014/main" id="{A0C4B1CE-A29F-7346-827B-00699E321299}"/>
                </a:ext>
              </a:extLst>
            </p:cNvPr>
            <p:cNvSpPr>
              <a:spLocks noChangeArrowheads="1"/>
            </p:cNvSpPr>
            <p:nvPr/>
          </p:nvSpPr>
          <p:spPr bwMode="auto">
            <a:xfrm>
              <a:off x="4435201" y="5379721"/>
              <a:ext cx="735361" cy="735359"/>
            </a:xfrm>
            <a:custGeom>
              <a:avLst/>
              <a:gdLst>
                <a:gd name="T0" fmla="*/ 1690 w 1691"/>
                <a:gd name="T1" fmla="*/ 845 h 1691"/>
                <a:gd name="T2" fmla="*/ 1690 w 1691"/>
                <a:gd name="T3" fmla="*/ 845 h 1691"/>
                <a:gd name="T4" fmla="*/ 845 w 1691"/>
                <a:gd name="T5" fmla="*/ 1690 h 1691"/>
                <a:gd name="T6" fmla="*/ 845 w 1691"/>
                <a:gd name="T7" fmla="*/ 1690 h 1691"/>
                <a:gd name="T8" fmla="*/ 0 w 1691"/>
                <a:gd name="T9" fmla="*/ 845 h 1691"/>
                <a:gd name="T10" fmla="*/ 0 w 1691"/>
                <a:gd name="T11" fmla="*/ 845 h 1691"/>
                <a:gd name="T12" fmla="*/ 845 w 1691"/>
                <a:gd name="T13" fmla="*/ 0 h 1691"/>
                <a:gd name="T14" fmla="*/ 845 w 1691"/>
                <a:gd name="T15" fmla="*/ 0 h 1691"/>
                <a:gd name="T16" fmla="*/ 1690 w 1691"/>
                <a:gd name="T17" fmla="*/ 845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1" h="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5" name="Freeform 74">
              <a:extLst>
                <a:ext uri="{FF2B5EF4-FFF2-40B4-BE49-F238E27FC236}">
                  <a16:creationId xmlns:a16="http://schemas.microsoft.com/office/drawing/2014/main" id="{006749AD-F12F-BC48-82FF-533BB46271A9}"/>
                </a:ext>
              </a:extLst>
            </p:cNvPr>
            <p:cNvSpPr>
              <a:spLocks noChangeArrowheads="1"/>
            </p:cNvSpPr>
            <p:nvPr/>
          </p:nvSpPr>
          <p:spPr bwMode="auto">
            <a:xfrm>
              <a:off x="6468482" y="3515401"/>
              <a:ext cx="654719" cy="656640"/>
            </a:xfrm>
            <a:custGeom>
              <a:avLst/>
              <a:gdLst>
                <a:gd name="T0" fmla="*/ 1504 w 1505"/>
                <a:gd name="T1" fmla="*/ 754 h 1507"/>
                <a:gd name="T2" fmla="*/ 1504 w 1505"/>
                <a:gd name="T3" fmla="*/ 754 h 1507"/>
                <a:gd name="T4" fmla="*/ 753 w 1505"/>
                <a:gd name="T5" fmla="*/ 1506 h 1507"/>
                <a:gd name="T6" fmla="*/ 753 w 1505"/>
                <a:gd name="T7" fmla="*/ 1506 h 1507"/>
                <a:gd name="T8" fmla="*/ 0 w 1505"/>
                <a:gd name="T9" fmla="*/ 754 h 1507"/>
                <a:gd name="T10" fmla="*/ 0 w 1505"/>
                <a:gd name="T11" fmla="*/ 754 h 1507"/>
                <a:gd name="T12" fmla="*/ 753 w 1505"/>
                <a:gd name="T13" fmla="*/ 0 h 1507"/>
                <a:gd name="T14" fmla="*/ 753 w 1505"/>
                <a:gd name="T15" fmla="*/ 0 h 1507"/>
                <a:gd name="T16" fmla="*/ 1504 w 1505"/>
                <a:gd name="T17" fmla="*/ 754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1507">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6" name="Freeform 75">
              <a:extLst>
                <a:ext uri="{FF2B5EF4-FFF2-40B4-BE49-F238E27FC236}">
                  <a16:creationId xmlns:a16="http://schemas.microsoft.com/office/drawing/2014/main" id="{610CEBA3-94B5-1441-A365-8AE11A27B3B7}"/>
                </a:ext>
              </a:extLst>
            </p:cNvPr>
            <p:cNvSpPr>
              <a:spLocks noChangeArrowheads="1"/>
            </p:cNvSpPr>
            <p:nvPr/>
          </p:nvSpPr>
          <p:spPr bwMode="auto">
            <a:xfrm>
              <a:off x="7190401" y="5615881"/>
              <a:ext cx="629760" cy="629760"/>
            </a:xfrm>
            <a:custGeom>
              <a:avLst/>
              <a:gdLst>
                <a:gd name="T0" fmla="*/ 1444 w 1445"/>
                <a:gd name="T1" fmla="*/ 720 h 1446"/>
                <a:gd name="T2" fmla="*/ 1444 w 1445"/>
                <a:gd name="T3" fmla="*/ 720 h 1446"/>
                <a:gd name="T4" fmla="*/ 722 w 1445"/>
                <a:gd name="T5" fmla="*/ 1445 h 1446"/>
                <a:gd name="T6" fmla="*/ 722 w 1445"/>
                <a:gd name="T7" fmla="*/ 1445 h 1446"/>
                <a:gd name="T8" fmla="*/ 0 w 1445"/>
                <a:gd name="T9" fmla="*/ 720 h 1446"/>
                <a:gd name="T10" fmla="*/ 0 w 1445"/>
                <a:gd name="T11" fmla="*/ 720 h 1446"/>
                <a:gd name="T12" fmla="*/ 722 w 1445"/>
                <a:gd name="T13" fmla="*/ 0 h 1446"/>
                <a:gd name="T14" fmla="*/ 722 w 1445"/>
                <a:gd name="T15" fmla="*/ 0 h 1446"/>
                <a:gd name="T16" fmla="*/ 1444 w 1445"/>
                <a:gd name="T17" fmla="*/ 72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5" h="1446">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7" name="Freeform 76">
              <a:extLst>
                <a:ext uri="{FF2B5EF4-FFF2-40B4-BE49-F238E27FC236}">
                  <a16:creationId xmlns:a16="http://schemas.microsoft.com/office/drawing/2014/main" id="{64D071DE-B36A-D340-9FF3-E4012EF96D34}"/>
                </a:ext>
              </a:extLst>
            </p:cNvPr>
            <p:cNvSpPr>
              <a:spLocks noChangeArrowheads="1"/>
            </p:cNvSpPr>
            <p:nvPr/>
          </p:nvSpPr>
          <p:spPr bwMode="auto">
            <a:xfrm>
              <a:off x="9068162" y="5051400"/>
              <a:ext cx="439679" cy="439681"/>
            </a:xfrm>
            <a:custGeom>
              <a:avLst/>
              <a:gdLst>
                <a:gd name="T0" fmla="*/ 1008 w 1009"/>
                <a:gd name="T1" fmla="*/ 505 h 1011"/>
                <a:gd name="T2" fmla="*/ 1008 w 1009"/>
                <a:gd name="T3" fmla="*/ 505 h 1011"/>
                <a:gd name="T4" fmla="*/ 505 w 1009"/>
                <a:gd name="T5" fmla="*/ 1010 h 1011"/>
                <a:gd name="T6" fmla="*/ 505 w 1009"/>
                <a:gd name="T7" fmla="*/ 1010 h 1011"/>
                <a:gd name="T8" fmla="*/ 0 w 1009"/>
                <a:gd name="T9" fmla="*/ 505 h 1011"/>
                <a:gd name="T10" fmla="*/ 0 w 1009"/>
                <a:gd name="T11" fmla="*/ 505 h 1011"/>
                <a:gd name="T12" fmla="*/ 505 w 1009"/>
                <a:gd name="T13" fmla="*/ 0 h 1011"/>
                <a:gd name="T14" fmla="*/ 505 w 1009"/>
                <a:gd name="T15" fmla="*/ 0 h 1011"/>
                <a:gd name="T16" fmla="*/ 1008 w 1009"/>
                <a:gd name="T17" fmla="*/ 505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9" h="1011">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8" name="Freeform 77">
              <a:extLst>
                <a:ext uri="{FF2B5EF4-FFF2-40B4-BE49-F238E27FC236}">
                  <a16:creationId xmlns:a16="http://schemas.microsoft.com/office/drawing/2014/main" id="{0D8D55D6-FFCC-0F47-8F19-E73C18A41724}"/>
                </a:ext>
              </a:extLst>
            </p:cNvPr>
            <p:cNvSpPr>
              <a:spLocks noChangeArrowheads="1"/>
            </p:cNvSpPr>
            <p:nvPr/>
          </p:nvSpPr>
          <p:spPr bwMode="auto">
            <a:xfrm>
              <a:off x="10020481" y="2526601"/>
              <a:ext cx="696959" cy="696959"/>
            </a:xfrm>
            <a:custGeom>
              <a:avLst/>
              <a:gdLst>
                <a:gd name="T0" fmla="*/ 1600 w 1601"/>
                <a:gd name="T1" fmla="*/ 800 h 1599"/>
                <a:gd name="T2" fmla="*/ 1600 w 1601"/>
                <a:gd name="T3" fmla="*/ 800 h 1599"/>
                <a:gd name="T4" fmla="*/ 799 w 1601"/>
                <a:gd name="T5" fmla="*/ 1598 h 1599"/>
                <a:gd name="T6" fmla="*/ 799 w 1601"/>
                <a:gd name="T7" fmla="*/ 1598 h 1599"/>
                <a:gd name="T8" fmla="*/ 0 w 1601"/>
                <a:gd name="T9" fmla="*/ 800 h 1599"/>
                <a:gd name="T10" fmla="*/ 0 w 1601"/>
                <a:gd name="T11" fmla="*/ 800 h 1599"/>
                <a:gd name="T12" fmla="*/ 799 w 1601"/>
                <a:gd name="T13" fmla="*/ 0 h 1599"/>
                <a:gd name="T14" fmla="*/ 799 w 1601"/>
                <a:gd name="T15" fmla="*/ 0 h 1599"/>
                <a:gd name="T16" fmla="*/ 1600 w 1601"/>
                <a:gd name="T17" fmla="*/ 80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1" h="1599">
                  <a:moveTo>
                    <a:pt x="1600" y="800"/>
                  </a:moveTo>
                  <a:lnTo>
                    <a:pt x="1600" y="800"/>
                  </a:lnTo>
                  <a:cubicBezTo>
                    <a:pt x="1600" y="1241"/>
                    <a:pt x="1241" y="1598"/>
                    <a:pt x="799" y="1598"/>
                  </a:cubicBezTo>
                  <a:lnTo>
                    <a:pt x="799" y="1598"/>
                  </a:lnTo>
                  <a:cubicBezTo>
                    <a:pt x="359" y="1598"/>
                    <a:pt x="0" y="1241"/>
                    <a:pt x="0" y="800"/>
                  </a:cubicBezTo>
                  <a:lnTo>
                    <a:pt x="0" y="800"/>
                  </a:lnTo>
                  <a:cubicBezTo>
                    <a:pt x="0" y="358"/>
                    <a:pt x="359" y="0"/>
                    <a:pt x="799" y="0"/>
                  </a:cubicBezTo>
                  <a:lnTo>
                    <a:pt x="799" y="0"/>
                  </a:lnTo>
                  <a:cubicBezTo>
                    <a:pt x="1241" y="0"/>
                    <a:pt x="1600" y="358"/>
                    <a:pt x="1600" y="800"/>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9" name="Freeform 78">
              <a:extLst>
                <a:ext uri="{FF2B5EF4-FFF2-40B4-BE49-F238E27FC236}">
                  <a16:creationId xmlns:a16="http://schemas.microsoft.com/office/drawing/2014/main" id="{39B3B00B-201B-684D-B2D0-5C5A81E3B816}"/>
                </a:ext>
              </a:extLst>
            </p:cNvPr>
            <p:cNvSpPr>
              <a:spLocks noChangeArrowheads="1"/>
            </p:cNvSpPr>
            <p:nvPr/>
          </p:nvSpPr>
          <p:spPr bwMode="auto">
            <a:xfrm>
              <a:off x="7488001" y="2931720"/>
              <a:ext cx="433920" cy="432001"/>
            </a:xfrm>
            <a:custGeom>
              <a:avLst/>
              <a:gdLst>
                <a:gd name="T0" fmla="*/ 994 w 995"/>
                <a:gd name="T1" fmla="*/ 496 h 994"/>
                <a:gd name="T2" fmla="*/ 994 w 995"/>
                <a:gd name="T3" fmla="*/ 496 h 994"/>
                <a:gd name="T4" fmla="*/ 497 w 995"/>
                <a:gd name="T5" fmla="*/ 993 h 994"/>
                <a:gd name="T6" fmla="*/ 497 w 995"/>
                <a:gd name="T7" fmla="*/ 993 h 994"/>
                <a:gd name="T8" fmla="*/ 0 w 995"/>
                <a:gd name="T9" fmla="*/ 496 h 994"/>
                <a:gd name="T10" fmla="*/ 0 w 995"/>
                <a:gd name="T11" fmla="*/ 496 h 994"/>
                <a:gd name="T12" fmla="*/ 497 w 995"/>
                <a:gd name="T13" fmla="*/ 0 h 994"/>
                <a:gd name="T14" fmla="*/ 497 w 995"/>
                <a:gd name="T15" fmla="*/ 0 h 994"/>
                <a:gd name="T16" fmla="*/ 994 w 995"/>
                <a:gd name="T17" fmla="*/ 496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94">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0" name="Freeform 79">
              <a:extLst>
                <a:ext uri="{FF2B5EF4-FFF2-40B4-BE49-F238E27FC236}">
                  <a16:creationId xmlns:a16="http://schemas.microsoft.com/office/drawing/2014/main" id="{B4C9FAAF-BF0D-3342-9B6E-CE8D705A3FF5}"/>
                </a:ext>
              </a:extLst>
            </p:cNvPr>
            <p:cNvSpPr>
              <a:spLocks noChangeArrowheads="1"/>
            </p:cNvSpPr>
            <p:nvPr/>
          </p:nvSpPr>
          <p:spPr bwMode="auto">
            <a:xfrm>
              <a:off x="7526401" y="1785482"/>
              <a:ext cx="330240" cy="332159"/>
            </a:xfrm>
            <a:custGeom>
              <a:avLst/>
              <a:gdLst>
                <a:gd name="T0" fmla="*/ 759 w 760"/>
                <a:gd name="T1" fmla="*/ 381 h 763"/>
                <a:gd name="T2" fmla="*/ 759 w 760"/>
                <a:gd name="T3" fmla="*/ 381 h 763"/>
                <a:gd name="T4" fmla="*/ 381 w 760"/>
                <a:gd name="T5" fmla="*/ 762 h 763"/>
                <a:gd name="T6" fmla="*/ 381 w 760"/>
                <a:gd name="T7" fmla="*/ 762 h 763"/>
                <a:gd name="T8" fmla="*/ 0 w 760"/>
                <a:gd name="T9" fmla="*/ 381 h 763"/>
                <a:gd name="T10" fmla="*/ 0 w 760"/>
                <a:gd name="T11" fmla="*/ 381 h 763"/>
                <a:gd name="T12" fmla="*/ 381 w 760"/>
                <a:gd name="T13" fmla="*/ 0 h 763"/>
                <a:gd name="T14" fmla="*/ 381 w 760"/>
                <a:gd name="T15" fmla="*/ 0 h 763"/>
                <a:gd name="T16" fmla="*/ 759 w 760"/>
                <a:gd name="T17" fmla="*/ 38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1" name="Freeform 80">
              <a:extLst>
                <a:ext uri="{FF2B5EF4-FFF2-40B4-BE49-F238E27FC236}">
                  <a16:creationId xmlns:a16="http://schemas.microsoft.com/office/drawing/2014/main" id="{4393D7C3-774C-DA4E-8C71-820AECCA202C}"/>
                </a:ext>
              </a:extLst>
            </p:cNvPr>
            <p:cNvSpPr>
              <a:spLocks noChangeArrowheads="1"/>
            </p:cNvSpPr>
            <p:nvPr/>
          </p:nvSpPr>
          <p:spPr bwMode="auto">
            <a:xfrm>
              <a:off x="8167681" y="1499401"/>
              <a:ext cx="533760" cy="533760"/>
            </a:xfrm>
            <a:custGeom>
              <a:avLst/>
              <a:gdLst>
                <a:gd name="T0" fmla="*/ 1226 w 1227"/>
                <a:gd name="T1" fmla="*/ 613 h 1227"/>
                <a:gd name="T2" fmla="*/ 1226 w 1227"/>
                <a:gd name="T3" fmla="*/ 613 h 1227"/>
                <a:gd name="T4" fmla="*/ 613 w 1227"/>
                <a:gd name="T5" fmla="*/ 1226 h 1227"/>
                <a:gd name="T6" fmla="*/ 613 w 1227"/>
                <a:gd name="T7" fmla="*/ 1226 h 1227"/>
                <a:gd name="T8" fmla="*/ 0 w 1227"/>
                <a:gd name="T9" fmla="*/ 613 h 1227"/>
                <a:gd name="T10" fmla="*/ 0 w 1227"/>
                <a:gd name="T11" fmla="*/ 613 h 1227"/>
                <a:gd name="T12" fmla="*/ 613 w 1227"/>
                <a:gd name="T13" fmla="*/ 0 h 1227"/>
                <a:gd name="T14" fmla="*/ 613 w 1227"/>
                <a:gd name="T15" fmla="*/ 0 h 1227"/>
                <a:gd name="T16" fmla="*/ 1226 w 1227"/>
                <a:gd name="T17" fmla="*/ 61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2" name="Freeform 81">
              <a:extLst>
                <a:ext uri="{FF2B5EF4-FFF2-40B4-BE49-F238E27FC236}">
                  <a16:creationId xmlns:a16="http://schemas.microsoft.com/office/drawing/2014/main" id="{279E0055-F736-514D-B47A-A8D39EDF6362}"/>
                </a:ext>
              </a:extLst>
            </p:cNvPr>
            <p:cNvSpPr>
              <a:spLocks noChangeArrowheads="1"/>
            </p:cNvSpPr>
            <p:nvPr/>
          </p:nvSpPr>
          <p:spPr bwMode="auto">
            <a:xfrm>
              <a:off x="6483842" y="1092360"/>
              <a:ext cx="508799" cy="508801"/>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3" name="Freeform 82">
              <a:extLst>
                <a:ext uri="{FF2B5EF4-FFF2-40B4-BE49-F238E27FC236}">
                  <a16:creationId xmlns:a16="http://schemas.microsoft.com/office/drawing/2014/main" id="{95DB4C3E-5652-124A-8549-1CD622FF6881}"/>
                </a:ext>
              </a:extLst>
            </p:cNvPr>
            <p:cNvSpPr>
              <a:spLocks noChangeArrowheads="1"/>
            </p:cNvSpPr>
            <p:nvPr/>
          </p:nvSpPr>
          <p:spPr bwMode="auto">
            <a:xfrm>
              <a:off x="5617920" y="1153800"/>
              <a:ext cx="731521" cy="731521"/>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4" name="Freeform 83">
              <a:extLst>
                <a:ext uri="{FF2B5EF4-FFF2-40B4-BE49-F238E27FC236}">
                  <a16:creationId xmlns:a16="http://schemas.microsoft.com/office/drawing/2014/main" id="{F2B7C5AA-BB7D-A146-8626-BE1717E99224}"/>
                </a:ext>
              </a:extLst>
            </p:cNvPr>
            <p:cNvSpPr>
              <a:spLocks noChangeArrowheads="1"/>
            </p:cNvSpPr>
            <p:nvPr/>
          </p:nvSpPr>
          <p:spPr bwMode="auto">
            <a:xfrm>
              <a:off x="7278721" y="-234359"/>
              <a:ext cx="468480" cy="468480"/>
            </a:xfrm>
            <a:custGeom>
              <a:avLst/>
              <a:gdLst>
                <a:gd name="T0" fmla="*/ 1074 w 1075"/>
                <a:gd name="T1" fmla="*/ 537 h 1076"/>
                <a:gd name="T2" fmla="*/ 1074 w 1075"/>
                <a:gd name="T3" fmla="*/ 537 h 1076"/>
                <a:gd name="T4" fmla="*/ 538 w 1075"/>
                <a:gd name="T5" fmla="*/ 1075 h 1076"/>
                <a:gd name="T6" fmla="*/ 538 w 1075"/>
                <a:gd name="T7" fmla="*/ 1075 h 1076"/>
                <a:gd name="T8" fmla="*/ 0 w 1075"/>
                <a:gd name="T9" fmla="*/ 537 h 1076"/>
                <a:gd name="T10" fmla="*/ 0 w 1075"/>
                <a:gd name="T11" fmla="*/ 537 h 1076"/>
                <a:gd name="T12" fmla="*/ 538 w 1075"/>
                <a:gd name="T13" fmla="*/ 0 h 1076"/>
                <a:gd name="T14" fmla="*/ 538 w 1075"/>
                <a:gd name="T15" fmla="*/ 0 h 1076"/>
                <a:gd name="T16" fmla="*/ 1074 w 1075"/>
                <a:gd name="T17" fmla="*/ 537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5" h="1076">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5" name="Freeform 84">
              <a:extLst>
                <a:ext uri="{FF2B5EF4-FFF2-40B4-BE49-F238E27FC236}">
                  <a16:creationId xmlns:a16="http://schemas.microsoft.com/office/drawing/2014/main" id="{5B02444D-D382-F54D-B195-36E65FAFC59B}"/>
                </a:ext>
              </a:extLst>
            </p:cNvPr>
            <p:cNvSpPr>
              <a:spLocks noChangeArrowheads="1"/>
            </p:cNvSpPr>
            <p:nvPr/>
          </p:nvSpPr>
          <p:spPr bwMode="auto">
            <a:xfrm>
              <a:off x="3960961" y="-42359"/>
              <a:ext cx="407040" cy="407040"/>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6" name="Freeform 85">
              <a:extLst>
                <a:ext uri="{FF2B5EF4-FFF2-40B4-BE49-F238E27FC236}">
                  <a16:creationId xmlns:a16="http://schemas.microsoft.com/office/drawing/2014/main" id="{6DB694EB-4D96-FE49-ADCD-BEC7B96CD2BA}"/>
                </a:ext>
              </a:extLst>
            </p:cNvPr>
            <p:cNvSpPr>
              <a:spLocks noChangeArrowheads="1"/>
            </p:cNvSpPr>
            <p:nvPr/>
          </p:nvSpPr>
          <p:spPr bwMode="auto">
            <a:xfrm>
              <a:off x="2947202" y="2263560"/>
              <a:ext cx="478079" cy="478081"/>
            </a:xfrm>
            <a:custGeom>
              <a:avLst/>
              <a:gdLst>
                <a:gd name="T0" fmla="*/ 1097 w 1098"/>
                <a:gd name="T1" fmla="*/ 550 h 1100"/>
                <a:gd name="T2" fmla="*/ 1097 w 1098"/>
                <a:gd name="T3" fmla="*/ 550 h 1100"/>
                <a:gd name="T4" fmla="*/ 550 w 1098"/>
                <a:gd name="T5" fmla="*/ 1099 h 1100"/>
                <a:gd name="T6" fmla="*/ 550 w 1098"/>
                <a:gd name="T7" fmla="*/ 1099 h 1100"/>
                <a:gd name="T8" fmla="*/ 0 w 1098"/>
                <a:gd name="T9" fmla="*/ 550 h 1100"/>
                <a:gd name="T10" fmla="*/ 0 w 1098"/>
                <a:gd name="T11" fmla="*/ 550 h 1100"/>
                <a:gd name="T12" fmla="*/ 550 w 1098"/>
                <a:gd name="T13" fmla="*/ 0 h 1100"/>
                <a:gd name="T14" fmla="*/ 550 w 1098"/>
                <a:gd name="T15" fmla="*/ 0 h 1100"/>
                <a:gd name="T16" fmla="*/ 1097 w 1098"/>
                <a:gd name="T17" fmla="*/ 55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1100">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7" name="Freeform 86">
              <a:extLst>
                <a:ext uri="{FF2B5EF4-FFF2-40B4-BE49-F238E27FC236}">
                  <a16:creationId xmlns:a16="http://schemas.microsoft.com/office/drawing/2014/main" id="{12BFD634-2CFD-6F43-A7F4-68BAECA90295}"/>
                </a:ext>
              </a:extLst>
            </p:cNvPr>
            <p:cNvSpPr>
              <a:spLocks noChangeArrowheads="1"/>
            </p:cNvSpPr>
            <p:nvPr/>
          </p:nvSpPr>
          <p:spPr bwMode="auto">
            <a:xfrm>
              <a:off x="5139842" y="2063880"/>
              <a:ext cx="708479" cy="708481"/>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8" name="Freeform 87">
              <a:extLst>
                <a:ext uri="{FF2B5EF4-FFF2-40B4-BE49-F238E27FC236}">
                  <a16:creationId xmlns:a16="http://schemas.microsoft.com/office/drawing/2014/main" id="{37DFB59D-55EF-4F4F-A1A1-4152EED13B7F}"/>
                </a:ext>
              </a:extLst>
            </p:cNvPr>
            <p:cNvSpPr>
              <a:spLocks noChangeArrowheads="1"/>
            </p:cNvSpPr>
            <p:nvPr/>
          </p:nvSpPr>
          <p:spPr bwMode="auto">
            <a:xfrm>
              <a:off x="3720961" y="1773961"/>
              <a:ext cx="366721" cy="366719"/>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9" name="Freeform 88">
              <a:extLst>
                <a:ext uri="{FF2B5EF4-FFF2-40B4-BE49-F238E27FC236}">
                  <a16:creationId xmlns:a16="http://schemas.microsoft.com/office/drawing/2014/main" id="{8E0EDC8F-9E6B-8F4A-A2FA-E7A0342B28E9}"/>
                </a:ext>
              </a:extLst>
            </p:cNvPr>
            <p:cNvSpPr>
              <a:spLocks noChangeArrowheads="1"/>
            </p:cNvSpPr>
            <p:nvPr/>
          </p:nvSpPr>
          <p:spPr bwMode="auto">
            <a:xfrm>
              <a:off x="3584641" y="416521"/>
              <a:ext cx="629760" cy="629760"/>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0" name="Freeform 89">
              <a:extLst>
                <a:ext uri="{FF2B5EF4-FFF2-40B4-BE49-F238E27FC236}">
                  <a16:creationId xmlns:a16="http://schemas.microsoft.com/office/drawing/2014/main" id="{9E866BA2-EF44-2C46-B855-68A21409B858}"/>
                </a:ext>
              </a:extLst>
            </p:cNvPr>
            <p:cNvSpPr>
              <a:spLocks noChangeArrowheads="1"/>
            </p:cNvSpPr>
            <p:nvPr/>
          </p:nvSpPr>
          <p:spPr bwMode="auto">
            <a:xfrm>
              <a:off x="8215681" y="3354121"/>
              <a:ext cx="337920" cy="337920"/>
            </a:xfrm>
            <a:custGeom>
              <a:avLst/>
              <a:gdLst>
                <a:gd name="T0" fmla="*/ 776 w 777"/>
                <a:gd name="T1" fmla="*/ 386 h 775"/>
                <a:gd name="T2" fmla="*/ 776 w 777"/>
                <a:gd name="T3" fmla="*/ 386 h 775"/>
                <a:gd name="T4" fmla="*/ 389 w 777"/>
                <a:gd name="T5" fmla="*/ 774 h 775"/>
                <a:gd name="T6" fmla="*/ 389 w 777"/>
                <a:gd name="T7" fmla="*/ 774 h 775"/>
                <a:gd name="T8" fmla="*/ 0 w 777"/>
                <a:gd name="T9" fmla="*/ 386 h 775"/>
                <a:gd name="T10" fmla="*/ 0 w 777"/>
                <a:gd name="T11" fmla="*/ 386 h 775"/>
                <a:gd name="T12" fmla="*/ 389 w 777"/>
                <a:gd name="T13" fmla="*/ 0 h 775"/>
                <a:gd name="T14" fmla="*/ 389 w 777"/>
                <a:gd name="T15" fmla="*/ 0 h 775"/>
                <a:gd name="T16" fmla="*/ 776 w 777"/>
                <a:gd name="T17" fmla="*/ 386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775">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1" name="Freeform 90">
              <a:extLst>
                <a:ext uri="{FF2B5EF4-FFF2-40B4-BE49-F238E27FC236}">
                  <a16:creationId xmlns:a16="http://schemas.microsoft.com/office/drawing/2014/main" id="{1BDC6431-E047-1A4E-8B16-171B8B7208A5}"/>
                </a:ext>
              </a:extLst>
            </p:cNvPr>
            <p:cNvSpPr>
              <a:spLocks noChangeArrowheads="1"/>
            </p:cNvSpPr>
            <p:nvPr/>
          </p:nvSpPr>
          <p:spPr bwMode="auto">
            <a:xfrm>
              <a:off x="4794242" y="4158601"/>
              <a:ext cx="362879" cy="360960"/>
            </a:xfrm>
            <a:custGeom>
              <a:avLst/>
              <a:gdLst>
                <a:gd name="T0" fmla="*/ 831 w 832"/>
                <a:gd name="T1" fmla="*/ 415 h 830"/>
                <a:gd name="T2" fmla="*/ 831 w 832"/>
                <a:gd name="T3" fmla="*/ 415 h 830"/>
                <a:gd name="T4" fmla="*/ 415 w 832"/>
                <a:gd name="T5" fmla="*/ 829 h 830"/>
                <a:gd name="T6" fmla="*/ 415 w 832"/>
                <a:gd name="T7" fmla="*/ 829 h 830"/>
                <a:gd name="T8" fmla="*/ 0 w 832"/>
                <a:gd name="T9" fmla="*/ 415 h 830"/>
                <a:gd name="T10" fmla="*/ 0 w 832"/>
                <a:gd name="T11" fmla="*/ 415 h 830"/>
                <a:gd name="T12" fmla="*/ 415 w 832"/>
                <a:gd name="T13" fmla="*/ 0 h 830"/>
                <a:gd name="T14" fmla="*/ 415 w 832"/>
                <a:gd name="T15" fmla="*/ 0 h 830"/>
                <a:gd name="T16" fmla="*/ 831 w 832"/>
                <a:gd name="T1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0">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2" name="Freeform 91">
              <a:extLst>
                <a:ext uri="{FF2B5EF4-FFF2-40B4-BE49-F238E27FC236}">
                  <a16:creationId xmlns:a16="http://schemas.microsoft.com/office/drawing/2014/main" id="{2AB7099B-21C9-4B4A-B4F5-42FAEA8A7BA7}"/>
                </a:ext>
              </a:extLst>
            </p:cNvPr>
            <p:cNvSpPr>
              <a:spLocks noChangeArrowheads="1"/>
            </p:cNvSpPr>
            <p:nvPr/>
          </p:nvSpPr>
          <p:spPr bwMode="auto">
            <a:xfrm>
              <a:off x="5483520" y="2918281"/>
              <a:ext cx="362881" cy="360960"/>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3" name="Freeform 92">
              <a:extLst>
                <a:ext uri="{FF2B5EF4-FFF2-40B4-BE49-F238E27FC236}">
                  <a16:creationId xmlns:a16="http://schemas.microsoft.com/office/drawing/2014/main" id="{F84A0B13-C498-4745-BF2A-55F15AA89627}"/>
                </a:ext>
              </a:extLst>
            </p:cNvPr>
            <p:cNvSpPr>
              <a:spLocks noChangeArrowheads="1"/>
            </p:cNvSpPr>
            <p:nvPr/>
          </p:nvSpPr>
          <p:spPr bwMode="auto">
            <a:xfrm>
              <a:off x="2782082" y="4659720"/>
              <a:ext cx="687360" cy="685441"/>
            </a:xfrm>
            <a:custGeom>
              <a:avLst/>
              <a:gdLst>
                <a:gd name="T0" fmla="*/ 1576 w 1577"/>
                <a:gd name="T1" fmla="*/ 789 h 1576"/>
                <a:gd name="T2" fmla="*/ 1576 w 1577"/>
                <a:gd name="T3" fmla="*/ 789 h 1576"/>
                <a:gd name="T4" fmla="*/ 789 w 1577"/>
                <a:gd name="T5" fmla="*/ 1575 h 1576"/>
                <a:gd name="T6" fmla="*/ 789 w 1577"/>
                <a:gd name="T7" fmla="*/ 1575 h 1576"/>
                <a:gd name="T8" fmla="*/ 0 w 1577"/>
                <a:gd name="T9" fmla="*/ 789 h 1576"/>
                <a:gd name="T10" fmla="*/ 0 w 1577"/>
                <a:gd name="T11" fmla="*/ 789 h 1576"/>
                <a:gd name="T12" fmla="*/ 789 w 1577"/>
                <a:gd name="T13" fmla="*/ 0 h 1576"/>
                <a:gd name="T14" fmla="*/ 789 w 1577"/>
                <a:gd name="T15" fmla="*/ 0 h 1576"/>
                <a:gd name="T16" fmla="*/ 1576 w 1577"/>
                <a:gd name="T17" fmla="*/ 789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7" h="1576">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4" name="Freeform 93">
              <a:extLst>
                <a:ext uri="{FF2B5EF4-FFF2-40B4-BE49-F238E27FC236}">
                  <a16:creationId xmlns:a16="http://schemas.microsoft.com/office/drawing/2014/main" id="{C368D3AB-C61F-7A41-A0E5-D0750A148E2E}"/>
                </a:ext>
              </a:extLst>
            </p:cNvPr>
            <p:cNvSpPr>
              <a:spLocks noChangeArrowheads="1"/>
            </p:cNvSpPr>
            <p:nvPr/>
          </p:nvSpPr>
          <p:spPr bwMode="auto">
            <a:xfrm>
              <a:off x="3371521" y="4108682"/>
              <a:ext cx="360960" cy="362879"/>
            </a:xfrm>
            <a:custGeom>
              <a:avLst/>
              <a:gdLst>
                <a:gd name="T0" fmla="*/ 829 w 830"/>
                <a:gd name="T1" fmla="*/ 416 h 832"/>
                <a:gd name="T2" fmla="*/ 829 w 830"/>
                <a:gd name="T3" fmla="*/ 416 h 832"/>
                <a:gd name="T4" fmla="*/ 416 w 830"/>
                <a:gd name="T5" fmla="*/ 831 h 832"/>
                <a:gd name="T6" fmla="*/ 416 w 830"/>
                <a:gd name="T7" fmla="*/ 831 h 832"/>
                <a:gd name="T8" fmla="*/ 0 w 830"/>
                <a:gd name="T9" fmla="*/ 416 h 832"/>
                <a:gd name="T10" fmla="*/ 0 w 830"/>
                <a:gd name="T11" fmla="*/ 416 h 832"/>
                <a:gd name="T12" fmla="*/ 416 w 830"/>
                <a:gd name="T13" fmla="*/ 0 h 832"/>
                <a:gd name="T14" fmla="*/ 416 w 830"/>
                <a:gd name="T15" fmla="*/ 0 h 832"/>
                <a:gd name="T16" fmla="*/ 829 w 830"/>
                <a:gd name="T17" fmla="*/ 4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2">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5" name="Freeform 94">
              <a:extLst>
                <a:ext uri="{FF2B5EF4-FFF2-40B4-BE49-F238E27FC236}">
                  <a16:creationId xmlns:a16="http://schemas.microsoft.com/office/drawing/2014/main" id="{B86C3C90-9DE9-064A-826F-C0914116C141}"/>
                </a:ext>
              </a:extLst>
            </p:cNvPr>
            <p:cNvSpPr>
              <a:spLocks noChangeArrowheads="1"/>
            </p:cNvSpPr>
            <p:nvPr/>
          </p:nvSpPr>
          <p:spPr bwMode="auto">
            <a:xfrm>
              <a:off x="2739841" y="7052040"/>
              <a:ext cx="330240" cy="332161"/>
            </a:xfrm>
            <a:custGeom>
              <a:avLst/>
              <a:gdLst>
                <a:gd name="T0" fmla="*/ 759 w 760"/>
                <a:gd name="T1" fmla="*/ 380 h 763"/>
                <a:gd name="T2" fmla="*/ 759 w 760"/>
                <a:gd name="T3" fmla="*/ 380 h 763"/>
                <a:gd name="T4" fmla="*/ 379 w 760"/>
                <a:gd name="T5" fmla="*/ 762 h 763"/>
                <a:gd name="T6" fmla="*/ 379 w 760"/>
                <a:gd name="T7" fmla="*/ 762 h 763"/>
                <a:gd name="T8" fmla="*/ 0 w 760"/>
                <a:gd name="T9" fmla="*/ 380 h 763"/>
                <a:gd name="T10" fmla="*/ 0 w 760"/>
                <a:gd name="T11" fmla="*/ 380 h 763"/>
                <a:gd name="T12" fmla="*/ 379 w 760"/>
                <a:gd name="T13" fmla="*/ 0 h 763"/>
                <a:gd name="T14" fmla="*/ 379 w 760"/>
                <a:gd name="T15" fmla="*/ 0 h 763"/>
                <a:gd name="T16" fmla="*/ 759 w 760"/>
                <a:gd name="T17" fmla="*/ 38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0"/>
                  </a:moveTo>
                  <a:lnTo>
                    <a:pt x="759" y="380"/>
                  </a:lnTo>
                  <a:cubicBezTo>
                    <a:pt x="759" y="591"/>
                    <a:pt x="589" y="762"/>
                    <a:pt x="379" y="762"/>
                  </a:cubicBezTo>
                  <a:lnTo>
                    <a:pt x="379" y="762"/>
                  </a:lnTo>
                  <a:cubicBezTo>
                    <a:pt x="170" y="762"/>
                    <a:pt x="0" y="591"/>
                    <a:pt x="0" y="380"/>
                  </a:cubicBezTo>
                  <a:lnTo>
                    <a:pt x="0" y="380"/>
                  </a:lnTo>
                  <a:cubicBezTo>
                    <a:pt x="0" y="171"/>
                    <a:pt x="170" y="0"/>
                    <a:pt x="379" y="0"/>
                  </a:cubicBezTo>
                  <a:lnTo>
                    <a:pt x="379" y="0"/>
                  </a:lnTo>
                  <a:cubicBezTo>
                    <a:pt x="589" y="0"/>
                    <a:pt x="759" y="171"/>
                    <a:pt x="759" y="380"/>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6" name="Freeform 41">
              <a:extLst>
                <a:ext uri="{FF2B5EF4-FFF2-40B4-BE49-F238E27FC236}">
                  <a16:creationId xmlns:a16="http://schemas.microsoft.com/office/drawing/2014/main" id="{22A51CF1-71EF-9949-8AF2-22EECC828A75}"/>
                </a:ext>
              </a:extLst>
            </p:cNvPr>
            <p:cNvSpPr>
              <a:spLocks noChangeArrowheads="1"/>
            </p:cNvSpPr>
            <p:nvPr/>
          </p:nvSpPr>
          <p:spPr bwMode="auto">
            <a:xfrm>
              <a:off x="7102081" y="301321"/>
              <a:ext cx="1351680" cy="1351680"/>
            </a:xfrm>
            <a:custGeom>
              <a:avLst/>
              <a:gdLst>
                <a:gd name="T0" fmla="*/ 3102 w 3103"/>
                <a:gd name="T1" fmla="*/ 1551 h 3104"/>
                <a:gd name="T2" fmla="*/ 3102 w 3103"/>
                <a:gd name="T3" fmla="*/ 1551 h 3104"/>
                <a:gd name="T4" fmla="*/ 1552 w 3103"/>
                <a:gd name="T5" fmla="*/ 3103 h 3104"/>
                <a:gd name="T6" fmla="*/ 1552 w 3103"/>
                <a:gd name="T7" fmla="*/ 3103 h 3104"/>
                <a:gd name="T8" fmla="*/ 0 w 3103"/>
                <a:gd name="T9" fmla="*/ 1551 h 3104"/>
                <a:gd name="T10" fmla="*/ 0 w 3103"/>
                <a:gd name="T11" fmla="*/ 1551 h 3104"/>
                <a:gd name="T12" fmla="*/ 1552 w 3103"/>
                <a:gd name="T13" fmla="*/ 0 h 3104"/>
                <a:gd name="T14" fmla="*/ 1552 w 3103"/>
                <a:gd name="T15" fmla="*/ 0 h 3104"/>
                <a:gd name="T16" fmla="*/ 3102 w 3103"/>
                <a:gd name="T17" fmla="*/ 1551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3" h="3104">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7" name="Freeform 95">
              <a:extLst>
                <a:ext uri="{FF2B5EF4-FFF2-40B4-BE49-F238E27FC236}">
                  <a16:creationId xmlns:a16="http://schemas.microsoft.com/office/drawing/2014/main" id="{39DC684E-D1CC-A440-A570-A27C438620A8}"/>
                </a:ext>
              </a:extLst>
            </p:cNvPr>
            <p:cNvSpPr>
              <a:spLocks noChangeArrowheads="1"/>
            </p:cNvSpPr>
            <p:nvPr/>
          </p:nvSpPr>
          <p:spPr bwMode="auto">
            <a:xfrm>
              <a:off x="7399680" y="666121"/>
              <a:ext cx="768000" cy="624001"/>
            </a:xfrm>
            <a:custGeom>
              <a:avLst/>
              <a:gdLst>
                <a:gd name="T0" fmla="*/ 1761 w 1762"/>
                <a:gd name="T1" fmla="*/ 171 h 1433"/>
                <a:gd name="T2" fmla="*/ 1761 w 1762"/>
                <a:gd name="T3" fmla="*/ 171 h 1433"/>
                <a:gd name="T4" fmla="*/ 1554 w 1762"/>
                <a:gd name="T5" fmla="*/ 227 h 1433"/>
                <a:gd name="T6" fmla="*/ 1554 w 1762"/>
                <a:gd name="T7" fmla="*/ 227 h 1433"/>
                <a:gd name="T8" fmla="*/ 1713 w 1762"/>
                <a:gd name="T9" fmla="*/ 26 h 1433"/>
                <a:gd name="T10" fmla="*/ 1713 w 1762"/>
                <a:gd name="T11" fmla="*/ 26 h 1433"/>
                <a:gd name="T12" fmla="*/ 1484 w 1762"/>
                <a:gd name="T13" fmla="*/ 114 h 1433"/>
                <a:gd name="T14" fmla="*/ 1484 w 1762"/>
                <a:gd name="T15" fmla="*/ 114 h 1433"/>
                <a:gd name="T16" fmla="*/ 1219 w 1762"/>
                <a:gd name="T17" fmla="*/ 0 h 1433"/>
                <a:gd name="T18" fmla="*/ 1219 w 1762"/>
                <a:gd name="T19" fmla="*/ 0 h 1433"/>
                <a:gd name="T20" fmla="*/ 857 w 1762"/>
                <a:gd name="T21" fmla="*/ 361 h 1433"/>
                <a:gd name="T22" fmla="*/ 857 w 1762"/>
                <a:gd name="T23" fmla="*/ 361 h 1433"/>
                <a:gd name="T24" fmla="*/ 867 w 1762"/>
                <a:gd name="T25" fmla="*/ 444 h 1433"/>
                <a:gd name="T26" fmla="*/ 867 w 1762"/>
                <a:gd name="T27" fmla="*/ 444 h 1433"/>
                <a:gd name="T28" fmla="*/ 122 w 1762"/>
                <a:gd name="T29" fmla="*/ 66 h 1433"/>
                <a:gd name="T30" fmla="*/ 122 w 1762"/>
                <a:gd name="T31" fmla="*/ 66 h 1433"/>
                <a:gd name="T32" fmla="*/ 74 w 1762"/>
                <a:gd name="T33" fmla="*/ 247 h 1433"/>
                <a:gd name="T34" fmla="*/ 74 w 1762"/>
                <a:gd name="T35" fmla="*/ 247 h 1433"/>
                <a:gd name="T36" fmla="*/ 235 w 1762"/>
                <a:gd name="T37" fmla="*/ 549 h 1433"/>
                <a:gd name="T38" fmla="*/ 235 w 1762"/>
                <a:gd name="T39" fmla="*/ 549 h 1433"/>
                <a:gd name="T40" fmla="*/ 71 w 1762"/>
                <a:gd name="T41" fmla="*/ 503 h 1433"/>
                <a:gd name="T42" fmla="*/ 71 w 1762"/>
                <a:gd name="T43" fmla="*/ 507 h 1433"/>
                <a:gd name="T44" fmla="*/ 71 w 1762"/>
                <a:gd name="T45" fmla="*/ 507 h 1433"/>
                <a:gd name="T46" fmla="*/ 361 w 1762"/>
                <a:gd name="T47" fmla="*/ 863 h 1433"/>
                <a:gd name="T48" fmla="*/ 361 w 1762"/>
                <a:gd name="T49" fmla="*/ 863 h 1433"/>
                <a:gd name="T50" fmla="*/ 266 w 1762"/>
                <a:gd name="T51" fmla="*/ 875 h 1433"/>
                <a:gd name="T52" fmla="*/ 266 w 1762"/>
                <a:gd name="T53" fmla="*/ 875 h 1433"/>
                <a:gd name="T54" fmla="*/ 197 w 1762"/>
                <a:gd name="T55" fmla="*/ 868 h 1433"/>
                <a:gd name="T56" fmla="*/ 197 w 1762"/>
                <a:gd name="T57" fmla="*/ 868 h 1433"/>
                <a:gd name="T58" fmla="*/ 535 w 1762"/>
                <a:gd name="T59" fmla="*/ 1120 h 1433"/>
                <a:gd name="T60" fmla="*/ 535 w 1762"/>
                <a:gd name="T61" fmla="*/ 1120 h 1433"/>
                <a:gd name="T62" fmla="*/ 86 w 1762"/>
                <a:gd name="T63" fmla="*/ 1275 h 1433"/>
                <a:gd name="T64" fmla="*/ 86 w 1762"/>
                <a:gd name="T65" fmla="*/ 1275 h 1433"/>
                <a:gd name="T66" fmla="*/ 0 w 1762"/>
                <a:gd name="T67" fmla="*/ 1269 h 1433"/>
                <a:gd name="T68" fmla="*/ 0 w 1762"/>
                <a:gd name="T69" fmla="*/ 1269 h 1433"/>
                <a:gd name="T70" fmla="*/ 553 w 1762"/>
                <a:gd name="T71" fmla="*/ 1432 h 1433"/>
                <a:gd name="T72" fmla="*/ 553 w 1762"/>
                <a:gd name="T73" fmla="*/ 1432 h 1433"/>
                <a:gd name="T74" fmla="*/ 1583 w 1762"/>
                <a:gd name="T75" fmla="*/ 404 h 1433"/>
                <a:gd name="T76" fmla="*/ 1583 w 1762"/>
                <a:gd name="T77" fmla="*/ 404 h 1433"/>
                <a:gd name="T78" fmla="*/ 1580 w 1762"/>
                <a:gd name="T79" fmla="*/ 357 h 1433"/>
                <a:gd name="T80" fmla="*/ 1580 w 1762"/>
                <a:gd name="T81" fmla="*/ 357 h 1433"/>
                <a:gd name="T82" fmla="*/ 1761 w 1762"/>
                <a:gd name="T83" fmla="*/ 17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2" h="1433">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98" name="Freeform 67">
              <a:extLst>
                <a:ext uri="{FF2B5EF4-FFF2-40B4-BE49-F238E27FC236}">
                  <a16:creationId xmlns:a16="http://schemas.microsoft.com/office/drawing/2014/main" id="{672716D3-A8C8-2C4E-8523-08B21E6A70F0}"/>
                </a:ext>
              </a:extLst>
            </p:cNvPr>
            <p:cNvSpPr>
              <a:spLocks noChangeArrowheads="1"/>
            </p:cNvSpPr>
            <p:nvPr/>
          </p:nvSpPr>
          <p:spPr bwMode="auto">
            <a:xfrm>
              <a:off x="6048001" y="4442762"/>
              <a:ext cx="1401600" cy="1401600"/>
            </a:xfrm>
            <a:custGeom>
              <a:avLst/>
              <a:gdLst>
                <a:gd name="T0" fmla="*/ 3220 w 3221"/>
                <a:gd name="T1" fmla="*/ 1609 h 3218"/>
                <a:gd name="T2" fmla="*/ 3220 w 3221"/>
                <a:gd name="T3" fmla="*/ 1609 h 3218"/>
                <a:gd name="T4" fmla="*/ 1610 w 3221"/>
                <a:gd name="T5" fmla="*/ 3217 h 3218"/>
                <a:gd name="T6" fmla="*/ 1610 w 3221"/>
                <a:gd name="T7" fmla="*/ 3217 h 3218"/>
                <a:gd name="T8" fmla="*/ 0 w 3221"/>
                <a:gd name="T9" fmla="*/ 1609 h 3218"/>
                <a:gd name="T10" fmla="*/ 0 w 3221"/>
                <a:gd name="T11" fmla="*/ 1609 h 3218"/>
                <a:gd name="T12" fmla="*/ 1610 w 3221"/>
                <a:gd name="T13" fmla="*/ 0 h 3218"/>
                <a:gd name="T14" fmla="*/ 1610 w 3221"/>
                <a:gd name="T15" fmla="*/ 0 h 3218"/>
                <a:gd name="T16" fmla="*/ 3220 w 3221"/>
                <a:gd name="T17" fmla="*/ 1609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1" h="3218">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9" name="Freeform 96">
              <a:extLst>
                <a:ext uri="{FF2B5EF4-FFF2-40B4-BE49-F238E27FC236}">
                  <a16:creationId xmlns:a16="http://schemas.microsoft.com/office/drawing/2014/main" id="{42A9147D-A58D-C84A-AC30-9F3B0777059D}"/>
                </a:ext>
              </a:extLst>
            </p:cNvPr>
            <p:cNvSpPr>
              <a:spLocks noChangeArrowheads="1"/>
            </p:cNvSpPr>
            <p:nvPr/>
          </p:nvSpPr>
          <p:spPr bwMode="auto">
            <a:xfrm>
              <a:off x="6360962" y="4780682"/>
              <a:ext cx="748800" cy="748800"/>
            </a:xfrm>
            <a:custGeom>
              <a:avLst/>
              <a:gdLst>
                <a:gd name="T0" fmla="*/ 688 w 1721"/>
                <a:gd name="T1" fmla="*/ 1578 h 1721"/>
                <a:gd name="T2" fmla="*/ 0 w 1721"/>
                <a:gd name="T3" fmla="*/ 1483 h 1721"/>
                <a:gd name="T4" fmla="*/ 0 w 1721"/>
                <a:gd name="T5" fmla="*/ 918 h 1721"/>
                <a:gd name="T6" fmla="*/ 688 w 1721"/>
                <a:gd name="T7" fmla="*/ 918 h 1721"/>
                <a:gd name="T8" fmla="*/ 688 w 1721"/>
                <a:gd name="T9" fmla="*/ 1578 h 1721"/>
                <a:gd name="T10" fmla="*/ 1720 w 1721"/>
                <a:gd name="T11" fmla="*/ 918 h 1721"/>
                <a:gd name="T12" fmla="*/ 1720 w 1721"/>
                <a:gd name="T13" fmla="*/ 1720 h 1721"/>
                <a:gd name="T14" fmla="*/ 804 w 1721"/>
                <a:gd name="T15" fmla="*/ 1591 h 1721"/>
                <a:gd name="T16" fmla="*/ 804 w 1721"/>
                <a:gd name="T17" fmla="*/ 918 h 1721"/>
                <a:gd name="T18" fmla="*/ 1720 w 1721"/>
                <a:gd name="T19" fmla="*/ 918 h 1721"/>
                <a:gd name="T20" fmla="*/ 804 w 1721"/>
                <a:gd name="T21" fmla="*/ 133 h 1721"/>
                <a:gd name="T22" fmla="*/ 1720 w 1721"/>
                <a:gd name="T23" fmla="*/ 0 h 1721"/>
                <a:gd name="T24" fmla="*/ 1720 w 1721"/>
                <a:gd name="T25" fmla="*/ 804 h 1721"/>
                <a:gd name="T26" fmla="*/ 804 w 1721"/>
                <a:gd name="T27" fmla="*/ 804 h 1721"/>
                <a:gd name="T28" fmla="*/ 804 w 1721"/>
                <a:gd name="T29" fmla="*/ 133 h 1721"/>
                <a:gd name="T30" fmla="*/ 0 w 1721"/>
                <a:gd name="T31" fmla="*/ 804 h 1721"/>
                <a:gd name="T32" fmla="*/ 0 w 1721"/>
                <a:gd name="T33" fmla="*/ 245 h 1721"/>
                <a:gd name="T34" fmla="*/ 688 w 1721"/>
                <a:gd name="T35" fmla="*/ 151 h 1721"/>
                <a:gd name="T36" fmla="*/ 688 w 1721"/>
                <a:gd name="T37" fmla="*/ 804 h 1721"/>
                <a:gd name="T38" fmla="*/ 0 w 1721"/>
                <a:gd name="T39" fmla="*/ 804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1" h="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00" name="Freeform 50">
              <a:extLst>
                <a:ext uri="{FF2B5EF4-FFF2-40B4-BE49-F238E27FC236}">
                  <a16:creationId xmlns:a16="http://schemas.microsoft.com/office/drawing/2014/main" id="{C96635CF-8DD3-C04F-AC87-CA4F1C3205F9}"/>
                </a:ext>
              </a:extLst>
            </p:cNvPr>
            <p:cNvSpPr>
              <a:spLocks noChangeArrowheads="1"/>
            </p:cNvSpPr>
            <p:nvPr/>
          </p:nvSpPr>
          <p:spPr bwMode="auto">
            <a:xfrm>
              <a:off x="5938562" y="1725961"/>
              <a:ext cx="1676159" cy="1674240"/>
            </a:xfrm>
            <a:custGeom>
              <a:avLst/>
              <a:gdLst>
                <a:gd name="T0" fmla="*/ 3849 w 3850"/>
                <a:gd name="T1" fmla="*/ 1924 h 3847"/>
                <a:gd name="T2" fmla="*/ 3849 w 3850"/>
                <a:gd name="T3" fmla="*/ 1924 h 3847"/>
                <a:gd name="T4" fmla="*/ 1925 w 3850"/>
                <a:gd name="T5" fmla="*/ 3846 h 3847"/>
                <a:gd name="T6" fmla="*/ 1925 w 3850"/>
                <a:gd name="T7" fmla="*/ 3846 h 3847"/>
                <a:gd name="T8" fmla="*/ 0 w 3850"/>
                <a:gd name="T9" fmla="*/ 1924 h 3847"/>
                <a:gd name="T10" fmla="*/ 0 w 3850"/>
                <a:gd name="T11" fmla="*/ 1924 h 3847"/>
                <a:gd name="T12" fmla="*/ 1925 w 3850"/>
                <a:gd name="T13" fmla="*/ 0 h 3847"/>
                <a:gd name="T14" fmla="*/ 1925 w 3850"/>
                <a:gd name="T15" fmla="*/ 0 h 3847"/>
                <a:gd name="T16" fmla="*/ 3849 w 3850"/>
                <a:gd name="T17" fmla="*/ 1924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0" h="3847">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1" name="Freeform 100">
              <a:extLst>
                <a:ext uri="{FF2B5EF4-FFF2-40B4-BE49-F238E27FC236}">
                  <a16:creationId xmlns:a16="http://schemas.microsoft.com/office/drawing/2014/main" id="{B6559C51-8B20-6840-B91D-058DA9FE4FDF}"/>
                </a:ext>
              </a:extLst>
            </p:cNvPr>
            <p:cNvSpPr>
              <a:spLocks noChangeArrowheads="1"/>
            </p:cNvSpPr>
            <p:nvPr/>
          </p:nvSpPr>
          <p:spPr bwMode="auto">
            <a:xfrm>
              <a:off x="6343681" y="2144520"/>
              <a:ext cx="875084" cy="875085"/>
            </a:xfrm>
            <a:custGeom>
              <a:avLst/>
              <a:gdLst>
                <a:gd name="connsiteX0" fmla="*/ 361950 w 723540"/>
                <a:gd name="connsiteY0" fmla="*/ 248616 h 723540"/>
                <a:gd name="connsiteX1" fmla="*/ 248616 w 723540"/>
                <a:gd name="connsiteY1" fmla="*/ 361590 h 723540"/>
                <a:gd name="connsiteX2" fmla="*/ 361950 w 723540"/>
                <a:gd name="connsiteY2" fmla="*/ 474565 h 723540"/>
                <a:gd name="connsiteX3" fmla="*/ 474564 w 723540"/>
                <a:gd name="connsiteY3" fmla="*/ 361590 h 723540"/>
                <a:gd name="connsiteX4" fmla="*/ 361950 w 723540"/>
                <a:gd name="connsiteY4" fmla="*/ 248616 h 723540"/>
                <a:gd name="connsiteX5" fmla="*/ 361950 w 723540"/>
                <a:gd name="connsiteY5" fmla="*/ 180975 h 723540"/>
                <a:gd name="connsiteX6" fmla="*/ 542565 w 723540"/>
                <a:gd name="connsiteY6" fmla="*/ 361590 h 723540"/>
                <a:gd name="connsiteX7" fmla="*/ 361950 w 723540"/>
                <a:gd name="connsiteY7" fmla="*/ 542565 h 723540"/>
                <a:gd name="connsiteX8" fmla="*/ 180975 w 723540"/>
                <a:gd name="connsiteY8" fmla="*/ 361590 h 723540"/>
                <a:gd name="connsiteX9" fmla="*/ 361950 w 723540"/>
                <a:gd name="connsiteY9" fmla="*/ 180975 h 723540"/>
                <a:gd name="connsiteX10" fmla="*/ 556237 w 723540"/>
                <a:gd name="connsiteY10" fmla="*/ 142875 h 723540"/>
                <a:gd name="connsiteX11" fmla="*/ 580661 w 723540"/>
                <a:gd name="connsiteY11" fmla="*/ 167482 h 723540"/>
                <a:gd name="connsiteX12" fmla="*/ 556237 w 723540"/>
                <a:gd name="connsiteY12" fmla="*/ 191726 h 723540"/>
                <a:gd name="connsiteX13" fmla="*/ 531813 w 723540"/>
                <a:gd name="connsiteY13" fmla="*/ 167482 h 723540"/>
                <a:gd name="connsiteX14" fmla="*/ 556237 w 723540"/>
                <a:gd name="connsiteY14" fmla="*/ 142875 h 723540"/>
                <a:gd name="connsiteX15" fmla="*/ 226286 w 723540"/>
                <a:gd name="connsiteY15" fmla="*/ 68034 h 723540"/>
                <a:gd name="connsiteX16" fmla="*/ 67742 w 723540"/>
                <a:gd name="connsiteY16" fmla="*/ 226061 h 723540"/>
                <a:gd name="connsiteX17" fmla="*/ 67742 w 723540"/>
                <a:gd name="connsiteY17" fmla="*/ 497479 h 723540"/>
                <a:gd name="connsiteX18" fmla="*/ 226286 w 723540"/>
                <a:gd name="connsiteY18" fmla="*/ 655866 h 723540"/>
                <a:gd name="connsiteX19" fmla="*/ 497613 w 723540"/>
                <a:gd name="connsiteY19" fmla="*/ 655866 h 723540"/>
                <a:gd name="connsiteX20" fmla="*/ 656158 w 723540"/>
                <a:gd name="connsiteY20" fmla="*/ 497479 h 723540"/>
                <a:gd name="connsiteX21" fmla="*/ 656158 w 723540"/>
                <a:gd name="connsiteY21" fmla="*/ 226061 h 723540"/>
                <a:gd name="connsiteX22" fmla="*/ 497613 w 723540"/>
                <a:gd name="connsiteY22" fmla="*/ 68034 h 723540"/>
                <a:gd name="connsiteX23" fmla="*/ 226286 w 723540"/>
                <a:gd name="connsiteY23" fmla="*/ 0 h 723540"/>
                <a:gd name="connsiteX24" fmla="*/ 497613 w 723540"/>
                <a:gd name="connsiteY24" fmla="*/ 0 h 723540"/>
                <a:gd name="connsiteX25" fmla="*/ 723540 w 723540"/>
                <a:gd name="connsiteY25" fmla="*/ 226061 h 723540"/>
                <a:gd name="connsiteX26" fmla="*/ 723540 w 723540"/>
                <a:gd name="connsiteY26" fmla="*/ 497479 h 723540"/>
                <a:gd name="connsiteX27" fmla="*/ 497613 w 723540"/>
                <a:gd name="connsiteY27" fmla="*/ 723540 h 723540"/>
                <a:gd name="connsiteX28" fmla="*/ 226286 w 723540"/>
                <a:gd name="connsiteY28" fmla="*/ 723540 h 723540"/>
                <a:gd name="connsiteX29" fmla="*/ 0 w 723540"/>
                <a:gd name="connsiteY29" fmla="*/ 497479 h 723540"/>
                <a:gd name="connsiteX30" fmla="*/ 0 w 723540"/>
                <a:gd name="connsiteY30" fmla="*/ 226061 h 723540"/>
                <a:gd name="connsiteX31" fmla="*/ 226286 w 723540"/>
                <a:gd name="connsiteY31" fmla="*/ 0 h 72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3540" h="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spTree>
    <p:extLst>
      <p:ext uri="{BB962C8B-B14F-4D97-AF65-F5344CB8AC3E}">
        <p14:creationId xmlns:p14="http://schemas.microsoft.com/office/powerpoint/2010/main" val="3156992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912489-3664-1A4E-AC1B-F6B22BC988D5}"/>
              </a:ext>
            </a:extLst>
          </p:cNvPr>
          <p:cNvGrpSpPr/>
          <p:nvPr userDrawn="1"/>
        </p:nvGrpSpPr>
        <p:grpSpPr>
          <a:xfrm>
            <a:off x="1889299" y="4160651"/>
            <a:ext cx="8053346" cy="2697349"/>
            <a:chOff x="1889299" y="4160651"/>
            <a:chExt cx="8053346" cy="2697349"/>
          </a:xfrm>
        </p:grpSpPr>
        <p:sp>
          <p:nvSpPr>
            <p:cNvPr id="14" name="Freeform 2">
              <a:extLst>
                <a:ext uri="{FF2B5EF4-FFF2-40B4-BE49-F238E27FC236}">
                  <a16:creationId xmlns:a16="http://schemas.microsoft.com/office/drawing/2014/main" id="{4AA53D72-B5C4-5843-A39C-A60F36884EA2}"/>
                </a:ext>
              </a:extLst>
            </p:cNvPr>
            <p:cNvSpPr>
              <a:spLocks noChangeArrowheads="1"/>
            </p:cNvSpPr>
            <p:nvPr/>
          </p:nvSpPr>
          <p:spPr bwMode="auto">
            <a:xfrm>
              <a:off x="5577096" y="4160651"/>
              <a:ext cx="1265052" cy="1266842"/>
            </a:xfrm>
            <a:custGeom>
              <a:avLst/>
              <a:gdLst>
                <a:gd name="T0" fmla="*/ 3117 w 3118"/>
                <a:gd name="T1" fmla="*/ 1560 h 3120"/>
                <a:gd name="T2" fmla="*/ 3117 w 3118"/>
                <a:gd name="T3" fmla="*/ 1560 h 3120"/>
                <a:gd name="T4" fmla="*/ 1559 w 3118"/>
                <a:gd name="T5" fmla="*/ 3119 h 3120"/>
                <a:gd name="T6" fmla="*/ 1559 w 3118"/>
                <a:gd name="T7" fmla="*/ 3119 h 3120"/>
                <a:gd name="T8" fmla="*/ 0 w 3118"/>
                <a:gd name="T9" fmla="*/ 1560 h 3120"/>
                <a:gd name="T10" fmla="*/ 0 w 3118"/>
                <a:gd name="T11" fmla="*/ 1560 h 3120"/>
                <a:gd name="T12" fmla="*/ 1559 w 3118"/>
                <a:gd name="T13" fmla="*/ 0 h 3120"/>
                <a:gd name="T14" fmla="*/ 1559 w 3118"/>
                <a:gd name="T15" fmla="*/ 0 h 3120"/>
                <a:gd name="T16" fmla="*/ 3117 w 3118"/>
                <a:gd name="T17" fmla="*/ 156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8" h="3120">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15" name="Freeform 14">
              <a:extLst>
                <a:ext uri="{FF2B5EF4-FFF2-40B4-BE49-F238E27FC236}">
                  <a16:creationId xmlns:a16="http://schemas.microsoft.com/office/drawing/2014/main" id="{4C689159-CFBC-BF45-A164-BBD41183ED2F}"/>
                </a:ext>
              </a:extLst>
            </p:cNvPr>
            <p:cNvSpPr>
              <a:spLocks noChangeArrowheads="1"/>
            </p:cNvSpPr>
            <p:nvPr/>
          </p:nvSpPr>
          <p:spPr bwMode="auto">
            <a:xfrm>
              <a:off x="5845495" y="4541778"/>
              <a:ext cx="729638" cy="504184"/>
            </a:xfrm>
            <a:custGeom>
              <a:avLst/>
              <a:gdLst>
                <a:gd name="connsiteX0" fmla="*/ 228624 w 647340"/>
                <a:gd name="connsiteY0" fmla="*/ 73328 h 447315"/>
                <a:gd name="connsiteX1" fmla="*/ 228624 w 647340"/>
                <a:gd name="connsiteY1" fmla="*/ 360399 h 447315"/>
                <a:gd name="connsiteX2" fmla="*/ 482468 w 647340"/>
                <a:gd name="connsiteY2" fmla="*/ 216864 h 447315"/>
                <a:gd name="connsiteX3" fmla="*/ 102003 w 647340"/>
                <a:gd name="connsiteY3" fmla="*/ 0 h 447315"/>
                <a:gd name="connsiteX4" fmla="*/ 544977 w 647340"/>
                <a:gd name="connsiteY4" fmla="*/ 0 h 447315"/>
                <a:gd name="connsiteX5" fmla="*/ 647340 w 647340"/>
                <a:gd name="connsiteY5" fmla="*/ 102007 h 447315"/>
                <a:gd name="connsiteX6" fmla="*/ 647340 w 647340"/>
                <a:gd name="connsiteY6" fmla="*/ 345308 h 447315"/>
                <a:gd name="connsiteX7" fmla="*/ 544977 w 647340"/>
                <a:gd name="connsiteY7" fmla="*/ 447315 h 447315"/>
                <a:gd name="connsiteX8" fmla="*/ 102003 w 647340"/>
                <a:gd name="connsiteY8" fmla="*/ 447315 h 447315"/>
                <a:gd name="connsiteX9" fmla="*/ 0 w 647340"/>
                <a:gd name="connsiteY9" fmla="*/ 345308 h 447315"/>
                <a:gd name="connsiteX10" fmla="*/ 0 w 647340"/>
                <a:gd name="connsiteY10" fmla="*/ 102007 h 447315"/>
                <a:gd name="connsiteX11" fmla="*/ 102003 w 647340"/>
                <a:gd name="connsiteY11" fmla="*/ 0 h 44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340" h="447315">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27" name="Freeform 19">
              <a:extLst>
                <a:ext uri="{FF2B5EF4-FFF2-40B4-BE49-F238E27FC236}">
                  <a16:creationId xmlns:a16="http://schemas.microsoft.com/office/drawing/2014/main" id="{056EB2AD-33FE-764D-84DA-115617108E9F}"/>
                </a:ext>
              </a:extLst>
            </p:cNvPr>
            <p:cNvSpPr>
              <a:spLocks noChangeArrowheads="1"/>
            </p:cNvSpPr>
            <p:nvPr/>
          </p:nvSpPr>
          <p:spPr bwMode="auto">
            <a:xfrm>
              <a:off x="2519139" y="5237824"/>
              <a:ext cx="1240003" cy="1240003"/>
            </a:xfrm>
            <a:custGeom>
              <a:avLst/>
              <a:gdLst>
                <a:gd name="T0" fmla="*/ 3054 w 3055"/>
                <a:gd name="T1" fmla="*/ 1525 h 3054"/>
                <a:gd name="T2" fmla="*/ 3054 w 3055"/>
                <a:gd name="T3" fmla="*/ 1525 h 3054"/>
                <a:gd name="T4" fmla="*/ 1526 w 3055"/>
                <a:gd name="T5" fmla="*/ 3053 h 3054"/>
                <a:gd name="T6" fmla="*/ 1526 w 3055"/>
                <a:gd name="T7" fmla="*/ 3053 h 3054"/>
                <a:gd name="T8" fmla="*/ 0 w 3055"/>
                <a:gd name="T9" fmla="*/ 1525 h 3054"/>
                <a:gd name="T10" fmla="*/ 0 w 3055"/>
                <a:gd name="T11" fmla="*/ 1525 h 3054"/>
                <a:gd name="T12" fmla="*/ 1526 w 3055"/>
                <a:gd name="T13" fmla="*/ 0 h 3054"/>
                <a:gd name="T14" fmla="*/ 1526 w 3055"/>
                <a:gd name="T15" fmla="*/ 0 h 3054"/>
                <a:gd name="T16" fmla="*/ 3054 w 3055"/>
                <a:gd name="T17" fmla="*/ 1525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4">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28" name="Freeform 27">
              <a:extLst>
                <a:ext uri="{FF2B5EF4-FFF2-40B4-BE49-F238E27FC236}">
                  <a16:creationId xmlns:a16="http://schemas.microsoft.com/office/drawing/2014/main" id="{799C9A93-0588-774D-BB49-0EFB65166A87}"/>
                </a:ext>
              </a:extLst>
            </p:cNvPr>
            <p:cNvSpPr>
              <a:spLocks noChangeArrowheads="1"/>
            </p:cNvSpPr>
            <p:nvPr/>
          </p:nvSpPr>
          <p:spPr bwMode="auto">
            <a:xfrm>
              <a:off x="2742883" y="5504434"/>
              <a:ext cx="790688" cy="705009"/>
            </a:xfrm>
            <a:custGeom>
              <a:avLst/>
              <a:gdLst>
                <a:gd name="connsiteX0" fmla="*/ 339731 w 701503"/>
                <a:gd name="connsiteY0" fmla="*/ 393551 h 625488"/>
                <a:gd name="connsiteX1" fmla="*/ 343697 w 701503"/>
                <a:gd name="connsiteY1" fmla="*/ 395710 h 625488"/>
                <a:gd name="connsiteX2" fmla="*/ 344058 w 701503"/>
                <a:gd name="connsiteY2" fmla="*/ 400388 h 625488"/>
                <a:gd name="connsiteX3" fmla="*/ 344058 w 701503"/>
                <a:gd name="connsiteY3" fmla="*/ 509047 h 625488"/>
                <a:gd name="connsiteX4" fmla="*/ 344058 w 701503"/>
                <a:gd name="connsiteY4" fmla="*/ 616268 h 625488"/>
                <a:gd name="connsiteX5" fmla="*/ 344058 w 701503"/>
                <a:gd name="connsiteY5" fmla="*/ 620226 h 625488"/>
                <a:gd name="connsiteX6" fmla="*/ 336847 w 701503"/>
                <a:gd name="connsiteY6" fmla="*/ 623464 h 625488"/>
                <a:gd name="connsiteX7" fmla="*/ 248514 w 701503"/>
                <a:gd name="connsiteY7" fmla="*/ 569854 h 625488"/>
                <a:gd name="connsiteX8" fmla="*/ 145760 w 701503"/>
                <a:gd name="connsiteY8" fmla="*/ 506529 h 625488"/>
                <a:gd name="connsiteX9" fmla="*/ 139992 w 701503"/>
                <a:gd name="connsiteY9" fmla="*/ 496814 h 625488"/>
                <a:gd name="connsiteX10" fmla="*/ 139992 w 701503"/>
                <a:gd name="connsiteY10" fmla="*/ 471988 h 625488"/>
                <a:gd name="connsiteX11" fmla="*/ 147924 w 701503"/>
                <a:gd name="connsiteY11" fmla="*/ 467670 h 625488"/>
                <a:gd name="connsiteX12" fmla="*/ 203807 w 701503"/>
                <a:gd name="connsiteY12" fmla="*/ 497894 h 625488"/>
                <a:gd name="connsiteX13" fmla="*/ 213181 w 701503"/>
                <a:gd name="connsiteY13" fmla="*/ 497534 h 625488"/>
                <a:gd name="connsiteX14" fmla="*/ 307282 w 701503"/>
                <a:gd name="connsiteY14" fmla="*/ 419817 h 625488"/>
                <a:gd name="connsiteX15" fmla="*/ 335044 w 701503"/>
                <a:gd name="connsiteY15" fmla="*/ 397149 h 625488"/>
                <a:gd name="connsiteX16" fmla="*/ 339731 w 701503"/>
                <a:gd name="connsiteY16" fmla="*/ 393551 h 625488"/>
                <a:gd name="connsiteX17" fmla="*/ 359639 w 701503"/>
                <a:gd name="connsiteY17" fmla="*/ 393190 h 625488"/>
                <a:gd name="connsiteX18" fmla="*/ 365402 w 701503"/>
                <a:gd name="connsiteY18" fmla="*/ 395345 h 625488"/>
                <a:gd name="connsiteX19" fmla="*/ 394936 w 701503"/>
                <a:gd name="connsiteY19" fmla="*/ 420134 h 625488"/>
                <a:gd name="connsiteX20" fmla="*/ 468770 w 701503"/>
                <a:gd name="connsiteY20" fmla="*/ 480488 h 625488"/>
                <a:gd name="connsiteX21" fmla="*/ 488939 w 701503"/>
                <a:gd name="connsiteY21" fmla="*/ 497013 h 625488"/>
                <a:gd name="connsiteX22" fmla="*/ 499744 w 701503"/>
                <a:gd name="connsiteY22" fmla="*/ 497732 h 625488"/>
                <a:gd name="connsiteX23" fmla="*/ 556650 w 701503"/>
                <a:gd name="connsiteY23" fmla="*/ 466836 h 625488"/>
                <a:gd name="connsiteX24" fmla="*/ 563133 w 701503"/>
                <a:gd name="connsiteY24" fmla="*/ 470788 h 625488"/>
                <a:gd name="connsiteX25" fmla="*/ 563133 w 701503"/>
                <a:gd name="connsiteY25" fmla="*/ 497732 h 625488"/>
                <a:gd name="connsiteX26" fmla="*/ 558091 w 701503"/>
                <a:gd name="connsiteY26" fmla="*/ 505995 h 625488"/>
                <a:gd name="connsiteX27" fmla="*/ 455804 w 701503"/>
                <a:gd name="connsiteY27" fmla="*/ 568504 h 625488"/>
                <a:gd name="connsiteX28" fmla="*/ 366843 w 701503"/>
                <a:gd name="connsiteY28" fmla="*/ 623110 h 625488"/>
                <a:gd name="connsiteX29" fmla="*/ 359639 w 701503"/>
                <a:gd name="connsiteY29" fmla="*/ 624907 h 625488"/>
                <a:gd name="connsiteX30" fmla="*/ 358199 w 701503"/>
                <a:gd name="connsiteY30" fmla="*/ 617722 h 625488"/>
                <a:gd name="connsiteX31" fmla="*/ 358199 w 701503"/>
                <a:gd name="connsiteY31" fmla="*/ 509228 h 625488"/>
                <a:gd name="connsiteX32" fmla="*/ 358199 w 701503"/>
                <a:gd name="connsiteY32" fmla="*/ 401093 h 625488"/>
                <a:gd name="connsiteX33" fmla="*/ 358199 w 701503"/>
                <a:gd name="connsiteY33" fmla="*/ 398219 h 625488"/>
                <a:gd name="connsiteX34" fmla="*/ 359639 w 701503"/>
                <a:gd name="connsiteY34" fmla="*/ 393190 h 625488"/>
                <a:gd name="connsiteX35" fmla="*/ 126182 w 701503"/>
                <a:gd name="connsiteY35" fmla="*/ 261283 h 625488"/>
                <a:gd name="connsiteX36" fmla="*/ 134839 w 701503"/>
                <a:gd name="connsiteY36" fmla="*/ 261644 h 625488"/>
                <a:gd name="connsiteX37" fmla="*/ 183536 w 701503"/>
                <a:gd name="connsiteY37" fmla="*/ 290821 h 625488"/>
                <a:gd name="connsiteX38" fmla="*/ 322050 w 701503"/>
                <a:gd name="connsiteY38" fmla="*/ 374750 h 625488"/>
                <a:gd name="connsiteX39" fmla="*/ 324575 w 701503"/>
                <a:gd name="connsiteY39" fmla="*/ 375830 h 625488"/>
                <a:gd name="connsiteX40" fmla="*/ 324936 w 701503"/>
                <a:gd name="connsiteY40" fmla="*/ 383035 h 625488"/>
                <a:gd name="connsiteX41" fmla="*/ 297882 w 701503"/>
                <a:gd name="connsiteY41" fmla="*/ 406449 h 625488"/>
                <a:gd name="connsiteX42" fmla="*/ 242693 w 701503"/>
                <a:gd name="connsiteY42" fmla="*/ 453996 h 625488"/>
                <a:gd name="connsiteX43" fmla="*/ 214557 w 701503"/>
                <a:gd name="connsiteY43" fmla="*/ 478130 h 625488"/>
                <a:gd name="connsiteX44" fmla="*/ 209868 w 701503"/>
                <a:gd name="connsiteY44" fmla="*/ 480652 h 625488"/>
                <a:gd name="connsiteX45" fmla="*/ 205540 w 701503"/>
                <a:gd name="connsiteY45" fmla="*/ 478130 h 625488"/>
                <a:gd name="connsiteX46" fmla="*/ 14721 w 701503"/>
                <a:gd name="connsiteY46" fmla="*/ 366825 h 625488"/>
                <a:gd name="connsiteX47" fmla="*/ 13279 w 701503"/>
                <a:gd name="connsiteY47" fmla="*/ 365744 h 625488"/>
                <a:gd name="connsiteX48" fmla="*/ 12196 w 701503"/>
                <a:gd name="connsiteY48" fmla="*/ 357460 h 625488"/>
                <a:gd name="connsiteX49" fmla="*/ 38889 w 701503"/>
                <a:gd name="connsiteY49" fmla="*/ 335847 h 625488"/>
                <a:gd name="connsiteX50" fmla="*/ 108146 w 701503"/>
                <a:gd name="connsiteY50" fmla="*/ 276772 h 625488"/>
                <a:gd name="connsiteX51" fmla="*/ 126182 w 701503"/>
                <a:gd name="connsiteY51" fmla="*/ 261283 h 625488"/>
                <a:gd name="connsiteX52" fmla="*/ 570359 w 701503"/>
                <a:gd name="connsiteY52" fmla="*/ 260350 h 625488"/>
                <a:gd name="connsiteX53" fmla="*/ 575033 w 701503"/>
                <a:gd name="connsiteY53" fmla="*/ 262154 h 625488"/>
                <a:gd name="connsiteX54" fmla="*/ 639743 w 701503"/>
                <a:gd name="connsiteY54" fmla="*/ 316634 h 625488"/>
                <a:gd name="connsiteX55" fmla="*/ 688995 w 701503"/>
                <a:gd name="connsiteY55" fmla="*/ 358125 h 625488"/>
                <a:gd name="connsiteX56" fmla="*/ 687557 w 701503"/>
                <a:gd name="connsiteY56" fmla="*/ 366785 h 625488"/>
                <a:gd name="connsiteX57" fmla="*/ 511401 w 701503"/>
                <a:gd name="connsiteY57" fmla="*/ 471055 h 625488"/>
                <a:gd name="connsiteX58" fmla="*/ 495583 w 701503"/>
                <a:gd name="connsiteY58" fmla="*/ 480075 h 625488"/>
                <a:gd name="connsiteX59" fmla="*/ 486955 w 701503"/>
                <a:gd name="connsiteY59" fmla="*/ 478992 h 625488"/>
                <a:gd name="connsiteX60" fmla="*/ 438063 w 701503"/>
                <a:gd name="connsiteY60" fmla="*/ 436418 h 625488"/>
                <a:gd name="connsiteX61" fmla="*/ 379824 w 701503"/>
                <a:gd name="connsiteY61" fmla="*/ 385907 h 625488"/>
                <a:gd name="connsiteX62" fmla="*/ 380183 w 701503"/>
                <a:gd name="connsiteY62" fmla="*/ 375083 h 625488"/>
                <a:gd name="connsiteX63" fmla="*/ 562091 w 701503"/>
                <a:gd name="connsiteY63" fmla="*/ 264319 h 625488"/>
                <a:gd name="connsiteX64" fmla="*/ 570359 w 701503"/>
                <a:gd name="connsiteY64" fmla="*/ 260350 h 625488"/>
                <a:gd name="connsiteX65" fmla="*/ 208924 w 701503"/>
                <a:gd name="connsiteY65" fmla="*/ 360 h 625488"/>
                <a:gd name="connsiteX66" fmla="*/ 213963 w 701503"/>
                <a:gd name="connsiteY66" fmla="*/ 2879 h 625488"/>
                <a:gd name="connsiteX67" fmla="*/ 279837 w 701503"/>
                <a:gd name="connsiteY67" fmla="*/ 56869 h 625488"/>
                <a:gd name="connsiteX68" fmla="*/ 336352 w 701503"/>
                <a:gd name="connsiteY68" fmla="*/ 103659 h 625488"/>
                <a:gd name="connsiteX69" fmla="*/ 338512 w 701503"/>
                <a:gd name="connsiteY69" fmla="*/ 106179 h 625488"/>
                <a:gd name="connsiteX70" fmla="*/ 338152 w 701503"/>
                <a:gd name="connsiteY70" fmla="*/ 113377 h 625488"/>
                <a:gd name="connsiteX71" fmla="*/ 297475 w 701503"/>
                <a:gd name="connsiteY71" fmla="*/ 137852 h 625488"/>
                <a:gd name="connsiteX72" fmla="*/ 138730 w 701503"/>
                <a:gd name="connsiteY72" fmla="*/ 234673 h 625488"/>
                <a:gd name="connsiteX73" fmla="*/ 125771 w 701503"/>
                <a:gd name="connsiteY73" fmla="*/ 233953 h 625488"/>
                <a:gd name="connsiteX74" fmla="*/ 52698 w 701503"/>
                <a:gd name="connsiteY74" fmla="*/ 174565 h 625488"/>
                <a:gd name="connsiteX75" fmla="*/ 5902 w 701503"/>
                <a:gd name="connsiteY75" fmla="*/ 136413 h 625488"/>
                <a:gd name="connsiteX76" fmla="*/ 4462 w 701503"/>
                <a:gd name="connsiteY76" fmla="*/ 134973 h 625488"/>
                <a:gd name="connsiteX77" fmla="*/ 5542 w 701503"/>
                <a:gd name="connsiteY77" fmla="*/ 125255 h 625488"/>
                <a:gd name="connsiteX78" fmla="*/ 201004 w 701503"/>
                <a:gd name="connsiteY78" fmla="*/ 4679 h 625488"/>
                <a:gd name="connsiteX79" fmla="*/ 208924 w 701503"/>
                <a:gd name="connsiteY79" fmla="*/ 360 h 625488"/>
                <a:gd name="connsiteX80" fmla="*/ 492474 w 701503"/>
                <a:gd name="connsiteY80" fmla="*/ 0 h 625488"/>
                <a:gd name="connsiteX81" fmla="*/ 497867 w 701503"/>
                <a:gd name="connsiteY81" fmla="*/ 2884 h 625488"/>
                <a:gd name="connsiteX82" fmla="*/ 669032 w 701503"/>
                <a:gd name="connsiteY82" fmla="*/ 108141 h 625488"/>
                <a:gd name="connsiteX83" fmla="*/ 696721 w 701503"/>
                <a:gd name="connsiteY83" fmla="*/ 125443 h 625488"/>
                <a:gd name="connsiteX84" fmla="*/ 698159 w 701503"/>
                <a:gd name="connsiteY84" fmla="*/ 134815 h 625488"/>
                <a:gd name="connsiteX85" fmla="*/ 644940 w 701503"/>
                <a:gd name="connsiteY85" fmla="*/ 178432 h 625488"/>
                <a:gd name="connsiteX86" fmla="*/ 575898 w 701503"/>
                <a:gd name="connsiteY86" fmla="*/ 234305 h 625488"/>
                <a:gd name="connsiteX87" fmla="*/ 562594 w 701503"/>
                <a:gd name="connsiteY87" fmla="*/ 235747 h 625488"/>
                <a:gd name="connsiteX88" fmla="*/ 412285 w 701503"/>
                <a:gd name="connsiteY88" fmla="*/ 143827 h 625488"/>
                <a:gd name="connsiteX89" fmla="*/ 365179 w 701503"/>
                <a:gd name="connsiteY89" fmla="*/ 114629 h 625488"/>
                <a:gd name="connsiteX90" fmla="*/ 363740 w 701503"/>
                <a:gd name="connsiteY90" fmla="*/ 104896 h 625488"/>
                <a:gd name="connsiteX91" fmla="*/ 451480 w 701503"/>
                <a:gd name="connsiteY91" fmla="*/ 32442 h 625488"/>
                <a:gd name="connsiteX92" fmla="*/ 486360 w 701503"/>
                <a:gd name="connsiteY92" fmla="*/ 3605 h 625488"/>
                <a:gd name="connsiteX93" fmla="*/ 492474 w 701503"/>
                <a:gd name="connsiteY93" fmla="*/ 0 h 62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01503" h="625488">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36" name="Freeform 36">
              <a:extLst>
                <a:ext uri="{FF2B5EF4-FFF2-40B4-BE49-F238E27FC236}">
                  <a16:creationId xmlns:a16="http://schemas.microsoft.com/office/drawing/2014/main" id="{3A118E4D-A12D-C447-958E-5CA1B3B0D84D}"/>
                </a:ext>
              </a:extLst>
            </p:cNvPr>
            <p:cNvSpPr>
              <a:spLocks noChangeArrowheads="1"/>
            </p:cNvSpPr>
            <p:nvPr/>
          </p:nvSpPr>
          <p:spPr bwMode="auto">
            <a:xfrm>
              <a:off x="4584021" y="4253696"/>
              <a:ext cx="837404" cy="837404"/>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37" name="Freeform 36">
              <a:extLst>
                <a:ext uri="{FF2B5EF4-FFF2-40B4-BE49-F238E27FC236}">
                  <a16:creationId xmlns:a16="http://schemas.microsoft.com/office/drawing/2014/main" id="{94A2DE95-4CDB-B947-9C6B-5EC8160E9F55}"/>
                </a:ext>
              </a:extLst>
            </p:cNvPr>
            <p:cNvSpPr>
              <a:spLocks noChangeArrowheads="1"/>
            </p:cNvSpPr>
            <p:nvPr/>
          </p:nvSpPr>
          <p:spPr bwMode="auto">
            <a:xfrm>
              <a:off x="4683474" y="4356165"/>
              <a:ext cx="634765" cy="633124"/>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6" name="Freeform 1">
              <a:extLst>
                <a:ext uri="{FF2B5EF4-FFF2-40B4-BE49-F238E27FC236}">
                  <a16:creationId xmlns:a16="http://schemas.microsoft.com/office/drawing/2014/main" id="{8311B36E-59EE-704A-97CA-AEEBA0A3B1BE}"/>
                </a:ext>
              </a:extLst>
            </p:cNvPr>
            <p:cNvSpPr>
              <a:spLocks noChangeArrowheads="1"/>
            </p:cNvSpPr>
            <p:nvPr/>
          </p:nvSpPr>
          <p:spPr bwMode="auto">
            <a:xfrm>
              <a:off x="8284344" y="4917536"/>
              <a:ext cx="817722" cy="819511"/>
            </a:xfrm>
            <a:custGeom>
              <a:avLst/>
              <a:gdLst>
                <a:gd name="T0" fmla="*/ 2016 w 2017"/>
                <a:gd name="T1" fmla="*/ 1007 h 2018"/>
                <a:gd name="T2" fmla="*/ 2016 w 2017"/>
                <a:gd name="T3" fmla="*/ 1007 h 2018"/>
                <a:gd name="T4" fmla="*/ 1006 w 2017"/>
                <a:gd name="T5" fmla="*/ 2017 h 2018"/>
                <a:gd name="T6" fmla="*/ 1006 w 2017"/>
                <a:gd name="T7" fmla="*/ 2017 h 2018"/>
                <a:gd name="T8" fmla="*/ 0 w 2017"/>
                <a:gd name="T9" fmla="*/ 1007 h 2018"/>
                <a:gd name="T10" fmla="*/ 0 w 2017"/>
                <a:gd name="T11" fmla="*/ 1007 h 2018"/>
                <a:gd name="T12" fmla="*/ 1006 w 2017"/>
                <a:gd name="T13" fmla="*/ 0 h 2018"/>
                <a:gd name="T14" fmla="*/ 1006 w 2017"/>
                <a:gd name="T15" fmla="*/ 0 h 2018"/>
                <a:gd name="T16" fmla="*/ 2016 w 2017"/>
                <a:gd name="T17" fmla="*/ 100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7" h="2018">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47" name="Freeform 46">
              <a:extLst>
                <a:ext uri="{FF2B5EF4-FFF2-40B4-BE49-F238E27FC236}">
                  <a16:creationId xmlns:a16="http://schemas.microsoft.com/office/drawing/2014/main" id="{62D941AA-033E-F34D-B304-D02B6A104965}"/>
                </a:ext>
              </a:extLst>
            </p:cNvPr>
            <p:cNvSpPr>
              <a:spLocks noChangeArrowheads="1"/>
            </p:cNvSpPr>
            <p:nvPr/>
          </p:nvSpPr>
          <p:spPr bwMode="auto">
            <a:xfrm>
              <a:off x="8475802" y="5055313"/>
              <a:ext cx="434395" cy="545339"/>
            </a:xfrm>
            <a:custGeom>
              <a:avLst/>
              <a:gdLst>
                <a:gd name="connsiteX0" fmla="*/ 362809 w 385398"/>
                <a:gd name="connsiteY0" fmla="*/ 177800 h 483828"/>
                <a:gd name="connsiteX1" fmla="*/ 385398 w 385398"/>
                <a:gd name="connsiteY1" fmla="*/ 200040 h 483828"/>
                <a:gd name="connsiteX2" fmla="*/ 385398 w 385398"/>
                <a:gd name="connsiteY2" fmla="*/ 304785 h 483828"/>
                <a:gd name="connsiteX3" fmla="*/ 362809 w 385398"/>
                <a:gd name="connsiteY3" fmla="*/ 326666 h 483828"/>
                <a:gd name="connsiteX4" fmla="*/ 341312 w 385398"/>
                <a:gd name="connsiteY4" fmla="*/ 304785 h 483828"/>
                <a:gd name="connsiteX5" fmla="*/ 341312 w 385398"/>
                <a:gd name="connsiteY5" fmla="*/ 200040 h 483828"/>
                <a:gd name="connsiteX6" fmla="*/ 362809 w 385398"/>
                <a:gd name="connsiteY6" fmla="*/ 177800 h 483828"/>
                <a:gd name="connsiteX7" fmla="*/ 61912 w 385398"/>
                <a:gd name="connsiteY7" fmla="*/ 177800 h 483828"/>
                <a:gd name="connsiteX8" fmla="*/ 321903 w 385398"/>
                <a:gd name="connsiteY8" fmla="*/ 177800 h 483828"/>
                <a:gd name="connsiteX9" fmla="*/ 321903 w 385398"/>
                <a:gd name="connsiteY9" fmla="*/ 178521 h 483828"/>
                <a:gd name="connsiteX10" fmla="*/ 321903 w 385398"/>
                <a:gd name="connsiteY10" fmla="*/ 373167 h 483828"/>
                <a:gd name="connsiteX11" fmla="*/ 288866 w 385398"/>
                <a:gd name="connsiteY11" fmla="*/ 406690 h 483828"/>
                <a:gd name="connsiteX12" fmla="*/ 254392 w 385398"/>
                <a:gd name="connsiteY12" fmla="*/ 406690 h 483828"/>
                <a:gd name="connsiteX13" fmla="*/ 254392 w 385398"/>
                <a:gd name="connsiteY13" fmla="*/ 461840 h 483828"/>
                <a:gd name="connsiteX14" fmla="*/ 232486 w 385398"/>
                <a:gd name="connsiteY14" fmla="*/ 483828 h 483828"/>
                <a:gd name="connsiteX15" fmla="*/ 210581 w 385398"/>
                <a:gd name="connsiteY15" fmla="*/ 461840 h 483828"/>
                <a:gd name="connsiteX16" fmla="*/ 210581 w 385398"/>
                <a:gd name="connsiteY16" fmla="*/ 406690 h 483828"/>
                <a:gd name="connsiteX17" fmla="*/ 173953 w 385398"/>
                <a:gd name="connsiteY17" fmla="*/ 406690 h 483828"/>
                <a:gd name="connsiteX18" fmla="*/ 173953 w 385398"/>
                <a:gd name="connsiteY18" fmla="*/ 461840 h 483828"/>
                <a:gd name="connsiteX19" fmla="*/ 151688 w 385398"/>
                <a:gd name="connsiteY19" fmla="*/ 483828 h 483828"/>
                <a:gd name="connsiteX20" fmla="*/ 130142 w 385398"/>
                <a:gd name="connsiteY20" fmla="*/ 461840 h 483828"/>
                <a:gd name="connsiteX21" fmla="*/ 130142 w 385398"/>
                <a:gd name="connsiteY21" fmla="*/ 406690 h 483828"/>
                <a:gd name="connsiteX22" fmla="*/ 94950 w 385398"/>
                <a:gd name="connsiteY22" fmla="*/ 406690 h 483828"/>
                <a:gd name="connsiteX23" fmla="*/ 61912 w 385398"/>
                <a:gd name="connsiteY23" fmla="*/ 373167 h 483828"/>
                <a:gd name="connsiteX24" fmla="*/ 61912 w 385398"/>
                <a:gd name="connsiteY24" fmla="*/ 178521 h 483828"/>
                <a:gd name="connsiteX25" fmla="*/ 21683 w 385398"/>
                <a:gd name="connsiteY25" fmla="*/ 177800 h 483828"/>
                <a:gd name="connsiteX26" fmla="*/ 44088 w 385398"/>
                <a:gd name="connsiteY26" fmla="*/ 200040 h 483828"/>
                <a:gd name="connsiteX27" fmla="*/ 44088 w 385398"/>
                <a:gd name="connsiteY27" fmla="*/ 304785 h 483828"/>
                <a:gd name="connsiteX28" fmla="*/ 21683 w 385398"/>
                <a:gd name="connsiteY28" fmla="*/ 326666 h 483828"/>
                <a:gd name="connsiteX29" fmla="*/ 0 w 385398"/>
                <a:gd name="connsiteY29" fmla="*/ 304785 h 483828"/>
                <a:gd name="connsiteX30" fmla="*/ 0 w 385398"/>
                <a:gd name="connsiteY30" fmla="*/ 200040 h 483828"/>
                <a:gd name="connsiteX31" fmla="*/ 21683 w 385398"/>
                <a:gd name="connsiteY31" fmla="*/ 177800 h 483828"/>
                <a:gd name="connsiteX32" fmla="*/ 257122 w 385398"/>
                <a:gd name="connsiteY32" fmla="*/ 83705 h 483828"/>
                <a:gd name="connsiteX33" fmla="*/ 244886 w 385398"/>
                <a:gd name="connsiteY33" fmla="*/ 95972 h 483828"/>
                <a:gd name="connsiteX34" fmla="*/ 257122 w 385398"/>
                <a:gd name="connsiteY34" fmla="*/ 108239 h 483828"/>
                <a:gd name="connsiteX35" fmla="*/ 268998 w 385398"/>
                <a:gd name="connsiteY35" fmla="*/ 95972 h 483828"/>
                <a:gd name="connsiteX36" fmla="*/ 257122 w 385398"/>
                <a:gd name="connsiteY36" fmla="*/ 83705 h 483828"/>
                <a:gd name="connsiteX37" fmla="*/ 126121 w 385398"/>
                <a:gd name="connsiteY37" fmla="*/ 83705 h 483828"/>
                <a:gd name="connsiteX38" fmla="*/ 113525 w 385398"/>
                <a:gd name="connsiteY38" fmla="*/ 95972 h 483828"/>
                <a:gd name="connsiteX39" fmla="*/ 126121 w 385398"/>
                <a:gd name="connsiteY39" fmla="*/ 108239 h 483828"/>
                <a:gd name="connsiteX40" fmla="*/ 138358 w 385398"/>
                <a:gd name="connsiteY40" fmla="*/ 95972 h 483828"/>
                <a:gd name="connsiteX41" fmla="*/ 126121 w 385398"/>
                <a:gd name="connsiteY41" fmla="*/ 83705 h 483828"/>
                <a:gd name="connsiteX42" fmla="*/ 113885 w 385398"/>
                <a:gd name="connsiteY42" fmla="*/ 0 h 483828"/>
                <a:gd name="connsiteX43" fmla="*/ 136558 w 385398"/>
                <a:gd name="connsiteY43" fmla="*/ 42213 h 483828"/>
                <a:gd name="connsiteX44" fmla="*/ 192701 w 385398"/>
                <a:gd name="connsiteY44" fmla="*/ 29585 h 483828"/>
                <a:gd name="connsiteX45" fmla="*/ 251004 w 385398"/>
                <a:gd name="connsiteY45" fmla="*/ 43656 h 483828"/>
                <a:gd name="connsiteX46" fmla="*/ 274757 w 385398"/>
                <a:gd name="connsiteY46" fmla="*/ 0 h 483828"/>
                <a:gd name="connsiteX47" fmla="*/ 279435 w 385398"/>
                <a:gd name="connsiteY47" fmla="*/ 2526 h 483828"/>
                <a:gd name="connsiteX48" fmla="*/ 255682 w 385398"/>
                <a:gd name="connsiteY48" fmla="*/ 45821 h 483828"/>
                <a:gd name="connsiteX49" fmla="*/ 321902 w 385398"/>
                <a:gd name="connsiteY49" fmla="*/ 158389 h 483828"/>
                <a:gd name="connsiteX50" fmla="*/ 63500 w 385398"/>
                <a:gd name="connsiteY50" fmla="*/ 158389 h 483828"/>
                <a:gd name="connsiteX51" fmla="*/ 131880 w 385398"/>
                <a:gd name="connsiteY51" fmla="*/ 45099 h 483828"/>
                <a:gd name="connsiteX52" fmla="*/ 109206 w 385398"/>
                <a:gd name="connsiteY52" fmla="*/ 2526 h 48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5398" h="48382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3" name="Freeform 52">
              <a:extLst>
                <a:ext uri="{FF2B5EF4-FFF2-40B4-BE49-F238E27FC236}">
                  <a16:creationId xmlns:a16="http://schemas.microsoft.com/office/drawing/2014/main" id="{AAEBD4C6-EFF5-6D4B-B6EC-69E15E7EBD0D}"/>
                </a:ext>
              </a:extLst>
            </p:cNvPr>
            <p:cNvSpPr>
              <a:spLocks noChangeArrowheads="1"/>
            </p:cNvSpPr>
            <p:nvPr/>
          </p:nvSpPr>
          <p:spPr bwMode="auto">
            <a:xfrm>
              <a:off x="8912398" y="6087755"/>
              <a:ext cx="833248" cy="497253"/>
            </a:xfrm>
            <a:custGeom>
              <a:avLst/>
              <a:gdLst>
                <a:gd name="connsiteX0" fmla="*/ 102971 w 739262"/>
                <a:gd name="connsiteY0" fmla="*/ 290409 h 441166"/>
                <a:gd name="connsiteX1" fmla="*/ 132908 w 739262"/>
                <a:gd name="connsiteY1" fmla="*/ 295505 h 441166"/>
                <a:gd name="connsiteX2" fmla="*/ 204418 w 739262"/>
                <a:gd name="connsiteY2" fmla="*/ 382782 h 441166"/>
                <a:gd name="connsiteX3" fmla="*/ 154217 w 739262"/>
                <a:gd name="connsiteY3" fmla="*/ 439529 h 441166"/>
                <a:gd name="connsiteX4" fmla="*/ 103654 w 739262"/>
                <a:gd name="connsiteY4" fmla="*/ 439529 h 441166"/>
                <a:gd name="connsiteX5" fmla="*/ 21670 w 739262"/>
                <a:gd name="connsiteY5" fmla="*/ 439888 h 441166"/>
                <a:gd name="connsiteX6" fmla="*/ 0 w 739262"/>
                <a:gd name="connsiteY6" fmla="*/ 417261 h 441166"/>
                <a:gd name="connsiteX7" fmla="*/ 27449 w 739262"/>
                <a:gd name="connsiteY7" fmla="*/ 324956 h 441166"/>
                <a:gd name="connsiteX8" fmla="*/ 102971 w 739262"/>
                <a:gd name="connsiteY8" fmla="*/ 290409 h 441166"/>
                <a:gd name="connsiteX9" fmla="*/ 357474 w 739262"/>
                <a:gd name="connsiteY9" fmla="*/ 275726 h 441166"/>
                <a:gd name="connsiteX10" fmla="*/ 458064 w 739262"/>
                <a:gd name="connsiteY10" fmla="*/ 373306 h 441166"/>
                <a:gd name="connsiteX11" fmla="*/ 399237 w 739262"/>
                <a:gd name="connsiteY11" fmla="*/ 441109 h 441166"/>
                <a:gd name="connsiteX12" fmla="*/ 343659 w 739262"/>
                <a:gd name="connsiteY12" fmla="*/ 441109 h 441166"/>
                <a:gd name="connsiteX13" fmla="*/ 252351 w 739262"/>
                <a:gd name="connsiteY13" fmla="*/ 441109 h 441166"/>
                <a:gd name="connsiteX14" fmla="*/ 231058 w 739262"/>
                <a:gd name="connsiteY14" fmla="*/ 431011 h 441166"/>
                <a:gd name="connsiteX15" fmla="*/ 307569 w 739262"/>
                <a:gd name="connsiteY15" fmla="*/ 281339 h 441166"/>
                <a:gd name="connsiteX16" fmla="*/ 357474 w 739262"/>
                <a:gd name="connsiteY16" fmla="*/ 275726 h 441166"/>
                <a:gd name="connsiteX17" fmla="*/ 603313 w 739262"/>
                <a:gd name="connsiteY17" fmla="*/ 254669 h 441166"/>
                <a:gd name="connsiteX18" fmla="*/ 667084 w 739262"/>
                <a:gd name="connsiteY18" fmla="*/ 268657 h 441166"/>
                <a:gd name="connsiteX19" fmla="*/ 738580 w 739262"/>
                <a:gd name="connsiteY19" fmla="*/ 385218 h 441166"/>
                <a:gd name="connsiteX20" fmla="*/ 685408 w 739262"/>
                <a:gd name="connsiteY20" fmla="*/ 439015 h 441166"/>
                <a:gd name="connsiteX21" fmla="*/ 612115 w 739262"/>
                <a:gd name="connsiteY21" fmla="*/ 439015 h 441166"/>
                <a:gd name="connsiteX22" fmla="*/ 508284 w 739262"/>
                <a:gd name="connsiteY22" fmla="*/ 439015 h 441166"/>
                <a:gd name="connsiteX23" fmla="*/ 487446 w 739262"/>
                <a:gd name="connsiteY23" fmla="*/ 429331 h 441166"/>
                <a:gd name="connsiteX24" fmla="*/ 541697 w 739262"/>
                <a:gd name="connsiteY24" fmla="*/ 278340 h 441166"/>
                <a:gd name="connsiteX25" fmla="*/ 603313 w 739262"/>
                <a:gd name="connsiteY25" fmla="*/ 254669 h 441166"/>
                <a:gd name="connsiteX26" fmla="*/ 101780 w 739262"/>
                <a:gd name="connsiteY26" fmla="*/ 83270 h 441166"/>
                <a:gd name="connsiteX27" fmla="*/ 194901 w 739262"/>
                <a:gd name="connsiteY27" fmla="*/ 175852 h 441166"/>
                <a:gd name="connsiteX28" fmla="*/ 101780 w 739262"/>
                <a:gd name="connsiteY28" fmla="*/ 269154 h 441166"/>
                <a:gd name="connsiteX29" fmla="*/ 9020 w 739262"/>
                <a:gd name="connsiteY29" fmla="*/ 174411 h 441166"/>
                <a:gd name="connsiteX30" fmla="*/ 101780 w 739262"/>
                <a:gd name="connsiteY30" fmla="*/ 83270 h 441166"/>
                <a:gd name="connsiteX31" fmla="*/ 345281 w 739262"/>
                <a:gd name="connsiteY31" fmla="*/ 43223 h 441166"/>
                <a:gd name="connsiteX32" fmla="*/ 448183 w 739262"/>
                <a:gd name="connsiteY32" fmla="*/ 145328 h 441166"/>
                <a:gd name="connsiteX33" fmla="*/ 346361 w 739262"/>
                <a:gd name="connsiteY33" fmla="*/ 248876 h 441166"/>
                <a:gd name="connsiteX34" fmla="*/ 242020 w 739262"/>
                <a:gd name="connsiteY34" fmla="*/ 146410 h 441166"/>
                <a:gd name="connsiteX35" fmla="*/ 345281 w 739262"/>
                <a:gd name="connsiteY35" fmla="*/ 43223 h 441166"/>
                <a:gd name="connsiteX36" fmla="*/ 612308 w 739262"/>
                <a:gd name="connsiteY36" fmla="*/ 0 h 441166"/>
                <a:gd name="connsiteX37" fmla="*/ 727942 w 739262"/>
                <a:gd name="connsiteY37" fmla="*/ 114553 h 441166"/>
                <a:gd name="connsiteX38" fmla="*/ 613749 w 739262"/>
                <a:gd name="connsiteY38" fmla="*/ 229106 h 441166"/>
                <a:gd name="connsiteX39" fmla="*/ 498475 w 739262"/>
                <a:gd name="connsiteY39" fmla="*/ 114553 h 441166"/>
                <a:gd name="connsiteX40" fmla="*/ 612308 w 739262"/>
                <a:gd name="connsiteY40" fmla="*/ 0 h 4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9262" h="441166">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55" name="Freeform 54">
              <a:extLst>
                <a:ext uri="{FF2B5EF4-FFF2-40B4-BE49-F238E27FC236}">
                  <a16:creationId xmlns:a16="http://schemas.microsoft.com/office/drawing/2014/main" id="{D72070F7-6776-AE4C-8128-85015FB32FF6}"/>
                </a:ext>
              </a:extLst>
            </p:cNvPr>
            <p:cNvSpPr>
              <a:spLocks noChangeArrowheads="1"/>
            </p:cNvSpPr>
            <p:nvPr/>
          </p:nvSpPr>
          <p:spPr bwMode="auto">
            <a:xfrm>
              <a:off x="4124166" y="5239615"/>
              <a:ext cx="1240001" cy="1240001"/>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56" name="Freeform 55">
              <a:extLst>
                <a:ext uri="{FF2B5EF4-FFF2-40B4-BE49-F238E27FC236}">
                  <a16:creationId xmlns:a16="http://schemas.microsoft.com/office/drawing/2014/main" id="{D7C0C5C1-6E66-4E44-A880-AB34791B9499}"/>
                </a:ext>
              </a:extLst>
            </p:cNvPr>
            <p:cNvSpPr>
              <a:spLocks noChangeArrowheads="1"/>
            </p:cNvSpPr>
            <p:nvPr/>
          </p:nvSpPr>
          <p:spPr bwMode="auto">
            <a:xfrm>
              <a:off x="4542868" y="5445386"/>
              <a:ext cx="400809" cy="830247"/>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64" name="Freeform 63">
              <a:extLst>
                <a:ext uri="{FF2B5EF4-FFF2-40B4-BE49-F238E27FC236}">
                  <a16:creationId xmlns:a16="http://schemas.microsoft.com/office/drawing/2014/main" id="{727E1E12-2CD6-364F-A4FF-F9F302FA7F1F}"/>
                </a:ext>
              </a:extLst>
            </p:cNvPr>
            <p:cNvSpPr>
              <a:spLocks noChangeArrowheads="1"/>
            </p:cNvSpPr>
            <p:nvPr/>
          </p:nvSpPr>
          <p:spPr bwMode="auto">
            <a:xfrm>
              <a:off x="7328845" y="6166485"/>
              <a:ext cx="307764" cy="309552"/>
            </a:xfrm>
            <a:custGeom>
              <a:avLst/>
              <a:gdLst>
                <a:gd name="T0" fmla="*/ 759 w 760"/>
                <a:gd name="T1" fmla="*/ 381 h 763"/>
                <a:gd name="T2" fmla="*/ 759 w 760"/>
                <a:gd name="T3" fmla="*/ 381 h 763"/>
                <a:gd name="T4" fmla="*/ 381 w 760"/>
                <a:gd name="T5" fmla="*/ 762 h 763"/>
                <a:gd name="T6" fmla="*/ 381 w 760"/>
                <a:gd name="T7" fmla="*/ 762 h 763"/>
                <a:gd name="T8" fmla="*/ 0 w 760"/>
                <a:gd name="T9" fmla="*/ 381 h 763"/>
                <a:gd name="T10" fmla="*/ 0 w 760"/>
                <a:gd name="T11" fmla="*/ 381 h 763"/>
                <a:gd name="T12" fmla="*/ 381 w 760"/>
                <a:gd name="T13" fmla="*/ 0 h 763"/>
                <a:gd name="T14" fmla="*/ 381 w 760"/>
                <a:gd name="T15" fmla="*/ 0 h 763"/>
                <a:gd name="T16" fmla="*/ 759 w 760"/>
                <a:gd name="T17" fmla="*/ 38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5" name="Freeform 64">
              <a:extLst>
                <a:ext uri="{FF2B5EF4-FFF2-40B4-BE49-F238E27FC236}">
                  <a16:creationId xmlns:a16="http://schemas.microsoft.com/office/drawing/2014/main" id="{3DA59558-F8F0-CB4B-B894-8A02CF057C0B}"/>
                </a:ext>
              </a:extLst>
            </p:cNvPr>
            <p:cNvSpPr>
              <a:spLocks noChangeArrowheads="1"/>
            </p:cNvSpPr>
            <p:nvPr/>
          </p:nvSpPr>
          <p:spPr bwMode="auto">
            <a:xfrm>
              <a:off x="7926480" y="5899875"/>
              <a:ext cx="497432" cy="497432"/>
            </a:xfrm>
            <a:custGeom>
              <a:avLst/>
              <a:gdLst>
                <a:gd name="T0" fmla="*/ 1226 w 1227"/>
                <a:gd name="T1" fmla="*/ 613 h 1227"/>
                <a:gd name="T2" fmla="*/ 1226 w 1227"/>
                <a:gd name="T3" fmla="*/ 613 h 1227"/>
                <a:gd name="T4" fmla="*/ 613 w 1227"/>
                <a:gd name="T5" fmla="*/ 1226 h 1227"/>
                <a:gd name="T6" fmla="*/ 613 w 1227"/>
                <a:gd name="T7" fmla="*/ 1226 h 1227"/>
                <a:gd name="T8" fmla="*/ 0 w 1227"/>
                <a:gd name="T9" fmla="*/ 613 h 1227"/>
                <a:gd name="T10" fmla="*/ 0 w 1227"/>
                <a:gd name="T11" fmla="*/ 613 h 1227"/>
                <a:gd name="T12" fmla="*/ 613 w 1227"/>
                <a:gd name="T13" fmla="*/ 0 h 1227"/>
                <a:gd name="T14" fmla="*/ 613 w 1227"/>
                <a:gd name="T15" fmla="*/ 0 h 1227"/>
                <a:gd name="T16" fmla="*/ 1226 w 1227"/>
                <a:gd name="T17" fmla="*/ 61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6" name="Freeform 65">
              <a:extLst>
                <a:ext uri="{FF2B5EF4-FFF2-40B4-BE49-F238E27FC236}">
                  <a16:creationId xmlns:a16="http://schemas.microsoft.com/office/drawing/2014/main" id="{F324BC23-143E-994C-B5B3-ADAE65525CBC}"/>
                </a:ext>
              </a:extLst>
            </p:cNvPr>
            <p:cNvSpPr>
              <a:spLocks noChangeArrowheads="1"/>
            </p:cNvSpPr>
            <p:nvPr/>
          </p:nvSpPr>
          <p:spPr bwMode="auto">
            <a:xfrm>
              <a:off x="6357243" y="5520537"/>
              <a:ext cx="474170" cy="474172"/>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7" name="Freeform 66">
              <a:extLst>
                <a:ext uri="{FF2B5EF4-FFF2-40B4-BE49-F238E27FC236}">
                  <a16:creationId xmlns:a16="http://schemas.microsoft.com/office/drawing/2014/main" id="{65189A42-738E-8044-B8AF-8C508BA0DAEC}"/>
                </a:ext>
              </a:extLst>
            </p:cNvPr>
            <p:cNvSpPr>
              <a:spLocks noChangeArrowheads="1"/>
            </p:cNvSpPr>
            <p:nvPr/>
          </p:nvSpPr>
          <p:spPr bwMode="auto">
            <a:xfrm>
              <a:off x="5550255" y="5577795"/>
              <a:ext cx="681734" cy="681734"/>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8" name="Freeform 67">
              <a:extLst>
                <a:ext uri="{FF2B5EF4-FFF2-40B4-BE49-F238E27FC236}">
                  <a16:creationId xmlns:a16="http://schemas.microsoft.com/office/drawing/2014/main" id="{1514A439-4797-A843-BD07-1D1FCA8B59D5}"/>
                </a:ext>
              </a:extLst>
            </p:cNvPr>
            <p:cNvSpPr>
              <a:spLocks noChangeArrowheads="1"/>
            </p:cNvSpPr>
            <p:nvPr/>
          </p:nvSpPr>
          <p:spPr bwMode="auto">
            <a:xfrm>
              <a:off x="7098022" y="4284114"/>
              <a:ext cx="436595" cy="436595"/>
            </a:xfrm>
            <a:custGeom>
              <a:avLst/>
              <a:gdLst>
                <a:gd name="T0" fmla="*/ 1074 w 1075"/>
                <a:gd name="T1" fmla="*/ 537 h 1076"/>
                <a:gd name="T2" fmla="*/ 1074 w 1075"/>
                <a:gd name="T3" fmla="*/ 537 h 1076"/>
                <a:gd name="T4" fmla="*/ 538 w 1075"/>
                <a:gd name="T5" fmla="*/ 1075 h 1076"/>
                <a:gd name="T6" fmla="*/ 538 w 1075"/>
                <a:gd name="T7" fmla="*/ 1075 h 1076"/>
                <a:gd name="T8" fmla="*/ 0 w 1075"/>
                <a:gd name="T9" fmla="*/ 537 h 1076"/>
                <a:gd name="T10" fmla="*/ 0 w 1075"/>
                <a:gd name="T11" fmla="*/ 537 h 1076"/>
                <a:gd name="T12" fmla="*/ 538 w 1075"/>
                <a:gd name="T13" fmla="*/ 0 h 1076"/>
                <a:gd name="T14" fmla="*/ 538 w 1075"/>
                <a:gd name="T15" fmla="*/ 0 h 1076"/>
                <a:gd name="T16" fmla="*/ 1074 w 1075"/>
                <a:gd name="T17" fmla="*/ 537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5" h="1076">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9" name="Freeform 68">
              <a:extLst>
                <a:ext uri="{FF2B5EF4-FFF2-40B4-BE49-F238E27FC236}">
                  <a16:creationId xmlns:a16="http://schemas.microsoft.com/office/drawing/2014/main" id="{237E54A1-1239-B549-BE77-7B4571CF6B58}"/>
                </a:ext>
              </a:extLst>
            </p:cNvPr>
            <p:cNvSpPr>
              <a:spLocks noChangeArrowheads="1"/>
            </p:cNvSpPr>
            <p:nvPr/>
          </p:nvSpPr>
          <p:spPr bwMode="auto">
            <a:xfrm>
              <a:off x="4006069" y="4463047"/>
              <a:ext cx="379337" cy="379337"/>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72" name="Freeform 71">
              <a:extLst>
                <a:ext uri="{FF2B5EF4-FFF2-40B4-BE49-F238E27FC236}">
                  <a16:creationId xmlns:a16="http://schemas.microsoft.com/office/drawing/2014/main" id="{AC56F2AD-817B-2946-AB8E-1980511CA6BA}"/>
                </a:ext>
              </a:extLst>
            </p:cNvPr>
            <p:cNvSpPr>
              <a:spLocks noChangeArrowheads="1"/>
            </p:cNvSpPr>
            <p:nvPr/>
          </p:nvSpPr>
          <p:spPr bwMode="auto">
            <a:xfrm>
              <a:off x="3782404" y="6155748"/>
              <a:ext cx="341762" cy="341760"/>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73" name="Freeform 72">
              <a:extLst>
                <a:ext uri="{FF2B5EF4-FFF2-40B4-BE49-F238E27FC236}">
                  <a16:creationId xmlns:a16="http://schemas.microsoft.com/office/drawing/2014/main" id="{2F707ADF-8027-824B-AC5A-093CC502E452}"/>
                </a:ext>
              </a:extLst>
            </p:cNvPr>
            <p:cNvSpPr>
              <a:spLocks noChangeArrowheads="1"/>
            </p:cNvSpPr>
            <p:nvPr/>
          </p:nvSpPr>
          <p:spPr bwMode="auto">
            <a:xfrm>
              <a:off x="3655362" y="4890695"/>
              <a:ext cx="586899" cy="586899"/>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0" name="Freeform 41">
              <a:extLst>
                <a:ext uri="{FF2B5EF4-FFF2-40B4-BE49-F238E27FC236}">
                  <a16:creationId xmlns:a16="http://schemas.microsoft.com/office/drawing/2014/main" id="{87D9597B-792C-6F4B-875A-4977A2BA2A0A}"/>
                </a:ext>
              </a:extLst>
            </p:cNvPr>
            <p:cNvSpPr>
              <a:spLocks noChangeArrowheads="1"/>
            </p:cNvSpPr>
            <p:nvPr/>
          </p:nvSpPr>
          <p:spPr bwMode="auto">
            <a:xfrm>
              <a:off x="6933404" y="4783336"/>
              <a:ext cx="1259685" cy="1259685"/>
            </a:xfrm>
            <a:custGeom>
              <a:avLst/>
              <a:gdLst>
                <a:gd name="T0" fmla="*/ 3102 w 3103"/>
                <a:gd name="T1" fmla="*/ 1551 h 3104"/>
                <a:gd name="T2" fmla="*/ 3102 w 3103"/>
                <a:gd name="T3" fmla="*/ 1551 h 3104"/>
                <a:gd name="T4" fmla="*/ 1552 w 3103"/>
                <a:gd name="T5" fmla="*/ 3103 h 3104"/>
                <a:gd name="T6" fmla="*/ 1552 w 3103"/>
                <a:gd name="T7" fmla="*/ 3103 h 3104"/>
                <a:gd name="T8" fmla="*/ 0 w 3103"/>
                <a:gd name="T9" fmla="*/ 1551 h 3104"/>
                <a:gd name="T10" fmla="*/ 0 w 3103"/>
                <a:gd name="T11" fmla="*/ 1551 h 3104"/>
                <a:gd name="T12" fmla="*/ 1552 w 3103"/>
                <a:gd name="T13" fmla="*/ 0 h 3104"/>
                <a:gd name="T14" fmla="*/ 1552 w 3103"/>
                <a:gd name="T15" fmla="*/ 0 h 3104"/>
                <a:gd name="T16" fmla="*/ 3102 w 3103"/>
                <a:gd name="T17" fmla="*/ 1551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3" h="3104">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1" name="Freeform 95">
              <a:extLst>
                <a:ext uri="{FF2B5EF4-FFF2-40B4-BE49-F238E27FC236}">
                  <a16:creationId xmlns:a16="http://schemas.microsoft.com/office/drawing/2014/main" id="{3D78B694-FF5E-2E4C-A478-5C56B2628A86}"/>
                </a:ext>
              </a:extLst>
            </p:cNvPr>
            <p:cNvSpPr>
              <a:spLocks noChangeArrowheads="1"/>
            </p:cNvSpPr>
            <p:nvPr/>
          </p:nvSpPr>
          <p:spPr bwMode="auto">
            <a:xfrm>
              <a:off x="7210749" y="5123308"/>
              <a:ext cx="715730" cy="581531"/>
            </a:xfrm>
            <a:custGeom>
              <a:avLst/>
              <a:gdLst>
                <a:gd name="T0" fmla="*/ 1761 w 1762"/>
                <a:gd name="T1" fmla="*/ 171 h 1433"/>
                <a:gd name="T2" fmla="*/ 1761 w 1762"/>
                <a:gd name="T3" fmla="*/ 171 h 1433"/>
                <a:gd name="T4" fmla="*/ 1554 w 1762"/>
                <a:gd name="T5" fmla="*/ 227 h 1433"/>
                <a:gd name="T6" fmla="*/ 1554 w 1762"/>
                <a:gd name="T7" fmla="*/ 227 h 1433"/>
                <a:gd name="T8" fmla="*/ 1713 w 1762"/>
                <a:gd name="T9" fmla="*/ 26 h 1433"/>
                <a:gd name="T10" fmla="*/ 1713 w 1762"/>
                <a:gd name="T11" fmla="*/ 26 h 1433"/>
                <a:gd name="T12" fmla="*/ 1484 w 1762"/>
                <a:gd name="T13" fmla="*/ 114 h 1433"/>
                <a:gd name="T14" fmla="*/ 1484 w 1762"/>
                <a:gd name="T15" fmla="*/ 114 h 1433"/>
                <a:gd name="T16" fmla="*/ 1219 w 1762"/>
                <a:gd name="T17" fmla="*/ 0 h 1433"/>
                <a:gd name="T18" fmla="*/ 1219 w 1762"/>
                <a:gd name="T19" fmla="*/ 0 h 1433"/>
                <a:gd name="T20" fmla="*/ 857 w 1762"/>
                <a:gd name="T21" fmla="*/ 361 h 1433"/>
                <a:gd name="T22" fmla="*/ 857 w 1762"/>
                <a:gd name="T23" fmla="*/ 361 h 1433"/>
                <a:gd name="T24" fmla="*/ 867 w 1762"/>
                <a:gd name="T25" fmla="*/ 444 h 1433"/>
                <a:gd name="T26" fmla="*/ 867 w 1762"/>
                <a:gd name="T27" fmla="*/ 444 h 1433"/>
                <a:gd name="T28" fmla="*/ 122 w 1762"/>
                <a:gd name="T29" fmla="*/ 66 h 1433"/>
                <a:gd name="T30" fmla="*/ 122 w 1762"/>
                <a:gd name="T31" fmla="*/ 66 h 1433"/>
                <a:gd name="T32" fmla="*/ 74 w 1762"/>
                <a:gd name="T33" fmla="*/ 247 h 1433"/>
                <a:gd name="T34" fmla="*/ 74 w 1762"/>
                <a:gd name="T35" fmla="*/ 247 h 1433"/>
                <a:gd name="T36" fmla="*/ 235 w 1762"/>
                <a:gd name="T37" fmla="*/ 549 h 1433"/>
                <a:gd name="T38" fmla="*/ 235 w 1762"/>
                <a:gd name="T39" fmla="*/ 549 h 1433"/>
                <a:gd name="T40" fmla="*/ 71 w 1762"/>
                <a:gd name="T41" fmla="*/ 503 h 1433"/>
                <a:gd name="T42" fmla="*/ 71 w 1762"/>
                <a:gd name="T43" fmla="*/ 507 h 1433"/>
                <a:gd name="T44" fmla="*/ 71 w 1762"/>
                <a:gd name="T45" fmla="*/ 507 h 1433"/>
                <a:gd name="T46" fmla="*/ 361 w 1762"/>
                <a:gd name="T47" fmla="*/ 863 h 1433"/>
                <a:gd name="T48" fmla="*/ 361 w 1762"/>
                <a:gd name="T49" fmla="*/ 863 h 1433"/>
                <a:gd name="T50" fmla="*/ 266 w 1762"/>
                <a:gd name="T51" fmla="*/ 875 h 1433"/>
                <a:gd name="T52" fmla="*/ 266 w 1762"/>
                <a:gd name="T53" fmla="*/ 875 h 1433"/>
                <a:gd name="T54" fmla="*/ 197 w 1762"/>
                <a:gd name="T55" fmla="*/ 868 h 1433"/>
                <a:gd name="T56" fmla="*/ 197 w 1762"/>
                <a:gd name="T57" fmla="*/ 868 h 1433"/>
                <a:gd name="T58" fmla="*/ 535 w 1762"/>
                <a:gd name="T59" fmla="*/ 1120 h 1433"/>
                <a:gd name="T60" fmla="*/ 535 w 1762"/>
                <a:gd name="T61" fmla="*/ 1120 h 1433"/>
                <a:gd name="T62" fmla="*/ 86 w 1762"/>
                <a:gd name="T63" fmla="*/ 1275 h 1433"/>
                <a:gd name="T64" fmla="*/ 86 w 1762"/>
                <a:gd name="T65" fmla="*/ 1275 h 1433"/>
                <a:gd name="T66" fmla="*/ 0 w 1762"/>
                <a:gd name="T67" fmla="*/ 1269 h 1433"/>
                <a:gd name="T68" fmla="*/ 0 w 1762"/>
                <a:gd name="T69" fmla="*/ 1269 h 1433"/>
                <a:gd name="T70" fmla="*/ 553 w 1762"/>
                <a:gd name="T71" fmla="*/ 1432 h 1433"/>
                <a:gd name="T72" fmla="*/ 553 w 1762"/>
                <a:gd name="T73" fmla="*/ 1432 h 1433"/>
                <a:gd name="T74" fmla="*/ 1583 w 1762"/>
                <a:gd name="T75" fmla="*/ 404 h 1433"/>
                <a:gd name="T76" fmla="*/ 1583 w 1762"/>
                <a:gd name="T77" fmla="*/ 404 h 1433"/>
                <a:gd name="T78" fmla="*/ 1580 w 1762"/>
                <a:gd name="T79" fmla="*/ 357 h 1433"/>
                <a:gd name="T80" fmla="*/ 1580 w 1762"/>
                <a:gd name="T81" fmla="*/ 357 h 1433"/>
                <a:gd name="T82" fmla="*/ 1761 w 1762"/>
                <a:gd name="T83" fmla="*/ 17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2" h="1433">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46" name="Freeform 145">
              <a:extLst>
                <a:ext uri="{FF2B5EF4-FFF2-40B4-BE49-F238E27FC236}">
                  <a16:creationId xmlns:a16="http://schemas.microsoft.com/office/drawing/2014/main" id="{65091000-2E0D-CA44-AD64-DA32C065E268}"/>
                </a:ext>
              </a:extLst>
            </p:cNvPr>
            <p:cNvSpPr/>
            <p:nvPr userDrawn="1"/>
          </p:nvSpPr>
          <p:spPr>
            <a:xfrm>
              <a:off x="2143382" y="6640653"/>
              <a:ext cx="389668" cy="217346"/>
            </a:xfrm>
            <a:custGeom>
              <a:avLst/>
              <a:gdLst>
                <a:gd name="connsiteX0" fmla="*/ 0 w 389668"/>
                <a:gd name="connsiteY0" fmla="*/ 103025 h 217346"/>
                <a:gd name="connsiteX1" fmla="*/ 71164 w 389668"/>
                <a:gd name="connsiteY1" fmla="*/ 103025 h 217346"/>
                <a:gd name="connsiteX2" fmla="*/ 71164 w 389668"/>
                <a:gd name="connsiteY2" fmla="*/ 217346 h 217346"/>
                <a:gd name="connsiteX3" fmla="*/ 0 w 389668"/>
                <a:gd name="connsiteY3" fmla="*/ 217346 h 217346"/>
                <a:gd name="connsiteX4" fmla="*/ 299101 w 389668"/>
                <a:gd name="connsiteY4" fmla="*/ 96624 h 217346"/>
                <a:gd name="connsiteX5" fmla="*/ 342150 w 389668"/>
                <a:gd name="connsiteY5" fmla="*/ 103907 h 217346"/>
                <a:gd name="connsiteX6" fmla="*/ 371392 w 389668"/>
                <a:gd name="connsiteY6" fmla="*/ 126162 h 217346"/>
                <a:gd name="connsiteX7" fmla="*/ 386013 w 389668"/>
                <a:gd name="connsiteY7" fmla="*/ 156105 h 217346"/>
                <a:gd name="connsiteX8" fmla="*/ 389668 w 389668"/>
                <a:gd name="connsiteY8" fmla="*/ 203852 h 217346"/>
                <a:gd name="connsiteX9" fmla="*/ 389668 w 389668"/>
                <a:gd name="connsiteY9" fmla="*/ 217346 h 217346"/>
                <a:gd name="connsiteX10" fmla="*/ 317651 w 389668"/>
                <a:gd name="connsiteY10" fmla="*/ 217346 h 217346"/>
                <a:gd name="connsiteX11" fmla="*/ 317022 w 389668"/>
                <a:gd name="connsiteY11" fmla="*/ 198136 h 217346"/>
                <a:gd name="connsiteX12" fmla="*/ 313722 w 389668"/>
                <a:gd name="connsiteY12" fmla="*/ 177955 h 217346"/>
                <a:gd name="connsiteX13" fmla="*/ 299101 w 389668"/>
                <a:gd name="connsiteY13" fmla="*/ 157723 h 217346"/>
                <a:gd name="connsiteX14" fmla="*/ 273515 w 389668"/>
                <a:gd name="connsiteY14" fmla="*/ 150844 h 217346"/>
                <a:gd name="connsiteX15" fmla="*/ 240212 w 389668"/>
                <a:gd name="connsiteY15" fmla="*/ 160556 h 217346"/>
                <a:gd name="connsiteX16" fmla="*/ 219906 w 389668"/>
                <a:gd name="connsiteY16" fmla="*/ 187667 h 217346"/>
                <a:gd name="connsiteX17" fmla="*/ 216048 w 389668"/>
                <a:gd name="connsiteY17" fmla="*/ 211641 h 217346"/>
                <a:gd name="connsiteX18" fmla="*/ 215834 w 389668"/>
                <a:gd name="connsiteY18" fmla="*/ 217346 h 217346"/>
                <a:gd name="connsiteX19" fmla="*/ 143147 w 389668"/>
                <a:gd name="connsiteY19" fmla="*/ 217346 h 217346"/>
                <a:gd name="connsiteX20" fmla="*/ 143147 w 389668"/>
                <a:gd name="connsiteY20" fmla="*/ 101884 h 217346"/>
                <a:gd name="connsiteX21" fmla="*/ 209753 w 389668"/>
                <a:gd name="connsiteY21" fmla="*/ 101884 h 217346"/>
                <a:gd name="connsiteX22" fmla="*/ 209753 w 389668"/>
                <a:gd name="connsiteY22" fmla="*/ 141538 h 217346"/>
                <a:gd name="connsiteX23" fmla="*/ 299101 w 389668"/>
                <a:gd name="connsiteY23" fmla="*/ 96624 h 217346"/>
                <a:gd name="connsiteX24" fmla="*/ 0 w 389668"/>
                <a:gd name="connsiteY24" fmla="*/ 0 h 217346"/>
                <a:gd name="connsiteX25" fmla="*/ 71164 w 389668"/>
                <a:gd name="connsiteY25" fmla="*/ 0 h 217346"/>
                <a:gd name="connsiteX26" fmla="*/ 71164 w 389668"/>
                <a:gd name="connsiteY26" fmla="*/ 66519 h 217346"/>
                <a:gd name="connsiteX27" fmla="*/ 0 w 389668"/>
                <a:gd name="connsiteY27" fmla="*/ 66519 h 21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9668" h="217346">
                  <a:moveTo>
                    <a:pt x="0" y="103025"/>
                  </a:moveTo>
                  <a:lnTo>
                    <a:pt x="71164" y="103025"/>
                  </a:lnTo>
                  <a:lnTo>
                    <a:pt x="71164" y="217346"/>
                  </a:lnTo>
                  <a:lnTo>
                    <a:pt x="0" y="217346"/>
                  </a:lnTo>
                  <a:close/>
                  <a:moveTo>
                    <a:pt x="299101" y="96624"/>
                  </a:moveTo>
                  <a:cubicBezTo>
                    <a:pt x="314940" y="96624"/>
                    <a:pt x="329155" y="99051"/>
                    <a:pt x="342150" y="103907"/>
                  </a:cubicBezTo>
                  <a:cubicBezTo>
                    <a:pt x="355146" y="109977"/>
                    <a:pt x="364894" y="117665"/>
                    <a:pt x="371392" y="126162"/>
                  </a:cubicBezTo>
                  <a:cubicBezTo>
                    <a:pt x="377890" y="135064"/>
                    <a:pt x="382358" y="145179"/>
                    <a:pt x="386013" y="156105"/>
                  </a:cubicBezTo>
                  <a:cubicBezTo>
                    <a:pt x="388043" y="167030"/>
                    <a:pt x="389668" y="183215"/>
                    <a:pt x="389668" y="203852"/>
                  </a:cubicBezTo>
                  <a:lnTo>
                    <a:pt x="389668" y="217346"/>
                  </a:lnTo>
                  <a:lnTo>
                    <a:pt x="317651" y="217346"/>
                  </a:lnTo>
                  <a:lnTo>
                    <a:pt x="317022" y="198136"/>
                  </a:lnTo>
                  <a:cubicBezTo>
                    <a:pt x="316260" y="188779"/>
                    <a:pt x="315144" y="182001"/>
                    <a:pt x="313722" y="177955"/>
                  </a:cubicBezTo>
                  <a:cubicBezTo>
                    <a:pt x="310472" y="169053"/>
                    <a:pt x="305193" y="162579"/>
                    <a:pt x="299101" y="157723"/>
                  </a:cubicBezTo>
                  <a:cubicBezTo>
                    <a:pt x="291790" y="152867"/>
                    <a:pt x="283668" y="150844"/>
                    <a:pt x="273515" y="150844"/>
                  </a:cubicBezTo>
                  <a:cubicBezTo>
                    <a:pt x="261330" y="150844"/>
                    <a:pt x="249959" y="154081"/>
                    <a:pt x="240212" y="160556"/>
                  </a:cubicBezTo>
                  <a:cubicBezTo>
                    <a:pt x="230871" y="167030"/>
                    <a:pt x="223967" y="176337"/>
                    <a:pt x="219906" y="187667"/>
                  </a:cubicBezTo>
                  <a:cubicBezTo>
                    <a:pt x="218282" y="193331"/>
                    <a:pt x="216962" y="201323"/>
                    <a:pt x="216048" y="211641"/>
                  </a:cubicBezTo>
                  <a:lnTo>
                    <a:pt x="215834" y="217346"/>
                  </a:lnTo>
                  <a:lnTo>
                    <a:pt x="143147" y="217346"/>
                  </a:lnTo>
                  <a:lnTo>
                    <a:pt x="143147" y="101884"/>
                  </a:lnTo>
                  <a:lnTo>
                    <a:pt x="209753" y="101884"/>
                  </a:lnTo>
                  <a:lnTo>
                    <a:pt x="209753" y="141538"/>
                  </a:lnTo>
                  <a:cubicBezTo>
                    <a:pt x="233308" y="111191"/>
                    <a:pt x="262549" y="96624"/>
                    <a:pt x="299101" y="96624"/>
                  </a:cubicBezTo>
                  <a:close/>
                  <a:moveTo>
                    <a:pt x="0" y="0"/>
                  </a:moveTo>
                  <a:lnTo>
                    <a:pt x="71164" y="0"/>
                  </a:lnTo>
                  <a:lnTo>
                    <a:pt x="71164" y="66519"/>
                  </a:lnTo>
                  <a:lnTo>
                    <a:pt x="0" y="6651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7" name="Freeform 146">
              <a:extLst>
                <a:ext uri="{FF2B5EF4-FFF2-40B4-BE49-F238E27FC236}">
                  <a16:creationId xmlns:a16="http://schemas.microsoft.com/office/drawing/2014/main" id="{DF63EE7E-340D-6B42-ACF5-41818B0AF287}"/>
                </a:ext>
              </a:extLst>
            </p:cNvPr>
            <p:cNvSpPr/>
            <p:nvPr userDrawn="1"/>
          </p:nvSpPr>
          <p:spPr>
            <a:xfrm>
              <a:off x="6226620" y="6501087"/>
              <a:ext cx="815526" cy="356913"/>
            </a:xfrm>
            <a:custGeom>
              <a:avLst/>
              <a:gdLst>
                <a:gd name="connsiteX0" fmla="*/ 407966 w 815526"/>
                <a:gd name="connsiteY0" fmla="*/ 203983 h 356913"/>
                <a:gd name="connsiteX1" fmla="*/ 595474 w 815526"/>
                <a:gd name="connsiteY1" fmla="*/ 328191 h 356913"/>
                <a:gd name="connsiteX2" fmla="*/ 604418 w 815526"/>
                <a:gd name="connsiteY2" fmla="*/ 356913 h 356913"/>
                <a:gd name="connsiteX3" fmla="*/ 524096 w 815526"/>
                <a:gd name="connsiteY3" fmla="*/ 356913 h 356913"/>
                <a:gd name="connsiteX4" fmla="*/ 497589 w 815526"/>
                <a:gd name="connsiteY4" fmla="*/ 317583 h 356913"/>
                <a:gd name="connsiteX5" fmla="*/ 407966 w 815526"/>
                <a:gd name="connsiteY5" fmla="*/ 280224 h 356913"/>
                <a:gd name="connsiteX6" fmla="*/ 317634 w 815526"/>
                <a:gd name="connsiteY6" fmla="*/ 317583 h 356913"/>
                <a:gd name="connsiteX7" fmla="*/ 291042 w 815526"/>
                <a:gd name="connsiteY7" fmla="*/ 356913 h 356913"/>
                <a:gd name="connsiteX8" fmla="*/ 211084 w 815526"/>
                <a:gd name="connsiteY8" fmla="*/ 356913 h 356913"/>
                <a:gd name="connsiteX9" fmla="*/ 220002 w 815526"/>
                <a:gd name="connsiteY9" fmla="*/ 328191 h 356913"/>
                <a:gd name="connsiteX10" fmla="*/ 407966 w 815526"/>
                <a:gd name="connsiteY10" fmla="*/ 203983 h 356913"/>
                <a:gd name="connsiteX11" fmla="*/ 626954 w 815526"/>
                <a:gd name="connsiteY11" fmla="*/ 161040 h 356913"/>
                <a:gd name="connsiteX12" fmla="*/ 654484 w 815526"/>
                <a:gd name="connsiteY12" fmla="*/ 188775 h 356913"/>
                <a:gd name="connsiteX13" fmla="*/ 626954 w 815526"/>
                <a:gd name="connsiteY13" fmla="*/ 216101 h 356913"/>
                <a:gd name="connsiteX14" fmla="*/ 599425 w 815526"/>
                <a:gd name="connsiteY14" fmla="*/ 188775 h 356913"/>
                <a:gd name="connsiteX15" fmla="*/ 626954 w 815526"/>
                <a:gd name="connsiteY15" fmla="*/ 161040 h 356913"/>
                <a:gd name="connsiteX16" fmla="*/ 255055 w 815526"/>
                <a:gd name="connsiteY16" fmla="*/ 0 h 356913"/>
                <a:gd name="connsiteX17" fmla="*/ 560876 w 815526"/>
                <a:gd name="connsiteY17" fmla="*/ 0 h 356913"/>
                <a:gd name="connsiteX18" fmla="*/ 815526 w 815526"/>
                <a:gd name="connsiteY18" fmla="*/ 254801 h 356913"/>
                <a:gd name="connsiteX19" fmla="*/ 815526 w 815526"/>
                <a:gd name="connsiteY19" fmla="*/ 356913 h 356913"/>
                <a:gd name="connsiteX20" fmla="*/ 739578 w 815526"/>
                <a:gd name="connsiteY20" fmla="*/ 356913 h 356913"/>
                <a:gd name="connsiteX21" fmla="*/ 739578 w 815526"/>
                <a:gd name="connsiteY21" fmla="*/ 254801 h 356913"/>
                <a:gd name="connsiteX22" fmla="*/ 560876 w 815526"/>
                <a:gd name="connsiteY22" fmla="*/ 76684 h 356913"/>
                <a:gd name="connsiteX23" fmla="*/ 255055 w 815526"/>
                <a:gd name="connsiteY23" fmla="*/ 76684 h 356913"/>
                <a:gd name="connsiteX24" fmla="*/ 76355 w 815526"/>
                <a:gd name="connsiteY24" fmla="*/ 254801 h 356913"/>
                <a:gd name="connsiteX25" fmla="*/ 76355 w 815526"/>
                <a:gd name="connsiteY25" fmla="*/ 356913 h 356913"/>
                <a:gd name="connsiteX26" fmla="*/ 0 w 815526"/>
                <a:gd name="connsiteY26" fmla="*/ 356913 h 356913"/>
                <a:gd name="connsiteX27" fmla="*/ 0 w 815526"/>
                <a:gd name="connsiteY27" fmla="*/ 254801 h 356913"/>
                <a:gd name="connsiteX28" fmla="*/ 255055 w 815526"/>
                <a:gd name="connsiteY28" fmla="*/ 0 h 35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5526" h="356913">
                  <a:moveTo>
                    <a:pt x="407966" y="203983"/>
                  </a:moveTo>
                  <a:cubicBezTo>
                    <a:pt x="491911" y="203983"/>
                    <a:pt x="564451" y="255080"/>
                    <a:pt x="595474" y="328191"/>
                  </a:cubicBezTo>
                  <a:lnTo>
                    <a:pt x="604418" y="356913"/>
                  </a:lnTo>
                  <a:lnTo>
                    <a:pt x="524096" y="356913"/>
                  </a:lnTo>
                  <a:lnTo>
                    <a:pt x="497589" y="317583"/>
                  </a:lnTo>
                  <a:cubicBezTo>
                    <a:pt x="474575" y="294519"/>
                    <a:pt x="442842" y="280224"/>
                    <a:pt x="407966" y="280224"/>
                  </a:cubicBezTo>
                  <a:cubicBezTo>
                    <a:pt x="372685" y="280224"/>
                    <a:pt x="340749" y="294519"/>
                    <a:pt x="317634" y="317583"/>
                  </a:cubicBezTo>
                  <a:lnTo>
                    <a:pt x="291042" y="356913"/>
                  </a:lnTo>
                  <a:lnTo>
                    <a:pt x="211084" y="356913"/>
                  </a:lnTo>
                  <a:lnTo>
                    <a:pt x="220002" y="328191"/>
                  </a:lnTo>
                  <a:cubicBezTo>
                    <a:pt x="250949" y="255080"/>
                    <a:pt x="323413" y="203983"/>
                    <a:pt x="407966" y="203983"/>
                  </a:cubicBezTo>
                  <a:close/>
                  <a:moveTo>
                    <a:pt x="626954" y="161040"/>
                  </a:moveTo>
                  <a:cubicBezTo>
                    <a:pt x="642157" y="161040"/>
                    <a:pt x="654484" y="173276"/>
                    <a:pt x="654484" y="188775"/>
                  </a:cubicBezTo>
                  <a:cubicBezTo>
                    <a:pt x="654484" y="203458"/>
                    <a:pt x="642157" y="216101"/>
                    <a:pt x="626954" y="216101"/>
                  </a:cubicBezTo>
                  <a:cubicBezTo>
                    <a:pt x="611752" y="216101"/>
                    <a:pt x="599425" y="203458"/>
                    <a:pt x="599425" y="188775"/>
                  </a:cubicBezTo>
                  <a:cubicBezTo>
                    <a:pt x="599425" y="173276"/>
                    <a:pt x="611752" y="161040"/>
                    <a:pt x="626954" y="161040"/>
                  </a:cubicBezTo>
                  <a:close/>
                  <a:moveTo>
                    <a:pt x="255055" y="0"/>
                  </a:moveTo>
                  <a:lnTo>
                    <a:pt x="560876" y="0"/>
                  </a:lnTo>
                  <a:cubicBezTo>
                    <a:pt x="701807" y="0"/>
                    <a:pt x="815526" y="114417"/>
                    <a:pt x="815526" y="254801"/>
                  </a:cubicBezTo>
                  <a:lnTo>
                    <a:pt x="815526" y="356913"/>
                  </a:lnTo>
                  <a:lnTo>
                    <a:pt x="739578" y="356913"/>
                  </a:lnTo>
                  <a:lnTo>
                    <a:pt x="739578" y="254801"/>
                  </a:lnTo>
                  <a:cubicBezTo>
                    <a:pt x="739578" y="156613"/>
                    <a:pt x="658757" y="76684"/>
                    <a:pt x="560876" y="76684"/>
                  </a:cubicBezTo>
                  <a:lnTo>
                    <a:pt x="255055" y="76684"/>
                  </a:lnTo>
                  <a:cubicBezTo>
                    <a:pt x="156363" y="76684"/>
                    <a:pt x="76355" y="156613"/>
                    <a:pt x="76355" y="254801"/>
                  </a:cubicBezTo>
                  <a:lnTo>
                    <a:pt x="76355" y="356913"/>
                  </a:lnTo>
                  <a:lnTo>
                    <a:pt x="0" y="356913"/>
                  </a:lnTo>
                  <a:lnTo>
                    <a:pt x="0" y="254801"/>
                  </a:lnTo>
                  <a:cubicBezTo>
                    <a:pt x="0" y="114417"/>
                    <a:pt x="114125" y="0"/>
                    <a:pt x="25505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9" name="Freeform 148">
              <a:extLst>
                <a:ext uri="{FF2B5EF4-FFF2-40B4-BE49-F238E27FC236}">
                  <a16:creationId xmlns:a16="http://schemas.microsoft.com/office/drawing/2014/main" id="{6FC3B6E4-F027-6C49-864A-CF34E837A631}"/>
                </a:ext>
              </a:extLst>
            </p:cNvPr>
            <p:cNvSpPr/>
            <p:nvPr userDrawn="1"/>
          </p:nvSpPr>
          <p:spPr>
            <a:xfrm>
              <a:off x="7896062" y="6808851"/>
              <a:ext cx="493447" cy="49148"/>
            </a:xfrm>
            <a:custGeom>
              <a:avLst/>
              <a:gdLst>
                <a:gd name="connsiteX0" fmla="*/ 354287 w 493447"/>
                <a:gd name="connsiteY0" fmla="*/ 8947 h 49148"/>
                <a:gd name="connsiteX1" fmla="*/ 493447 w 493447"/>
                <a:gd name="connsiteY1" fmla="*/ 8947 h 49148"/>
                <a:gd name="connsiteX2" fmla="*/ 493447 w 493447"/>
                <a:gd name="connsiteY2" fmla="*/ 49148 h 49148"/>
                <a:gd name="connsiteX3" fmla="*/ 354287 w 493447"/>
                <a:gd name="connsiteY3" fmla="*/ 49148 h 49148"/>
                <a:gd name="connsiteX4" fmla="*/ 0 w 493447"/>
                <a:gd name="connsiteY4" fmla="*/ 0 h 49148"/>
                <a:gd name="connsiteX5" fmla="*/ 130809 w 493447"/>
                <a:gd name="connsiteY5" fmla="*/ 0 h 49148"/>
                <a:gd name="connsiteX6" fmla="*/ 188315 w 493447"/>
                <a:gd name="connsiteY6" fmla="*/ 3246 h 49148"/>
                <a:gd name="connsiteX7" fmla="*/ 222334 w 493447"/>
                <a:gd name="connsiteY7" fmla="*/ 16637 h 49148"/>
                <a:gd name="connsiteX8" fmla="*/ 247848 w 493447"/>
                <a:gd name="connsiteY8" fmla="*/ 43416 h 49148"/>
                <a:gd name="connsiteX9" fmla="*/ 249264 w 493447"/>
                <a:gd name="connsiteY9" fmla="*/ 49148 h 49148"/>
                <a:gd name="connsiteX10" fmla="*/ 0 w 493447"/>
                <a:gd name="connsiteY10" fmla="*/ 49148 h 4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447" h="49148">
                  <a:moveTo>
                    <a:pt x="354287" y="8947"/>
                  </a:moveTo>
                  <a:lnTo>
                    <a:pt x="493447" y="8947"/>
                  </a:lnTo>
                  <a:lnTo>
                    <a:pt x="493447" y="49148"/>
                  </a:lnTo>
                  <a:lnTo>
                    <a:pt x="354287" y="49148"/>
                  </a:lnTo>
                  <a:close/>
                  <a:moveTo>
                    <a:pt x="0" y="0"/>
                  </a:moveTo>
                  <a:lnTo>
                    <a:pt x="130809" y="0"/>
                  </a:lnTo>
                  <a:cubicBezTo>
                    <a:pt x="156322" y="0"/>
                    <a:pt x="175356" y="812"/>
                    <a:pt x="188315" y="3246"/>
                  </a:cubicBezTo>
                  <a:cubicBezTo>
                    <a:pt x="200870" y="4869"/>
                    <a:pt x="212614" y="9739"/>
                    <a:pt x="222334" y="16637"/>
                  </a:cubicBezTo>
                  <a:cubicBezTo>
                    <a:pt x="232458" y="23941"/>
                    <a:pt x="241368" y="32461"/>
                    <a:pt x="247848" y="43416"/>
                  </a:cubicBezTo>
                  <a:lnTo>
                    <a:pt x="249264" y="49148"/>
                  </a:lnTo>
                  <a:lnTo>
                    <a:pt x="0" y="4914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5" name="Freeform 124">
              <a:extLst>
                <a:ext uri="{FF2B5EF4-FFF2-40B4-BE49-F238E27FC236}">
                  <a16:creationId xmlns:a16="http://schemas.microsoft.com/office/drawing/2014/main" id="{22F685C8-1623-E140-9147-F12FBB81B4F8}"/>
                </a:ext>
              </a:extLst>
            </p:cNvPr>
            <p:cNvSpPr/>
            <p:nvPr userDrawn="1"/>
          </p:nvSpPr>
          <p:spPr>
            <a:xfrm>
              <a:off x="8715574" y="5720942"/>
              <a:ext cx="1227071" cy="1137058"/>
            </a:xfrm>
            <a:custGeom>
              <a:avLst/>
              <a:gdLst>
                <a:gd name="connsiteX0" fmla="*/ 613333 w 1227071"/>
                <a:gd name="connsiteY0" fmla="*/ 0 h 1137058"/>
                <a:gd name="connsiteX1" fmla="*/ 1227071 w 1227071"/>
                <a:gd name="connsiteY1" fmla="*/ 614347 h 1137058"/>
                <a:gd name="connsiteX2" fmla="*/ 956372 w 1227071"/>
                <a:gd name="connsiteY2" fmla="*/ 1122540 h 1137058"/>
                <a:gd name="connsiteX3" fmla="*/ 929556 w 1227071"/>
                <a:gd name="connsiteY3" fmla="*/ 1137058 h 1137058"/>
                <a:gd name="connsiteX4" fmla="*/ 297045 w 1227071"/>
                <a:gd name="connsiteY4" fmla="*/ 1137058 h 1137058"/>
                <a:gd name="connsiteX5" fmla="*/ 270244 w 1227071"/>
                <a:gd name="connsiteY5" fmla="*/ 1122540 h 1137058"/>
                <a:gd name="connsiteX6" fmla="*/ 0 w 1227071"/>
                <a:gd name="connsiteY6" fmla="*/ 614347 h 1137058"/>
                <a:gd name="connsiteX7" fmla="*/ 613333 w 1227071"/>
                <a:gd name="connsiteY7" fmla="*/ 0 h 113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7071" h="1137058">
                  <a:moveTo>
                    <a:pt x="613333" y="0"/>
                  </a:moveTo>
                  <a:cubicBezTo>
                    <a:pt x="952045" y="0"/>
                    <a:pt x="1227071" y="275117"/>
                    <a:pt x="1227071" y="614347"/>
                  </a:cubicBezTo>
                  <a:cubicBezTo>
                    <a:pt x="1227071" y="826112"/>
                    <a:pt x="1119639" y="1012516"/>
                    <a:pt x="956372" y="1122540"/>
                  </a:cubicBezTo>
                  <a:lnTo>
                    <a:pt x="929556" y="1137058"/>
                  </a:lnTo>
                  <a:lnTo>
                    <a:pt x="297045" y="1137058"/>
                  </a:lnTo>
                  <a:lnTo>
                    <a:pt x="270244" y="1122540"/>
                  </a:lnTo>
                  <a:cubicBezTo>
                    <a:pt x="107115" y="1012516"/>
                    <a:pt x="0" y="826112"/>
                    <a:pt x="0" y="614347"/>
                  </a:cubicBezTo>
                  <a:cubicBezTo>
                    <a:pt x="0" y="275117"/>
                    <a:pt x="274215" y="0"/>
                    <a:pt x="613333" y="0"/>
                  </a:cubicBezTo>
                  <a:close/>
                </a:path>
              </a:pathLst>
            </a:cu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a16="http://schemas.microsoft.com/office/drawing/2014/main" id="{6712173F-03CA-974C-B5E9-632E8A28B31D}"/>
                </a:ext>
              </a:extLst>
            </p:cNvPr>
            <p:cNvSpPr/>
            <p:nvPr userDrawn="1"/>
          </p:nvSpPr>
          <p:spPr>
            <a:xfrm>
              <a:off x="5850761" y="6111015"/>
              <a:ext cx="1558309" cy="746985"/>
            </a:xfrm>
            <a:custGeom>
              <a:avLst/>
              <a:gdLst>
                <a:gd name="connsiteX0" fmla="*/ 783826 w 1558309"/>
                <a:gd name="connsiteY0" fmla="*/ 670296 h 746985"/>
                <a:gd name="connsiteX1" fmla="*/ 873449 w 1558309"/>
                <a:gd name="connsiteY1" fmla="*/ 707655 h 746985"/>
                <a:gd name="connsiteX2" fmla="*/ 899956 w 1558309"/>
                <a:gd name="connsiteY2" fmla="*/ 746985 h 746985"/>
                <a:gd name="connsiteX3" fmla="*/ 666902 w 1558309"/>
                <a:gd name="connsiteY3" fmla="*/ 746985 h 746985"/>
                <a:gd name="connsiteX4" fmla="*/ 693494 w 1558309"/>
                <a:gd name="connsiteY4" fmla="*/ 707655 h 746985"/>
                <a:gd name="connsiteX5" fmla="*/ 783826 w 1558309"/>
                <a:gd name="connsiteY5" fmla="*/ 670296 h 746985"/>
                <a:gd name="connsiteX6" fmla="*/ 1002814 w 1558309"/>
                <a:gd name="connsiteY6" fmla="*/ 551112 h 746985"/>
                <a:gd name="connsiteX7" fmla="*/ 975285 w 1558309"/>
                <a:gd name="connsiteY7" fmla="*/ 578847 h 746985"/>
                <a:gd name="connsiteX8" fmla="*/ 1002814 w 1558309"/>
                <a:gd name="connsiteY8" fmla="*/ 606173 h 746985"/>
                <a:gd name="connsiteX9" fmla="*/ 1030344 w 1558309"/>
                <a:gd name="connsiteY9" fmla="*/ 578847 h 746985"/>
                <a:gd name="connsiteX10" fmla="*/ 1002814 w 1558309"/>
                <a:gd name="connsiteY10" fmla="*/ 551112 h 746985"/>
                <a:gd name="connsiteX11" fmla="*/ 630916 w 1558309"/>
                <a:gd name="connsiteY11" fmla="*/ 466756 h 746985"/>
                <a:gd name="connsiteX12" fmla="*/ 936737 w 1558309"/>
                <a:gd name="connsiteY12" fmla="*/ 466756 h 746985"/>
                <a:gd name="connsiteX13" fmla="*/ 1115439 w 1558309"/>
                <a:gd name="connsiteY13" fmla="*/ 644873 h 746985"/>
                <a:gd name="connsiteX14" fmla="*/ 1115439 w 1558309"/>
                <a:gd name="connsiteY14" fmla="*/ 746985 h 746985"/>
                <a:gd name="connsiteX15" fmla="*/ 980279 w 1558309"/>
                <a:gd name="connsiteY15" fmla="*/ 746985 h 746985"/>
                <a:gd name="connsiteX16" fmla="*/ 971335 w 1558309"/>
                <a:gd name="connsiteY16" fmla="*/ 718263 h 746985"/>
                <a:gd name="connsiteX17" fmla="*/ 783827 w 1558309"/>
                <a:gd name="connsiteY17" fmla="*/ 594055 h 746985"/>
                <a:gd name="connsiteX18" fmla="*/ 595863 w 1558309"/>
                <a:gd name="connsiteY18" fmla="*/ 718263 h 746985"/>
                <a:gd name="connsiteX19" fmla="*/ 586945 w 1558309"/>
                <a:gd name="connsiteY19" fmla="*/ 746985 h 746985"/>
                <a:gd name="connsiteX20" fmla="*/ 452216 w 1558309"/>
                <a:gd name="connsiteY20" fmla="*/ 746985 h 746985"/>
                <a:gd name="connsiteX21" fmla="*/ 452216 w 1558309"/>
                <a:gd name="connsiteY21" fmla="*/ 644873 h 746985"/>
                <a:gd name="connsiteX22" fmla="*/ 630916 w 1558309"/>
                <a:gd name="connsiteY22" fmla="*/ 466756 h 746985"/>
                <a:gd name="connsiteX23" fmla="*/ 779355 w 1558309"/>
                <a:gd name="connsiteY23" fmla="*/ 0 h 746985"/>
                <a:gd name="connsiteX24" fmla="*/ 1555965 w 1558309"/>
                <a:gd name="connsiteY24" fmla="*/ 700469 h 746985"/>
                <a:gd name="connsiteX25" fmla="*/ 1558309 w 1558309"/>
                <a:gd name="connsiteY25" fmla="*/ 746985 h 746985"/>
                <a:gd name="connsiteX26" fmla="*/ 1191387 w 1558309"/>
                <a:gd name="connsiteY26" fmla="*/ 746985 h 746985"/>
                <a:gd name="connsiteX27" fmla="*/ 1191387 w 1558309"/>
                <a:gd name="connsiteY27" fmla="*/ 644873 h 746985"/>
                <a:gd name="connsiteX28" fmla="*/ 936737 w 1558309"/>
                <a:gd name="connsiteY28" fmla="*/ 390072 h 746985"/>
                <a:gd name="connsiteX29" fmla="*/ 630916 w 1558309"/>
                <a:gd name="connsiteY29" fmla="*/ 390072 h 746985"/>
                <a:gd name="connsiteX30" fmla="*/ 375861 w 1558309"/>
                <a:gd name="connsiteY30" fmla="*/ 644873 h 746985"/>
                <a:gd name="connsiteX31" fmla="*/ 375861 w 1558309"/>
                <a:gd name="connsiteY31" fmla="*/ 746985 h 746985"/>
                <a:gd name="connsiteX32" fmla="*/ 0 w 1558309"/>
                <a:gd name="connsiteY32" fmla="*/ 746985 h 746985"/>
                <a:gd name="connsiteX33" fmla="*/ 2348 w 1558309"/>
                <a:gd name="connsiteY33" fmla="*/ 700469 h 746985"/>
                <a:gd name="connsiteX34" fmla="*/ 779355 w 1558309"/>
                <a:gd name="connsiteY34" fmla="*/ 0 h 74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58309" h="746985">
                  <a:moveTo>
                    <a:pt x="783826" y="670296"/>
                  </a:moveTo>
                  <a:cubicBezTo>
                    <a:pt x="818702" y="670296"/>
                    <a:pt x="850435" y="684591"/>
                    <a:pt x="873449" y="707655"/>
                  </a:cubicBezTo>
                  <a:lnTo>
                    <a:pt x="899956" y="746985"/>
                  </a:lnTo>
                  <a:lnTo>
                    <a:pt x="666902" y="746985"/>
                  </a:lnTo>
                  <a:lnTo>
                    <a:pt x="693494" y="707655"/>
                  </a:lnTo>
                  <a:cubicBezTo>
                    <a:pt x="716609" y="684591"/>
                    <a:pt x="748545" y="670296"/>
                    <a:pt x="783826" y="670296"/>
                  </a:cubicBezTo>
                  <a:close/>
                  <a:moveTo>
                    <a:pt x="1002814" y="551112"/>
                  </a:moveTo>
                  <a:cubicBezTo>
                    <a:pt x="987612" y="551112"/>
                    <a:pt x="975285" y="563348"/>
                    <a:pt x="975285" y="578847"/>
                  </a:cubicBezTo>
                  <a:cubicBezTo>
                    <a:pt x="975285" y="593530"/>
                    <a:pt x="987612" y="606173"/>
                    <a:pt x="1002814" y="606173"/>
                  </a:cubicBezTo>
                  <a:cubicBezTo>
                    <a:pt x="1018017" y="606173"/>
                    <a:pt x="1030344" y="593530"/>
                    <a:pt x="1030344" y="578847"/>
                  </a:cubicBezTo>
                  <a:cubicBezTo>
                    <a:pt x="1030344" y="563348"/>
                    <a:pt x="1018017" y="551112"/>
                    <a:pt x="1002814" y="551112"/>
                  </a:cubicBezTo>
                  <a:close/>
                  <a:moveTo>
                    <a:pt x="630916" y="466756"/>
                  </a:moveTo>
                  <a:lnTo>
                    <a:pt x="936737" y="466756"/>
                  </a:lnTo>
                  <a:cubicBezTo>
                    <a:pt x="1034618" y="466756"/>
                    <a:pt x="1115439" y="546685"/>
                    <a:pt x="1115439" y="644873"/>
                  </a:cubicBezTo>
                  <a:lnTo>
                    <a:pt x="1115439" y="746985"/>
                  </a:lnTo>
                  <a:lnTo>
                    <a:pt x="980279" y="746985"/>
                  </a:lnTo>
                  <a:lnTo>
                    <a:pt x="971335" y="718263"/>
                  </a:lnTo>
                  <a:cubicBezTo>
                    <a:pt x="940312" y="645152"/>
                    <a:pt x="867772" y="594055"/>
                    <a:pt x="783827" y="594055"/>
                  </a:cubicBezTo>
                  <a:cubicBezTo>
                    <a:pt x="699274" y="594055"/>
                    <a:pt x="626810" y="645152"/>
                    <a:pt x="595863" y="718263"/>
                  </a:cubicBezTo>
                  <a:lnTo>
                    <a:pt x="586945" y="746985"/>
                  </a:lnTo>
                  <a:lnTo>
                    <a:pt x="452216" y="746985"/>
                  </a:lnTo>
                  <a:lnTo>
                    <a:pt x="452216" y="644873"/>
                  </a:lnTo>
                  <a:cubicBezTo>
                    <a:pt x="452216" y="546685"/>
                    <a:pt x="532224" y="466756"/>
                    <a:pt x="630916" y="466756"/>
                  </a:cubicBezTo>
                  <a:close/>
                  <a:moveTo>
                    <a:pt x="779355" y="0"/>
                  </a:moveTo>
                  <a:cubicBezTo>
                    <a:pt x="1184076" y="0"/>
                    <a:pt x="1516049" y="306567"/>
                    <a:pt x="1555965" y="700469"/>
                  </a:cubicBezTo>
                  <a:lnTo>
                    <a:pt x="1558309" y="746985"/>
                  </a:lnTo>
                  <a:lnTo>
                    <a:pt x="1191387" y="746985"/>
                  </a:lnTo>
                  <a:lnTo>
                    <a:pt x="1191387" y="644873"/>
                  </a:lnTo>
                  <a:cubicBezTo>
                    <a:pt x="1191387" y="504489"/>
                    <a:pt x="1077668" y="390072"/>
                    <a:pt x="936737" y="390072"/>
                  </a:cubicBezTo>
                  <a:lnTo>
                    <a:pt x="630916" y="390072"/>
                  </a:lnTo>
                  <a:cubicBezTo>
                    <a:pt x="489986" y="390072"/>
                    <a:pt x="375861" y="504489"/>
                    <a:pt x="375861" y="644873"/>
                  </a:cubicBezTo>
                  <a:lnTo>
                    <a:pt x="375861" y="746985"/>
                  </a:lnTo>
                  <a:lnTo>
                    <a:pt x="0" y="746985"/>
                  </a:lnTo>
                  <a:lnTo>
                    <a:pt x="2348" y="700469"/>
                  </a:lnTo>
                  <a:cubicBezTo>
                    <a:pt x="42352" y="306567"/>
                    <a:pt x="375015" y="0"/>
                    <a:pt x="779355"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a16="http://schemas.microsoft.com/office/drawing/2014/main" id="{1698E56C-F9BA-E844-9AA6-D985F6D5F83C}"/>
                </a:ext>
              </a:extLst>
            </p:cNvPr>
            <p:cNvSpPr/>
            <p:nvPr userDrawn="1"/>
          </p:nvSpPr>
          <p:spPr>
            <a:xfrm>
              <a:off x="5104715" y="6425935"/>
              <a:ext cx="659854" cy="432065"/>
            </a:xfrm>
            <a:custGeom>
              <a:avLst/>
              <a:gdLst>
                <a:gd name="connsiteX0" fmla="*/ 330130 w 659854"/>
                <a:gd name="connsiteY0" fmla="*/ 0 h 432065"/>
                <a:gd name="connsiteX1" fmla="*/ 659854 w 659854"/>
                <a:gd name="connsiteY1" fmla="*/ 330334 h 432065"/>
                <a:gd name="connsiteX2" fmla="*/ 653181 w 659854"/>
                <a:gd name="connsiteY2" fmla="*/ 396691 h 432065"/>
                <a:gd name="connsiteX3" fmla="*/ 642225 w 659854"/>
                <a:gd name="connsiteY3" fmla="*/ 432065 h 432065"/>
                <a:gd name="connsiteX4" fmla="*/ 17713 w 659854"/>
                <a:gd name="connsiteY4" fmla="*/ 432065 h 432065"/>
                <a:gd name="connsiteX5" fmla="*/ 6707 w 659854"/>
                <a:gd name="connsiteY5" fmla="*/ 396691 h 432065"/>
                <a:gd name="connsiteX6" fmla="*/ 0 w 659854"/>
                <a:gd name="connsiteY6" fmla="*/ 330334 h 432065"/>
                <a:gd name="connsiteX7" fmla="*/ 330130 w 659854"/>
                <a:gd name="connsiteY7" fmla="*/ 0 h 43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854" h="432065">
                  <a:moveTo>
                    <a:pt x="330130" y="0"/>
                  </a:moveTo>
                  <a:cubicBezTo>
                    <a:pt x="512859" y="0"/>
                    <a:pt x="659854" y="146905"/>
                    <a:pt x="659854" y="330334"/>
                  </a:cubicBezTo>
                  <a:cubicBezTo>
                    <a:pt x="659854" y="353060"/>
                    <a:pt x="657557" y="375253"/>
                    <a:pt x="653181" y="396691"/>
                  </a:cubicBezTo>
                  <a:lnTo>
                    <a:pt x="642225" y="432065"/>
                  </a:lnTo>
                  <a:lnTo>
                    <a:pt x="17713" y="432065"/>
                  </a:lnTo>
                  <a:lnTo>
                    <a:pt x="6707" y="396691"/>
                  </a:lnTo>
                  <a:cubicBezTo>
                    <a:pt x="2310" y="375253"/>
                    <a:pt x="0" y="353060"/>
                    <a:pt x="0" y="330334"/>
                  </a:cubicBezTo>
                  <a:cubicBezTo>
                    <a:pt x="0" y="146905"/>
                    <a:pt x="147808" y="0"/>
                    <a:pt x="330130"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1" name="Freeform 120">
              <a:extLst>
                <a:ext uri="{FF2B5EF4-FFF2-40B4-BE49-F238E27FC236}">
                  <a16:creationId xmlns:a16="http://schemas.microsoft.com/office/drawing/2014/main" id="{6302B460-8316-984B-9BDD-9FCFFB16A0F2}"/>
                </a:ext>
              </a:extLst>
            </p:cNvPr>
            <p:cNvSpPr/>
            <p:nvPr userDrawn="1"/>
          </p:nvSpPr>
          <p:spPr>
            <a:xfrm>
              <a:off x="7695444" y="6493930"/>
              <a:ext cx="930472" cy="364070"/>
            </a:xfrm>
            <a:custGeom>
              <a:avLst/>
              <a:gdLst>
                <a:gd name="connsiteX0" fmla="*/ 465438 w 930472"/>
                <a:gd name="connsiteY0" fmla="*/ 0 h 364070"/>
                <a:gd name="connsiteX1" fmla="*/ 908566 w 930472"/>
                <a:gd name="connsiteY1" fmla="*/ 293509 h 364070"/>
                <a:gd name="connsiteX2" fmla="*/ 930472 w 930472"/>
                <a:gd name="connsiteY2" fmla="*/ 364070 h 364070"/>
                <a:gd name="connsiteX3" fmla="*/ 694065 w 930472"/>
                <a:gd name="connsiteY3" fmla="*/ 364070 h 364070"/>
                <a:gd name="connsiteX4" fmla="*/ 694065 w 930472"/>
                <a:gd name="connsiteY4" fmla="*/ 323869 h 364070"/>
                <a:gd name="connsiteX5" fmla="*/ 554905 w 930472"/>
                <a:gd name="connsiteY5" fmla="*/ 323869 h 364070"/>
                <a:gd name="connsiteX6" fmla="*/ 554905 w 930472"/>
                <a:gd name="connsiteY6" fmla="*/ 364070 h 364070"/>
                <a:gd name="connsiteX7" fmla="*/ 449882 w 930472"/>
                <a:gd name="connsiteY7" fmla="*/ 364070 h 364070"/>
                <a:gd name="connsiteX8" fmla="*/ 448466 w 930472"/>
                <a:gd name="connsiteY8" fmla="*/ 358338 h 364070"/>
                <a:gd name="connsiteX9" fmla="*/ 422952 w 930472"/>
                <a:gd name="connsiteY9" fmla="*/ 331559 h 364070"/>
                <a:gd name="connsiteX10" fmla="*/ 388933 w 930472"/>
                <a:gd name="connsiteY10" fmla="*/ 318168 h 364070"/>
                <a:gd name="connsiteX11" fmla="*/ 331427 w 930472"/>
                <a:gd name="connsiteY11" fmla="*/ 314922 h 364070"/>
                <a:gd name="connsiteX12" fmla="*/ 200618 w 930472"/>
                <a:gd name="connsiteY12" fmla="*/ 314922 h 364070"/>
                <a:gd name="connsiteX13" fmla="*/ 200618 w 930472"/>
                <a:gd name="connsiteY13" fmla="*/ 364070 h 364070"/>
                <a:gd name="connsiteX14" fmla="*/ 0 w 930472"/>
                <a:gd name="connsiteY14" fmla="*/ 364070 h 364070"/>
                <a:gd name="connsiteX15" fmla="*/ 21909 w 930472"/>
                <a:gd name="connsiteY15" fmla="*/ 293509 h 364070"/>
                <a:gd name="connsiteX16" fmla="*/ 465438 w 930472"/>
                <a:gd name="connsiteY16" fmla="*/ 0 h 36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0472" h="364070">
                  <a:moveTo>
                    <a:pt x="465438" y="0"/>
                  </a:moveTo>
                  <a:cubicBezTo>
                    <a:pt x="664640" y="0"/>
                    <a:pt x="835557" y="120941"/>
                    <a:pt x="908566" y="293509"/>
                  </a:cubicBezTo>
                  <a:lnTo>
                    <a:pt x="930472" y="364070"/>
                  </a:lnTo>
                  <a:lnTo>
                    <a:pt x="694065" y="364070"/>
                  </a:lnTo>
                  <a:lnTo>
                    <a:pt x="694065" y="323869"/>
                  </a:lnTo>
                  <a:lnTo>
                    <a:pt x="554905" y="323869"/>
                  </a:lnTo>
                  <a:lnTo>
                    <a:pt x="554905" y="364070"/>
                  </a:lnTo>
                  <a:lnTo>
                    <a:pt x="449882" y="364070"/>
                  </a:lnTo>
                  <a:lnTo>
                    <a:pt x="448466" y="358338"/>
                  </a:lnTo>
                  <a:cubicBezTo>
                    <a:pt x="441986" y="347383"/>
                    <a:pt x="433076" y="338863"/>
                    <a:pt x="422952" y="331559"/>
                  </a:cubicBezTo>
                  <a:cubicBezTo>
                    <a:pt x="413232" y="324661"/>
                    <a:pt x="401488" y="319791"/>
                    <a:pt x="388933" y="318168"/>
                  </a:cubicBezTo>
                  <a:cubicBezTo>
                    <a:pt x="375974" y="315734"/>
                    <a:pt x="356940" y="314922"/>
                    <a:pt x="331427" y="314922"/>
                  </a:cubicBezTo>
                  <a:lnTo>
                    <a:pt x="200618" y="314922"/>
                  </a:lnTo>
                  <a:lnTo>
                    <a:pt x="200618" y="364070"/>
                  </a:lnTo>
                  <a:lnTo>
                    <a:pt x="0" y="364070"/>
                  </a:lnTo>
                  <a:lnTo>
                    <a:pt x="21909" y="293509"/>
                  </a:lnTo>
                  <a:cubicBezTo>
                    <a:pt x="94938" y="120941"/>
                    <a:pt x="265932" y="0"/>
                    <a:pt x="465438" y="0"/>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0" name="Freeform 119">
              <a:extLst>
                <a:ext uri="{FF2B5EF4-FFF2-40B4-BE49-F238E27FC236}">
                  <a16:creationId xmlns:a16="http://schemas.microsoft.com/office/drawing/2014/main" id="{E104BEBC-1803-E84D-B66B-F840B4828466}"/>
                </a:ext>
              </a:extLst>
            </p:cNvPr>
            <p:cNvSpPr/>
            <p:nvPr userDrawn="1"/>
          </p:nvSpPr>
          <p:spPr>
            <a:xfrm>
              <a:off x="3638351" y="6572661"/>
              <a:ext cx="1305827" cy="285339"/>
            </a:xfrm>
            <a:custGeom>
              <a:avLst/>
              <a:gdLst>
                <a:gd name="connsiteX0" fmla="*/ 652913 w 1305827"/>
                <a:gd name="connsiteY0" fmla="*/ 0 h 285339"/>
                <a:gd name="connsiteX1" fmla="*/ 1287274 w 1305827"/>
                <a:gd name="connsiteY1" fmla="*/ 262851 h 285339"/>
                <a:gd name="connsiteX2" fmla="*/ 1305827 w 1305827"/>
                <a:gd name="connsiteY2" fmla="*/ 285339 h 285339"/>
                <a:gd name="connsiteX3" fmla="*/ 0 w 1305827"/>
                <a:gd name="connsiteY3" fmla="*/ 285339 h 285339"/>
                <a:gd name="connsiteX4" fmla="*/ 18553 w 1305827"/>
                <a:gd name="connsiteY4" fmla="*/ 262851 h 285339"/>
                <a:gd name="connsiteX5" fmla="*/ 652913 w 1305827"/>
                <a:gd name="connsiteY5" fmla="*/ 0 h 28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827" h="285339">
                  <a:moveTo>
                    <a:pt x="652913" y="0"/>
                  </a:moveTo>
                  <a:cubicBezTo>
                    <a:pt x="900632" y="0"/>
                    <a:pt x="1124918" y="100472"/>
                    <a:pt x="1287274" y="262851"/>
                  </a:cubicBezTo>
                  <a:lnTo>
                    <a:pt x="1305827" y="285339"/>
                  </a:lnTo>
                  <a:lnTo>
                    <a:pt x="0" y="285339"/>
                  </a:lnTo>
                  <a:lnTo>
                    <a:pt x="18553" y="262851"/>
                  </a:lnTo>
                  <a:cubicBezTo>
                    <a:pt x="180909" y="100472"/>
                    <a:pt x="405195" y="0"/>
                    <a:pt x="652913" y="0"/>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8" name="Freeform 117">
              <a:extLst>
                <a:ext uri="{FF2B5EF4-FFF2-40B4-BE49-F238E27FC236}">
                  <a16:creationId xmlns:a16="http://schemas.microsoft.com/office/drawing/2014/main" id="{F1121105-4A47-4242-AB8C-9A3CEF140DBC}"/>
                </a:ext>
              </a:extLst>
            </p:cNvPr>
            <p:cNvSpPr/>
            <p:nvPr userDrawn="1"/>
          </p:nvSpPr>
          <p:spPr>
            <a:xfrm>
              <a:off x="3061308" y="6612025"/>
              <a:ext cx="445135" cy="245975"/>
            </a:xfrm>
            <a:custGeom>
              <a:avLst/>
              <a:gdLst>
                <a:gd name="connsiteX0" fmla="*/ 223176 w 445135"/>
                <a:gd name="connsiteY0" fmla="*/ 0 h 245975"/>
                <a:gd name="connsiteX1" fmla="*/ 445135 w 445135"/>
                <a:gd name="connsiteY1" fmla="*/ 222772 h 245975"/>
                <a:gd name="connsiteX2" fmla="*/ 442796 w 445135"/>
                <a:gd name="connsiteY2" fmla="*/ 245975 h 245975"/>
                <a:gd name="connsiteX3" fmla="*/ 2332 w 445135"/>
                <a:gd name="connsiteY3" fmla="*/ 245975 h 245975"/>
                <a:gd name="connsiteX4" fmla="*/ 0 w 445135"/>
                <a:gd name="connsiteY4" fmla="*/ 222772 h 245975"/>
                <a:gd name="connsiteX5" fmla="*/ 223176 w 445135"/>
                <a:gd name="connsiteY5" fmla="*/ 0 h 24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135" h="245975">
                  <a:moveTo>
                    <a:pt x="223176" y="0"/>
                  </a:moveTo>
                  <a:cubicBezTo>
                    <a:pt x="345315" y="0"/>
                    <a:pt x="445135" y="99640"/>
                    <a:pt x="445135" y="222772"/>
                  </a:cubicBezTo>
                  <a:lnTo>
                    <a:pt x="442796" y="245975"/>
                  </a:lnTo>
                  <a:lnTo>
                    <a:pt x="2332" y="245975"/>
                  </a:lnTo>
                  <a:lnTo>
                    <a:pt x="0" y="222772"/>
                  </a:lnTo>
                  <a:cubicBezTo>
                    <a:pt x="0" y="99640"/>
                    <a:pt x="99415" y="0"/>
                    <a:pt x="223176" y="0"/>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0" name="Freeform 149">
              <a:extLst>
                <a:ext uri="{FF2B5EF4-FFF2-40B4-BE49-F238E27FC236}">
                  <a16:creationId xmlns:a16="http://schemas.microsoft.com/office/drawing/2014/main" id="{8AB0CEAD-3539-484A-963A-E8B3E4B6D311}"/>
                </a:ext>
              </a:extLst>
            </p:cNvPr>
            <p:cNvSpPr/>
            <p:nvPr userDrawn="1"/>
          </p:nvSpPr>
          <p:spPr>
            <a:xfrm>
              <a:off x="1889299" y="6377625"/>
              <a:ext cx="897835" cy="480375"/>
            </a:xfrm>
            <a:custGeom>
              <a:avLst/>
              <a:gdLst>
                <a:gd name="connsiteX0" fmla="*/ 527598 w 897835"/>
                <a:gd name="connsiteY0" fmla="*/ 413873 h 480375"/>
                <a:gd name="connsiteX1" fmla="*/ 553184 w 897835"/>
                <a:gd name="connsiteY1" fmla="*/ 420752 h 480375"/>
                <a:gd name="connsiteX2" fmla="*/ 567805 w 897835"/>
                <a:gd name="connsiteY2" fmla="*/ 440984 h 480375"/>
                <a:gd name="connsiteX3" fmla="*/ 571105 w 897835"/>
                <a:gd name="connsiteY3" fmla="*/ 461165 h 480375"/>
                <a:gd name="connsiteX4" fmla="*/ 571734 w 897835"/>
                <a:gd name="connsiteY4" fmla="*/ 480375 h 480375"/>
                <a:gd name="connsiteX5" fmla="*/ 469917 w 897835"/>
                <a:gd name="connsiteY5" fmla="*/ 480375 h 480375"/>
                <a:gd name="connsiteX6" fmla="*/ 470131 w 897835"/>
                <a:gd name="connsiteY6" fmla="*/ 474670 h 480375"/>
                <a:gd name="connsiteX7" fmla="*/ 473989 w 897835"/>
                <a:gd name="connsiteY7" fmla="*/ 450696 h 480375"/>
                <a:gd name="connsiteX8" fmla="*/ 494295 w 897835"/>
                <a:gd name="connsiteY8" fmla="*/ 423585 h 480375"/>
                <a:gd name="connsiteX9" fmla="*/ 527598 w 897835"/>
                <a:gd name="connsiteY9" fmla="*/ 413873 h 480375"/>
                <a:gd name="connsiteX10" fmla="*/ 254084 w 897835"/>
                <a:gd name="connsiteY10" fmla="*/ 263029 h 480375"/>
                <a:gd name="connsiteX11" fmla="*/ 254084 w 897835"/>
                <a:gd name="connsiteY11" fmla="*/ 329548 h 480375"/>
                <a:gd name="connsiteX12" fmla="*/ 325248 w 897835"/>
                <a:gd name="connsiteY12" fmla="*/ 329548 h 480375"/>
                <a:gd name="connsiteX13" fmla="*/ 325248 w 897835"/>
                <a:gd name="connsiteY13" fmla="*/ 263029 h 480375"/>
                <a:gd name="connsiteX14" fmla="*/ 448715 w 897835"/>
                <a:gd name="connsiteY14" fmla="*/ 0 h 480375"/>
                <a:gd name="connsiteX15" fmla="*/ 897835 w 897835"/>
                <a:gd name="connsiteY15" fmla="*/ 449121 h 480375"/>
                <a:gd name="connsiteX16" fmla="*/ 894685 w 897835"/>
                <a:gd name="connsiteY16" fmla="*/ 480375 h 480375"/>
                <a:gd name="connsiteX17" fmla="*/ 643751 w 897835"/>
                <a:gd name="connsiteY17" fmla="*/ 480375 h 480375"/>
                <a:gd name="connsiteX18" fmla="*/ 643751 w 897835"/>
                <a:gd name="connsiteY18" fmla="*/ 466881 h 480375"/>
                <a:gd name="connsiteX19" fmla="*/ 640096 w 897835"/>
                <a:gd name="connsiteY19" fmla="*/ 419134 h 480375"/>
                <a:gd name="connsiteX20" fmla="*/ 625475 w 897835"/>
                <a:gd name="connsiteY20" fmla="*/ 389191 h 480375"/>
                <a:gd name="connsiteX21" fmla="*/ 596233 w 897835"/>
                <a:gd name="connsiteY21" fmla="*/ 366936 h 480375"/>
                <a:gd name="connsiteX22" fmla="*/ 553184 w 897835"/>
                <a:gd name="connsiteY22" fmla="*/ 359653 h 480375"/>
                <a:gd name="connsiteX23" fmla="*/ 463836 w 897835"/>
                <a:gd name="connsiteY23" fmla="*/ 404567 h 480375"/>
                <a:gd name="connsiteX24" fmla="*/ 463836 w 897835"/>
                <a:gd name="connsiteY24" fmla="*/ 364913 h 480375"/>
                <a:gd name="connsiteX25" fmla="*/ 397230 w 897835"/>
                <a:gd name="connsiteY25" fmla="*/ 364913 h 480375"/>
                <a:gd name="connsiteX26" fmla="*/ 397230 w 897835"/>
                <a:gd name="connsiteY26" fmla="*/ 480375 h 480375"/>
                <a:gd name="connsiteX27" fmla="*/ 325248 w 897835"/>
                <a:gd name="connsiteY27" fmla="*/ 480375 h 480375"/>
                <a:gd name="connsiteX28" fmla="*/ 325248 w 897835"/>
                <a:gd name="connsiteY28" fmla="*/ 366054 h 480375"/>
                <a:gd name="connsiteX29" fmla="*/ 254084 w 897835"/>
                <a:gd name="connsiteY29" fmla="*/ 366054 h 480375"/>
                <a:gd name="connsiteX30" fmla="*/ 254084 w 897835"/>
                <a:gd name="connsiteY30" fmla="*/ 480375 h 480375"/>
                <a:gd name="connsiteX31" fmla="*/ 3144 w 897835"/>
                <a:gd name="connsiteY31" fmla="*/ 480375 h 480375"/>
                <a:gd name="connsiteX32" fmla="*/ 0 w 897835"/>
                <a:gd name="connsiteY32" fmla="*/ 449121 h 480375"/>
                <a:gd name="connsiteX33" fmla="*/ 448715 w 897835"/>
                <a:gd name="connsiteY33" fmla="*/ 0 h 48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7835" h="480375">
                  <a:moveTo>
                    <a:pt x="527598" y="413873"/>
                  </a:moveTo>
                  <a:cubicBezTo>
                    <a:pt x="537751" y="413873"/>
                    <a:pt x="545873" y="415896"/>
                    <a:pt x="553184" y="420752"/>
                  </a:cubicBezTo>
                  <a:cubicBezTo>
                    <a:pt x="559276" y="425608"/>
                    <a:pt x="564555" y="432082"/>
                    <a:pt x="567805" y="440984"/>
                  </a:cubicBezTo>
                  <a:cubicBezTo>
                    <a:pt x="569227" y="445030"/>
                    <a:pt x="570343" y="451808"/>
                    <a:pt x="571105" y="461165"/>
                  </a:cubicBezTo>
                  <a:lnTo>
                    <a:pt x="571734" y="480375"/>
                  </a:lnTo>
                  <a:lnTo>
                    <a:pt x="469917" y="480375"/>
                  </a:lnTo>
                  <a:lnTo>
                    <a:pt x="470131" y="474670"/>
                  </a:lnTo>
                  <a:cubicBezTo>
                    <a:pt x="471045" y="464352"/>
                    <a:pt x="472365" y="456360"/>
                    <a:pt x="473989" y="450696"/>
                  </a:cubicBezTo>
                  <a:cubicBezTo>
                    <a:pt x="478050" y="439366"/>
                    <a:pt x="484954" y="430059"/>
                    <a:pt x="494295" y="423585"/>
                  </a:cubicBezTo>
                  <a:cubicBezTo>
                    <a:pt x="504042" y="417110"/>
                    <a:pt x="515413" y="413873"/>
                    <a:pt x="527598" y="413873"/>
                  </a:cubicBezTo>
                  <a:close/>
                  <a:moveTo>
                    <a:pt x="254084" y="263029"/>
                  </a:moveTo>
                  <a:lnTo>
                    <a:pt x="254084" y="329548"/>
                  </a:lnTo>
                  <a:lnTo>
                    <a:pt x="325248" y="329548"/>
                  </a:lnTo>
                  <a:lnTo>
                    <a:pt x="325248" y="263029"/>
                  </a:lnTo>
                  <a:close/>
                  <a:moveTo>
                    <a:pt x="448715" y="0"/>
                  </a:moveTo>
                  <a:cubicBezTo>
                    <a:pt x="696827" y="0"/>
                    <a:pt x="897835" y="201008"/>
                    <a:pt x="897835" y="449121"/>
                  </a:cubicBezTo>
                  <a:lnTo>
                    <a:pt x="894685" y="480375"/>
                  </a:lnTo>
                  <a:lnTo>
                    <a:pt x="643751" y="480375"/>
                  </a:lnTo>
                  <a:lnTo>
                    <a:pt x="643751" y="466881"/>
                  </a:lnTo>
                  <a:cubicBezTo>
                    <a:pt x="643751" y="446244"/>
                    <a:pt x="642126" y="430059"/>
                    <a:pt x="640096" y="419134"/>
                  </a:cubicBezTo>
                  <a:cubicBezTo>
                    <a:pt x="636441" y="408208"/>
                    <a:pt x="631973" y="398093"/>
                    <a:pt x="625475" y="389191"/>
                  </a:cubicBezTo>
                  <a:cubicBezTo>
                    <a:pt x="618977" y="380694"/>
                    <a:pt x="609229" y="373006"/>
                    <a:pt x="596233" y="366936"/>
                  </a:cubicBezTo>
                  <a:cubicBezTo>
                    <a:pt x="583238" y="362080"/>
                    <a:pt x="569023" y="359653"/>
                    <a:pt x="553184" y="359653"/>
                  </a:cubicBezTo>
                  <a:cubicBezTo>
                    <a:pt x="516632" y="359653"/>
                    <a:pt x="487391" y="374220"/>
                    <a:pt x="463836" y="404567"/>
                  </a:cubicBezTo>
                  <a:lnTo>
                    <a:pt x="463836" y="364913"/>
                  </a:lnTo>
                  <a:lnTo>
                    <a:pt x="397230" y="364913"/>
                  </a:lnTo>
                  <a:lnTo>
                    <a:pt x="397230" y="480375"/>
                  </a:lnTo>
                  <a:lnTo>
                    <a:pt x="325248" y="480375"/>
                  </a:lnTo>
                  <a:lnTo>
                    <a:pt x="325248" y="366054"/>
                  </a:lnTo>
                  <a:lnTo>
                    <a:pt x="254084" y="366054"/>
                  </a:lnTo>
                  <a:lnTo>
                    <a:pt x="254084" y="480375"/>
                  </a:lnTo>
                  <a:lnTo>
                    <a:pt x="3144" y="480375"/>
                  </a:lnTo>
                  <a:lnTo>
                    <a:pt x="0" y="449121"/>
                  </a:lnTo>
                  <a:cubicBezTo>
                    <a:pt x="0" y="201008"/>
                    <a:pt x="200602" y="0"/>
                    <a:pt x="448715" y="0"/>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25595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C1DE4E9-FBD1-4A40-984C-8CCF6F160B12}"/>
              </a:ext>
            </a:extLst>
          </p:cNvPr>
          <p:cNvGrpSpPr/>
          <p:nvPr userDrawn="1"/>
        </p:nvGrpSpPr>
        <p:grpSpPr>
          <a:xfrm>
            <a:off x="-290094" y="-224850"/>
            <a:ext cx="3611124" cy="3160224"/>
            <a:chOff x="1860482" y="-366839"/>
            <a:chExt cx="8856958" cy="7751040"/>
          </a:xfrm>
        </p:grpSpPr>
        <p:sp>
          <p:nvSpPr>
            <p:cNvPr id="73" name="Freeform 2">
              <a:extLst>
                <a:ext uri="{FF2B5EF4-FFF2-40B4-BE49-F238E27FC236}">
                  <a16:creationId xmlns:a16="http://schemas.microsoft.com/office/drawing/2014/main" id="{03CE6800-CCE5-564B-AD7B-0D00F1A23048}"/>
                </a:ext>
              </a:extLst>
            </p:cNvPr>
            <p:cNvSpPr>
              <a:spLocks noChangeArrowheads="1"/>
            </p:cNvSpPr>
            <p:nvPr/>
          </p:nvSpPr>
          <p:spPr bwMode="auto">
            <a:xfrm>
              <a:off x="5646721" y="-366839"/>
              <a:ext cx="1357439" cy="1359360"/>
            </a:xfrm>
            <a:custGeom>
              <a:avLst/>
              <a:gdLst>
                <a:gd name="T0" fmla="*/ 3117 w 3118"/>
                <a:gd name="T1" fmla="*/ 1560 h 3120"/>
                <a:gd name="T2" fmla="*/ 3117 w 3118"/>
                <a:gd name="T3" fmla="*/ 1560 h 3120"/>
                <a:gd name="T4" fmla="*/ 1559 w 3118"/>
                <a:gd name="T5" fmla="*/ 3119 h 3120"/>
                <a:gd name="T6" fmla="*/ 1559 w 3118"/>
                <a:gd name="T7" fmla="*/ 3119 h 3120"/>
                <a:gd name="T8" fmla="*/ 0 w 3118"/>
                <a:gd name="T9" fmla="*/ 1560 h 3120"/>
                <a:gd name="T10" fmla="*/ 0 w 3118"/>
                <a:gd name="T11" fmla="*/ 1560 h 3120"/>
                <a:gd name="T12" fmla="*/ 1559 w 3118"/>
                <a:gd name="T13" fmla="*/ 0 h 3120"/>
                <a:gd name="T14" fmla="*/ 1559 w 3118"/>
                <a:gd name="T15" fmla="*/ 0 h 3120"/>
                <a:gd name="T16" fmla="*/ 3117 w 3118"/>
                <a:gd name="T17" fmla="*/ 156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8" h="3120">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4" name="Freeform 73">
              <a:extLst>
                <a:ext uri="{FF2B5EF4-FFF2-40B4-BE49-F238E27FC236}">
                  <a16:creationId xmlns:a16="http://schemas.microsoft.com/office/drawing/2014/main" id="{D0291D99-B345-C34A-A4CD-75726F6F5432}"/>
                </a:ext>
              </a:extLst>
            </p:cNvPr>
            <p:cNvSpPr>
              <a:spLocks noChangeArrowheads="1"/>
            </p:cNvSpPr>
            <p:nvPr/>
          </p:nvSpPr>
          <p:spPr bwMode="auto">
            <a:xfrm>
              <a:off x="5934721" y="42122"/>
              <a:ext cx="782924" cy="541005"/>
            </a:xfrm>
            <a:custGeom>
              <a:avLst/>
              <a:gdLst>
                <a:gd name="connsiteX0" fmla="*/ 228624 w 647340"/>
                <a:gd name="connsiteY0" fmla="*/ 73328 h 447315"/>
                <a:gd name="connsiteX1" fmla="*/ 228624 w 647340"/>
                <a:gd name="connsiteY1" fmla="*/ 360399 h 447315"/>
                <a:gd name="connsiteX2" fmla="*/ 482468 w 647340"/>
                <a:gd name="connsiteY2" fmla="*/ 216864 h 447315"/>
                <a:gd name="connsiteX3" fmla="*/ 102003 w 647340"/>
                <a:gd name="connsiteY3" fmla="*/ 0 h 447315"/>
                <a:gd name="connsiteX4" fmla="*/ 544977 w 647340"/>
                <a:gd name="connsiteY4" fmla="*/ 0 h 447315"/>
                <a:gd name="connsiteX5" fmla="*/ 647340 w 647340"/>
                <a:gd name="connsiteY5" fmla="*/ 102007 h 447315"/>
                <a:gd name="connsiteX6" fmla="*/ 647340 w 647340"/>
                <a:gd name="connsiteY6" fmla="*/ 345308 h 447315"/>
                <a:gd name="connsiteX7" fmla="*/ 544977 w 647340"/>
                <a:gd name="connsiteY7" fmla="*/ 447315 h 447315"/>
                <a:gd name="connsiteX8" fmla="*/ 102003 w 647340"/>
                <a:gd name="connsiteY8" fmla="*/ 447315 h 447315"/>
                <a:gd name="connsiteX9" fmla="*/ 0 w 647340"/>
                <a:gd name="connsiteY9" fmla="*/ 345308 h 447315"/>
                <a:gd name="connsiteX10" fmla="*/ 0 w 647340"/>
                <a:gd name="connsiteY10" fmla="*/ 102007 h 447315"/>
                <a:gd name="connsiteX11" fmla="*/ 102003 w 647340"/>
                <a:gd name="connsiteY11" fmla="*/ 0 h 44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340" h="447315">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75" name="Freeform 5">
              <a:extLst>
                <a:ext uri="{FF2B5EF4-FFF2-40B4-BE49-F238E27FC236}">
                  <a16:creationId xmlns:a16="http://schemas.microsoft.com/office/drawing/2014/main" id="{B596F8F2-2AAC-814C-8702-BBFE962E83CB}"/>
                </a:ext>
              </a:extLst>
            </p:cNvPr>
            <p:cNvSpPr>
              <a:spLocks noChangeArrowheads="1"/>
            </p:cNvSpPr>
            <p:nvPr/>
          </p:nvSpPr>
          <p:spPr bwMode="auto">
            <a:xfrm>
              <a:off x="7754882" y="4707722"/>
              <a:ext cx="1223039" cy="1223039"/>
            </a:xfrm>
            <a:custGeom>
              <a:avLst/>
              <a:gdLst>
                <a:gd name="T0" fmla="*/ 2806 w 2807"/>
                <a:gd name="T1" fmla="*/ 1405 h 2811"/>
                <a:gd name="T2" fmla="*/ 2806 w 2807"/>
                <a:gd name="T3" fmla="*/ 1405 h 2811"/>
                <a:gd name="T4" fmla="*/ 1403 w 2807"/>
                <a:gd name="T5" fmla="*/ 2810 h 2811"/>
                <a:gd name="T6" fmla="*/ 1403 w 2807"/>
                <a:gd name="T7" fmla="*/ 2810 h 2811"/>
                <a:gd name="T8" fmla="*/ 0 w 2807"/>
                <a:gd name="T9" fmla="*/ 1405 h 2811"/>
                <a:gd name="T10" fmla="*/ 0 w 2807"/>
                <a:gd name="T11" fmla="*/ 1405 h 2811"/>
                <a:gd name="T12" fmla="*/ 1403 w 2807"/>
                <a:gd name="T13" fmla="*/ 0 h 2811"/>
                <a:gd name="T14" fmla="*/ 1403 w 2807"/>
                <a:gd name="T15" fmla="*/ 0 h 2811"/>
                <a:gd name="T16" fmla="*/ 2806 w 2807"/>
                <a:gd name="T17" fmla="*/ 1405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7" h="2811">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6" name="Freeform 75">
              <a:extLst>
                <a:ext uri="{FF2B5EF4-FFF2-40B4-BE49-F238E27FC236}">
                  <a16:creationId xmlns:a16="http://schemas.microsoft.com/office/drawing/2014/main" id="{53D299C3-1073-F342-BED5-B912C6BF8861}"/>
                </a:ext>
              </a:extLst>
            </p:cNvPr>
            <p:cNvSpPr>
              <a:spLocks noChangeArrowheads="1"/>
            </p:cNvSpPr>
            <p:nvPr/>
          </p:nvSpPr>
          <p:spPr bwMode="auto">
            <a:xfrm>
              <a:off x="7918081" y="5055240"/>
              <a:ext cx="894287" cy="531405"/>
            </a:xfrm>
            <a:custGeom>
              <a:avLst/>
              <a:gdLst>
                <a:gd name="connsiteX0" fmla="*/ 651240 w 739417"/>
                <a:gd name="connsiteY0" fmla="*/ 361950 h 439378"/>
                <a:gd name="connsiteX1" fmla="*/ 662176 w 739417"/>
                <a:gd name="connsiteY1" fmla="*/ 363018 h 439378"/>
                <a:gd name="connsiteX2" fmla="*/ 677122 w 739417"/>
                <a:gd name="connsiteY2" fmla="*/ 364441 h 439378"/>
                <a:gd name="connsiteX3" fmla="*/ 694985 w 739417"/>
                <a:gd name="connsiteY3" fmla="*/ 365864 h 439378"/>
                <a:gd name="connsiteX4" fmla="*/ 699359 w 739417"/>
                <a:gd name="connsiteY4" fmla="*/ 365864 h 439378"/>
                <a:gd name="connsiteX5" fmla="*/ 699724 w 739417"/>
                <a:gd name="connsiteY5" fmla="*/ 366576 h 439378"/>
                <a:gd name="connsiteX6" fmla="*/ 699724 w 739417"/>
                <a:gd name="connsiteY6" fmla="*/ 402158 h 439378"/>
                <a:gd name="connsiteX7" fmla="*/ 699359 w 739417"/>
                <a:gd name="connsiteY7" fmla="*/ 402869 h 439378"/>
                <a:gd name="connsiteX8" fmla="*/ 676758 w 739417"/>
                <a:gd name="connsiteY8" fmla="*/ 402869 h 439378"/>
                <a:gd name="connsiteX9" fmla="*/ 655250 w 739417"/>
                <a:gd name="connsiteY9" fmla="*/ 402869 h 439378"/>
                <a:gd name="connsiteX10" fmla="*/ 654156 w 739417"/>
                <a:gd name="connsiteY10" fmla="*/ 402158 h 439378"/>
                <a:gd name="connsiteX11" fmla="*/ 652333 w 739417"/>
                <a:gd name="connsiteY11" fmla="*/ 381876 h 439378"/>
                <a:gd name="connsiteX12" fmla="*/ 650875 w 739417"/>
                <a:gd name="connsiteY12" fmla="*/ 362306 h 439378"/>
                <a:gd name="connsiteX13" fmla="*/ 651240 w 739417"/>
                <a:gd name="connsiteY13" fmla="*/ 361950 h 439378"/>
                <a:gd name="connsiteX14" fmla="*/ 663829 w 739417"/>
                <a:gd name="connsiteY14" fmla="*/ 150813 h 439378"/>
                <a:gd name="connsiteX15" fmla="*/ 683890 w 739417"/>
                <a:gd name="connsiteY15" fmla="*/ 151893 h 439378"/>
                <a:gd name="connsiteX16" fmla="*/ 696428 w 739417"/>
                <a:gd name="connsiteY16" fmla="*/ 152253 h 439378"/>
                <a:gd name="connsiteX17" fmla="*/ 720789 w 739417"/>
                <a:gd name="connsiteY17" fmla="*/ 153694 h 439378"/>
                <a:gd name="connsiteX18" fmla="*/ 736551 w 739417"/>
                <a:gd name="connsiteY18" fmla="*/ 154414 h 439378"/>
                <a:gd name="connsiteX19" fmla="*/ 739417 w 739417"/>
                <a:gd name="connsiteY19" fmla="*/ 154414 h 439378"/>
                <a:gd name="connsiteX20" fmla="*/ 739417 w 739417"/>
                <a:gd name="connsiteY20" fmla="*/ 154774 h 439378"/>
                <a:gd name="connsiteX21" fmla="*/ 738701 w 739417"/>
                <a:gd name="connsiteY21" fmla="*/ 163057 h 439378"/>
                <a:gd name="connsiteX22" fmla="*/ 718281 w 739417"/>
                <a:gd name="connsiteY22" fmla="*/ 246243 h 439378"/>
                <a:gd name="connsiteX23" fmla="*/ 695712 w 739417"/>
                <a:gd name="connsiteY23" fmla="*/ 339872 h 439378"/>
                <a:gd name="connsiteX24" fmla="*/ 694995 w 739417"/>
                <a:gd name="connsiteY24" fmla="*/ 340953 h 439378"/>
                <a:gd name="connsiteX25" fmla="*/ 661679 w 739417"/>
                <a:gd name="connsiteY25" fmla="*/ 336991 h 439378"/>
                <a:gd name="connsiteX26" fmla="*/ 659888 w 739417"/>
                <a:gd name="connsiteY26" fmla="*/ 336991 h 439378"/>
                <a:gd name="connsiteX27" fmla="*/ 658813 w 739417"/>
                <a:gd name="connsiteY27" fmla="*/ 336631 h 439378"/>
                <a:gd name="connsiteX28" fmla="*/ 658813 w 739417"/>
                <a:gd name="connsiteY28" fmla="*/ 324027 h 439378"/>
                <a:gd name="connsiteX29" fmla="*/ 659171 w 739417"/>
                <a:gd name="connsiteY29" fmla="*/ 313944 h 439378"/>
                <a:gd name="connsiteX30" fmla="*/ 659888 w 739417"/>
                <a:gd name="connsiteY30" fmla="*/ 280814 h 439378"/>
                <a:gd name="connsiteX31" fmla="*/ 660604 w 739417"/>
                <a:gd name="connsiteY31" fmla="*/ 246243 h 439378"/>
                <a:gd name="connsiteX32" fmla="*/ 661321 w 739417"/>
                <a:gd name="connsiteY32" fmla="*/ 211672 h 439378"/>
                <a:gd name="connsiteX33" fmla="*/ 661679 w 739417"/>
                <a:gd name="connsiteY33" fmla="*/ 176021 h 439378"/>
                <a:gd name="connsiteX34" fmla="*/ 662754 w 739417"/>
                <a:gd name="connsiteY34" fmla="*/ 151893 h 439378"/>
                <a:gd name="connsiteX35" fmla="*/ 663829 w 739417"/>
                <a:gd name="connsiteY35" fmla="*/ 150813 h 439378"/>
                <a:gd name="connsiteX36" fmla="*/ 2883 w 739417"/>
                <a:gd name="connsiteY36" fmla="*/ 0 h 439378"/>
                <a:gd name="connsiteX37" fmla="*/ 323648 w 739417"/>
                <a:gd name="connsiteY37" fmla="*/ 0 h 439378"/>
                <a:gd name="connsiteX38" fmla="*/ 327252 w 739417"/>
                <a:gd name="connsiteY38" fmla="*/ 2881 h 439378"/>
                <a:gd name="connsiteX39" fmla="*/ 323288 w 739417"/>
                <a:gd name="connsiteY39" fmla="*/ 40336 h 439378"/>
                <a:gd name="connsiteX40" fmla="*/ 320765 w 739417"/>
                <a:gd name="connsiteY40" fmla="*/ 43938 h 439378"/>
                <a:gd name="connsiteX41" fmla="*/ 276434 w 739417"/>
                <a:gd name="connsiteY41" fmla="*/ 46819 h 439378"/>
                <a:gd name="connsiteX42" fmla="*/ 235348 w 739417"/>
                <a:gd name="connsiteY42" fmla="*/ 50060 h 439378"/>
                <a:gd name="connsiteX43" fmla="*/ 233546 w 739417"/>
                <a:gd name="connsiteY43" fmla="*/ 50420 h 439378"/>
                <a:gd name="connsiteX44" fmla="*/ 259495 w 739417"/>
                <a:gd name="connsiteY44" fmla="*/ 81033 h 439378"/>
                <a:gd name="connsiteX45" fmla="*/ 366897 w 739417"/>
                <a:gd name="connsiteY45" fmla="*/ 215007 h 439378"/>
                <a:gd name="connsiteX46" fmla="*/ 373024 w 739417"/>
                <a:gd name="connsiteY46" fmla="*/ 215367 h 439378"/>
                <a:gd name="connsiteX47" fmla="*/ 498447 w 739417"/>
                <a:gd name="connsiteY47" fmla="*/ 109124 h 439378"/>
                <a:gd name="connsiteX48" fmla="*/ 502051 w 739417"/>
                <a:gd name="connsiteY48" fmla="*/ 105162 h 439378"/>
                <a:gd name="connsiteX49" fmla="*/ 498808 w 739417"/>
                <a:gd name="connsiteY49" fmla="*/ 105162 h 439378"/>
                <a:gd name="connsiteX50" fmla="*/ 426726 w 739417"/>
                <a:gd name="connsiteY50" fmla="*/ 102641 h 439378"/>
                <a:gd name="connsiteX51" fmla="*/ 402938 w 739417"/>
                <a:gd name="connsiteY51" fmla="*/ 101201 h 439378"/>
                <a:gd name="connsiteX52" fmla="*/ 400776 w 739417"/>
                <a:gd name="connsiteY52" fmla="*/ 99040 h 439378"/>
                <a:gd name="connsiteX53" fmla="*/ 400776 w 739417"/>
                <a:gd name="connsiteY53" fmla="*/ 61225 h 439378"/>
                <a:gd name="connsiteX54" fmla="*/ 402938 w 739417"/>
                <a:gd name="connsiteY54" fmla="*/ 58704 h 439378"/>
                <a:gd name="connsiteX55" fmla="*/ 442584 w 739417"/>
                <a:gd name="connsiteY55" fmla="*/ 57983 h 439378"/>
                <a:gd name="connsiteX56" fmla="*/ 631439 w 739417"/>
                <a:gd name="connsiteY56" fmla="*/ 54742 h 439378"/>
                <a:gd name="connsiteX57" fmla="*/ 671805 w 739417"/>
                <a:gd name="connsiteY57" fmla="*/ 54382 h 439378"/>
                <a:gd name="connsiteX58" fmla="*/ 674328 w 739417"/>
                <a:gd name="connsiteY58" fmla="*/ 57263 h 439378"/>
                <a:gd name="connsiteX59" fmla="*/ 674328 w 739417"/>
                <a:gd name="connsiteY59" fmla="*/ 102641 h 439378"/>
                <a:gd name="connsiteX60" fmla="*/ 672526 w 739417"/>
                <a:gd name="connsiteY60" fmla="*/ 105162 h 439378"/>
                <a:gd name="connsiteX61" fmla="*/ 602245 w 739417"/>
                <a:gd name="connsiteY61" fmla="*/ 110925 h 439378"/>
                <a:gd name="connsiteX62" fmla="*/ 583504 w 739417"/>
                <a:gd name="connsiteY62" fmla="*/ 112365 h 439378"/>
                <a:gd name="connsiteX63" fmla="*/ 578458 w 739417"/>
                <a:gd name="connsiteY63" fmla="*/ 114166 h 439378"/>
                <a:gd name="connsiteX64" fmla="*/ 443665 w 739417"/>
                <a:gd name="connsiteY64" fmla="*/ 234815 h 439378"/>
                <a:gd name="connsiteX65" fmla="*/ 402218 w 739417"/>
                <a:gd name="connsiteY65" fmla="*/ 270829 h 439378"/>
                <a:gd name="connsiteX66" fmla="*/ 400776 w 739417"/>
                <a:gd name="connsiteY66" fmla="*/ 274791 h 439378"/>
                <a:gd name="connsiteX67" fmla="*/ 397893 w 739417"/>
                <a:gd name="connsiteY67" fmla="*/ 394000 h 439378"/>
                <a:gd name="connsiteX68" fmla="*/ 400776 w 739417"/>
                <a:gd name="connsiteY68" fmla="*/ 397601 h 439378"/>
                <a:gd name="connsiteX69" fmla="*/ 486193 w 739417"/>
                <a:gd name="connsiteY69" fmla="*/ 400842 h 439378"/>
                <a:gd name="connsiteX70" fmla="*/ 500610 w 739417"/>
                <a:gd name="connsiteY70" fmla="*/ 401923 h 439378"/>
                <a:gd name="connsiteX71" fmla="*/ 502772 w 739417"/>
                <a:gd name="connsiteY71" fmla="*/ 403724 h 439378"/>
                <a:gd name="connsiteX72" fmla="*/ 502772 w 739417"/>
                <a:gd name="connsiteY72" fmla="*/ 437217 h 439378"/>
                <a:gd name="connsiteX73" fmla="*/ 500249 w 739417"/>
                <a:gd name="connsiteY73" fmla="*/ 439378 h 439378"/>
                <a:gd name="connsiteX74" fmla="*/ 498808 w 739417"/>
                <a:gd name="connsiteY74" fmla="*/ 439378 h 439378"/>
                <a:gd name="connsiteX75" fmla="*/ 182728 w 739417"/>
                <a:gd name="connsiteY75" fmla="*/ 439378 h 439378"/>
                <a:gd name="connsiteX76" fmla="*/ 179124 w 739417"/>
                <a:gd name="connsiteY76" fmla="*/ 436137 h 439378"/>
                <a:gd name="connsiteX77" fmla="*/ 179124 w 739417"/>
                <a:gd name="connsiteY77" fmla="*/ 404084 h 439378"/>
                <a:gd name="connsiteX78" fmla="*/ 182007 w 739417"/>
                <a:gd name="connsiteY78" fmla="*/ 401923 h 439378"/>
                <a:gd name="connsiteX79" fmla="*/ 236789 w 739417"/>
                <a:gd name="connsiteY79" fmla="*/ 396881 h 439378"/>
                <a:gd name="connsiteX80" fmla="*/ 282201 w 739417"/>
                <a:gd name="connsiteY80" fmla="*/ 393640 h 439378"/>
                <a:gd name="connsiteX81" fmla="*/ 284003 w 739417"/>
                <a:gd name="connsiteY81" fmla="*/ 390038 h 439378"/>
                <a:gd name="connsiteX82" fmla="*/ 284003 w 739417"/>
                <a:gd name="connsiteY82" fmla="*/ 320530 h 439378"/>
                <a:gd name="connsiteX83" fmla="*/ 284003 w 739417"/>
                <a:gd name="connsiteY83" fmla="*/ 279473 h 439378"/>
                <a:gd name="connsiteX84" fmla="*/ 282201 w 739417"/>
                <a:gd name="connsiteY84" fmla="*/ 274791 h 439378"/>
                <a:gd name="connsiteX85" fmla="*/ 178763 w 739417"/>
                <a:gd name="connsiteY85" fmla="*/ 148740 h 439378"/>
                <a:gd name="connsiteX86" fmla="*/ 99473 w 739417"/>
                <a:gd name="connsiteY86" fmla="*/ 52941 h 439378"/>
                <a:gd name="connsiteX87" fmla="*/ 94788 w 739417"/>
                <a:gd name="connsiteY87" fmla="*/ 50060 h 439378"/>
                <a:gd name="connsiteX88" fmla="*/ 3604 w 739417"/>
                <a:gd name="connsiteY88" fmla="*/ 43938 h 439378"/>
                <a:gd name="connsiteX89" fmla="*/ 0 w 739417"/>
                <a:gd name="connsiteY89" fmla="*/ 39976 h 439378"/>
                <a:gd name="connsiteX90" fmla="*/ 0 w 739417"/>
                <a:gd name="connsiteY90" fmla="*/ 2881 h 439378"/>
                <a:gd name="connsiteX91" fmla="*/ 2883 w 739417"/>
                <a:gd name="connsiteY91" fmla="*/ 0 h 4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9417" h="439378">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77" name="Freeform 9">
              <a:extLst>
                <a:ext uri="{FF2B5EF4-FFF2-40B4-BE49-F238E27FC236}">
                  <a16:creationId xmlns:a16="http://schemas.microsoft.com/office/drawing/2014/main" id="{F1CB59F6-2932-CE46-8FD6-BFCD61D5890D}"/>
                </a:ext>
              </a:extLst>
            </p:cNvPr>
            <p:cNvSpPr>
              <a:spLocks noChangeArrowheads="1"/>
            </p:cNvSpPr>
            <p:nvPr/>
          </p:nvSpPr>
          <p:spPr bwMode="auto">
            <a:xfrm>
              <a:off x="3338881" y="5496841"/>
              <a:ext cx="1075200" cy="1075200"/>
            </a:xfrm>
            <a:custGeom>
              <a:avLst/>
              <a:gdLst>
                <a:gd name="T0" fmla="*/ 2467 w 2468"/>
                <a:gd name="T1" fmla="*/ 1234 h 2468"/>
                <a:gd name="T2" fmla="*/ 2467 w 2468"/>
                <a:gd name="T3" fmla="*/ 1234 h 2468"/>
                <a:gd name="T4" fmla="*/ 1234 w 2468"/>
                <a:gd name="T5" fmla="*/ 2467 h 2468"/>
                <a:gd name="T6" fmla="*/ 1234 w 2468"/>
                <a:gd name="T7" fmla="*/ 2467 h 2468"/>
                <a:gd name="T8" fmla="*/ 0 w 2468"/>
                <a:gd name="T9" fmla="*/ 1234 h 2468"/>
                <a:gd name="T10" fmla="*/ 0 w 2468"/>
                <a:gd name="T11" fmla="*/ 1234 h 2468"/>
                <a:gd name="T12" fmla="*/ 1234 w 2468"/>
                <a:gd name="T13" fmla="*/ 0 h 2468"/>
                <a:gd name="T14" fmla="*/ 1234 w 2468"/>
                <a:gd name="T15" fmla="*/ 0 h 2468"/>
                <a:gd name="T16" fmla="*/ 2467 w 2468"/>
                <a:gd name="T17" fmla="*/ 1234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8" h="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8" name="Freeform 77">
              <a:extLst>
                <a:ext uri="{FF2B5EF4-FFF2-40B4-BE49-F238E27FC236}">
                  <a16:creationId xmlns:a16="http://schemas.microsoft.com/office/drawing/2014/main" id="{AB9A9CB7-662A-DD4C-9994-4E1751D04EA9}"/>
                </a:ext>
              </a:extLst>
            </p:cNvPr>
            <p:cNvSpPr>
              <a:spLocks noChangeArrowheads="1"/>
            </p:cNvSpPr>
            <p:nvPr/>
          </p:nvSpPr>
          <p:spPr bwMode="auto">
            <a:xfrm>
              <a:off x="3555840" y="5713802"/>
              <a:ext cx="638925" cy="637005"/>
            </a:xfrm>
            <a:custGeom>
              <a:avLst/>
              <a:gdLst>
                <a:gd name="connsiteX0" fmla="*/ 249309 w 528278"/>
                <a:gd name="connsiteY0" fmla="*/ 107950 h 526690"/>
                <a:gd name="connsiteX1" fmla="*/ 244639 w 528278"/>
                <a:gd name="connsiteY1" fmla="*/ 108311 h 526690"/>
                <a:gd name="connsiteX2" fmla="*/ 242843 w 528278"/>
                <a:gd name="connsiteY2" fmla="*/ 108311 h 526690"/>
                <a:gd name="connsiteX3" fmla="*/ 239970 w 528278"/>
                <a:gd name="connsiteY3" fmla="*/ 108311 h 526690"/>
                <a:gd name="connsiteX4" fmla="*/ 239611 w 528278"/>
                <a:gd name="connsiteY4" fmla="*/ 108311 h 526690"/>
                <a:gd name="connsiteX5" fmla="*/ 236737 w 528278"/>
                <a:gd name="connsiteY5" fmla="*/ 109392 h 526690"/>
                <a:gd name="connsiteX6" fmla="*/ 234941 w 528278"/>
                <a:gd name="connsiteY6" fmla="*/ 109392 h 526690"/>
                <a:gd name="connsiteX7" fmla="*/ 233864 w 528278"/>
                <a:gd name="connsiteY7" fmla="*/ 109392 h 526690"/>
                <a:gd name="connsiteX8" fmla="*/ 232068 w 528278"/>
                <a:gd name="connsiteY8" fmla="*/ 109753 h 526690"/>
                <a:gd name="connsiteX9" fmla="*/ 231349 w 528278"/>
                <a:gd name="connsiteY9" fmla="*/ 109753 h 526690"/>
                <a:gd name="connsiteX10" fmla="*/ 229913 w 528278"/>
                <a:gd name="connsiteY10" fmla="*/ 110474 h 526690"/>
                <a:gd name="connsiteX11" fmla="*/ 228117 w 528278"/>
                <a:gd name="connsiteY11" fmla="*/ 110834 h 526690"/>
                <a:gd name="connsiteX12" fmla="*/ 226321 w 528278"/>
                <a:gd name="connsiteY12" fmla="*/ 111194 h 526690"/>
                <a:gd name="connsiteX13" fmla="*/ 217341 w 528278"/>
                <a:gd name="connsiteY13" fmla="*/ 112636 h 526690"/>
                <a:gd name="connsiteX14" fmla="*/ 205488 w 528278"/>
                <a:gd name="connsiteY14" fmla="*/ 116241 h 526690"/>
                <a:gd name="connsiteX15" fmla="*/ 204052 w 528278"/>
                <a:gd name="connsiteY15" fmla="*/ 116962 h 526690"/>
                <a:gd name="connsiteX16" fmla="*/ 192558 w 528278"/>
                <a:gd name="connsiteY16" fmla="*/ 122008 h 526690"/>
                <a:gd name="connsiteX17" fmla="*/ 160590 w 528278"/>
                <a:gd name="connsiteY17" fmla="*/ 145078 h 526690"/>
                <a:gd name="connsiteX18" fmla="*/ 144068 w 528278"/>
                <a:gd name="connsiteY18" fmla="*/ 172834 h 526690"/>
                <a:gd name="connsiteX19" fmla="*/ 141195 w 528278"/>
                <a:gd name="connsiteY19" fmla="*/ 178962 h 526690"/>
                <a:gd name="connsiteX20" fmla="*/ 141195 w 528278"/>
                <a:gd name="connsiteY20" fmla="*/ 180404 h 526690"/>
                <a:gd name="connsiteX21" fmla="*/ 140476 w 528278"/>
                <a:gd name="connsiteY21" fmla="*/ 186171 h 526690"/>
                <a:gd name="connsiteX22" fmla="*/ 140476 w 528278"/>
                <a:gd name="connsiteY22" fmla="*/ 187613 h 526690"/>
                <a:gd name="connsiteX23" fmla="*/ 140476 w 528278"/>
                <a:gd name="connsiteY23" fmla="*/ 188694 h 526690"/>
                <a:gd name="connsiteX24" fmla="*/ 139758 w 528278"/>
                <a:gd name="connsiteY24" fmla="*/ 191218 h 526690"/>
                <a:gd name="connsiteX25" fmla="*/ 139399 w 528278"/>
                <a:gd name="connsiteY25" fmla="*/ 194101 h 526690"/>
                <a:gd name="connsiteX26" fmla="*/ 139399 w 528278"/>
                <a:gd name="connsiteY26" fmla="*/ 194822 h 526690"/>
                <a:gd name="connsiteX27" fmla="*/ 139039 w 528278"/>
                <a:gd name="connsiteY27" fmla="*/ 196985 h 526690"/>
                <a:gd name="connsiteX28" fmla="*/ 139399 w 528278"/>
                <a:gd name="connsiteY28" fmla="*/ 208520 h 526690"/>
                <a:gd name="connsiteX29" fmla="*/ 139399 w 528278"/>
                <a:gd name="connsiteY29" fmla="*/ 209601 h 526690"/>
                <a:gd name="connsiteX30" fmla="*/ 139758 w 528278"/>
                <a:gd name="connsiteY30" fmla="*/ 211764 h 526690"/>
                <a:gd name="connsiteX31" fmla="*/ 139758 w 528278"/>
                <a:gd name="connsiteY31" fmla="*/ 212485 h 526690"/>
                <a:gd name="connsiteX32" fmla="*/ 140476 w 528278"/>
                <a:gd name="connsiteY32" fmla="*/ 214648 h 526690"/>
                <a:gd name="connsiteX33" fmla="*/ 140476 w 528278"/>
                <a:gd name="connsiteY33" fmla="*/ 215729 h 526690"/>
                <a:gd name="connsiteX34" fmla="*/ 158076 w 528278"/>
                <a:gd name="connsiteY34" fmla="*/ 251055 h 526690"/>
                <a:gd name="connsiteX35" fmla="*/ 169929 w 528278"/>
                <a:gd name="connsiteY35" fmla="*/ 260787 h 526690"/>
                <a:gd name="connsiteX36" fmla="*/ 177831 w 528278"/>
                <a:gd name="connsiteY36" fmla="*/ 265473 h 526690"/>
                <a:gd name="connsiteX37" fmla="*/ 220215 w 528278"/>
                <a:gd name="connsiteY37" fmla="*/ 282055 h 526690"/>
                <a:gd name="connsiteX38" fmla="*/ 239251 w 528278"/>
                <a:gd name="connsiteY38" fmla="*/ 286380 h 526690"/>
                <a:gd name="connsiteX39" fmla="*/ 241047 w 528278"/>
                <a:gd name="connsiteY39" fmla="*/ 287822 h 526690"/>
                <a:gd name="connsiteX40" fmla="*/ 270500 w 528278"/>
                <a:gd name="connsiteY40" fmla="*/ 295031 h 526690"/>
                <a:gd name="connsiteX41" fmla="*/ 295643 w 528278"/>
                <a:gd name="connsiteY41" fmla="*/ 304403 h 526690"/>
                <a:gd name="connsiteX42" fmla="*/ 308215 w 528278"/>
                <a:gd name="connsiteY42" fmla="*/ 312334 h 526690"/>
                <a:gd name="connsiteX43" fmla="*/ 317553 w 528278"/>
                <a:gd name="connsiteY43" fmla="*/ 337566 h 526690"/>
                <a:gd name="connsiteX44" fmla="*/ 303904 w 528278"/>
                <a:gd name="connsiteY44" fmla="*/ 359915 h 526690"/>
                <a:gd name="connsiteX45" fmla="*/ 277325 w 528278"/>
                <a:gd name="connsiteY45" fmla="*/ 370368 h 526690"/>
                <a:gd name="connsiteX46" fmla="*/ 275170 w 528278"/>
                <a:gd name="connsiteY46" fmla="*/ 370368 h 526690"/>
                <a:gd name="connsiteX47" fmla="*/ 274451 w 528278"/>
                <a:gd name="connsiteY47" fmla="*/ 371089 h 526690"/>
                <a:gd name="connsiteX48" fmla="*/ 271937 w 528278"/>
                <a:gd name="connsiteY48" fmla="*/ 371089 h 526690"/>
                <a:gd name="connsiteX49" fmla="*/ 270500 w 528278"/>
                <a:gd name="connsiteY49" fmla="*/ 371089 h 526690"/>
                <a:gd name="connsiteX50" fmla="*/ 260802 w 528278"/>
                <a:gd name="connsiteY50" fmla="*/ 371089 h 526690"/>
                <a:gd name="connsiteX51" fmla="*/ 260443 w 528278"/>
                <a:gd name="connsiteY51" fmla="*/ 371089 h 526690"/>
                <a:gd name="connsiteX52" fmla="*/ 257570 w 528278"/>
                <a:gd name="connsiteY52" fmla="*/ 371089 h 526690"/>
                <a:gd name="connsiteX53" fmla="*/ 256851 w 528278"/>
                <a:gd name="connsiteY53" fmla="*/ 371089 h 526690"/>
                <a:gd name="connsiteX54" fmla="*/ 254696 w 528278"/>
                <a:gd name="connsiteY54" fmla="*/ 370368 h 526690"/>
                <a:gd name="connsiteX55" fmla="*/ 252541 w 528278"/>
                <a:gd name="connsiteY55" fmla="*/ 370368 h 526690"/>
                <a:gd name="connsiteX56" fmla="*/ 251104 w 528278"/>
                <a:gd name="connsiteY56" fmla="*/ 370008 h 526690"/>
                <a:gd name="connsiteX57" fmla="*/ 234941 w 528278"/>
                <a:gd name="connsiteY57" fmla="*/ 365322 h 526690"/>
                <a:gd name="connsiteX58" fmla="*/ 231349 w 528278"/>
                <a:gd name="connsiteY58" fmla="*/ 363159 h 526690"/>
                <a:gd name="connsiteX59" fmla="*/ 207284 w 528278"/>
                <a:gd name="connsiteY59" fmla="*/ 345857 h 526690"/>
                <a:gd name="connsiteX60" fmla="*/ 197586 w 528278"/>
                <a:gd name="connsiteY60" fmla="*/ 334682 h 526690"/>
                <a:gd name="connsiteX61" fmla="*/ 193276 w 528278"/>
                <a:gd name="connsiteY61" fmla="*/ 330357 h 526690"/>
                <a:gd name="connsiteX62" fmla="*/ 189684 w 528278"/>
                <a:gd name="connsiteY62" fmla="*/ 327473 h 526690"/>
                <a:gd name="connsiteX63" fmla="*/ 173162 w 528278"/>
                <a:gd name="connsiteY63" fmla="*/ 319182 h 526690"/>
                <a:gd name="connsiteX64" fmla="*/ 164901 w 528278"/>
                <a:gd name="connsiteY64" fmla="*/ 318461 h 526690"/>
                <a:gd name="connsiteX65" fmla="*/ 162027 w 528278"/>
                <a:gd name="connsiteY65" fmla="*/ 318822 h 526690"/>
                <a:gd name="connsiteX66" fmla="*/ 160231 w 528278"/>
                <a:gd name="connsiteY66" fmla="*/ 319182 h 526690"/>
                <a:gd name="connsiteX67" fmla="*/ 158794 w 528278"/>
                <a:gd name="connsiteY67" fmla="*/ 319182 h 526690"/>
                <a:gd name="connsiteX68" fmla="*/ 143709 w 528278"/>
                <a:gd name="connsiteY68" fmla="*/ 327473 h 526690"/>
                <a:gd name="connsiteX69" fmla="*/ 137603 w 528278"/>
                <a:gd name="connsiteY69" fmla="*/ 340089 h 526690"/>
                <a:gd name="connsiteX70" fmla="*/ 136884 w 528278"/>
                <a:gd name="connsiteY70" fmla="*/ 341531 h 526690"/>
                <a:gd name="connsiteX71" fmla="*/ 136884 w 528278"/>
                <a:gd name="connsiteY71" fmla="*/ 341892 h 526690"/>
                <a:gd name="connsiteX72" fmla="*/ 136884 w 528278"/>
                <a:gd name="connsiteY72" fmla="*/ 347659 h 526690"/>
                <a:gd name="connsiteX73" fmla="*/ 136884 w 528278"/>
                <a:gd name="connsiteY73" fmla="*/ 348740 h 526690"/>
                <a:gd name="connsiteX74" fmla="*/ 137603 w 528278"/>
                <a:gd name="connsiteY74" fmla="*/ 350182 h 526690"/>
                <a:gd name="connsiteX75" fmla="*/ 137962 w 528278"/>
                <a:gd name="connsiteY75" fmla="*/ 353066 h 526690"/>
                <a:gd name="connsiteX76" fmla="*/ 143709 w 528278"/>
                <a:gd name="connsiteY76" fmla="*/ 367124 h 526690"/>
                <a:gd name="connsiteX77" fmla="*/ 150174 w 528278"/>
                <a:gd name="connsiteY77" fmla="*/ 375415 h 526690"/>
                <a:gd name="connsiteX78" fmla="*/ 190403 w 528278"/>
                <a:gd name="connsiteY78" fmla="*/ 404973 h 526690"/>
                <a:gd name="connsiteX79" fmla="*/ 207284 w 528278"/>
                <a:gd name="connsiteY79" fmla="*/ 411461 h 526690"/>
                <a:gd name="connsiteX80" fmla="*/ 213749 w 528278"/>
                <a:gd name="connsiteY80" fmla="*/ 413985 h 526690"/>
                <a:gd name="connsiteX81" fmla="*/ 217341 w 528278"/>
                <a:gd name="connsiteY81" fmla="*/ 415066 h 526690"/>
                <a:gd name="connsiteX82" fmla="*/ 218419 w 528278"/>
                <a:gd name="connsiteY82" fmla="*/ 415066 h 526690"/>
                <a:gd name="connsiteX83" fmla="*/ 257570 w 528278"/>
                <a:gd name="connsiteY83" fmla="*/ 420833 h 526690"/>
                <a:gd name="connsiteX84" fmla="*/ 278762 w 528278"/>
                <a:gd name="connsiteY84" fmla="*/ 421915 h 526690"/>
                <a:gd name="connsiteX85" fmla="*/ 280198 w 528278"/>
                <a:gd name="connsiteY85" fmla="*/ 421194 h 526690"/>
                <a:gd name="connsiteX86" fmla="*/ 284868 w 528278"/>
                <a:gd name="connsiteY86" fmla="*/ 421194 h 526690"/>
                <a:gd name="connsiteX87" fmla="*/ 287741 w 528278"/>
                <a:gd name="connsiteY87" fmla="*/ 420833 h 526690"/>
                <a:gd name="connsiteX88" fmla="*/ 296362 w 528278"/>
                <a:gd name="connsiteY88" fmla="*/ 419752 h 526690"/>
                <a:gd name="connsiteX89" fmla="*/ 308574 w 528278"/>
                <a:gd name="connsiteY89" fmla="*/ 417589 h 526690"/>
                <a:gd name="connsiteX90" fmla="*/ 327251 w 528278"/>
                <a:gd name="connsiteY90" fmla="*/ 410740 h 526690"/>
                <a:gd name="connsiteX91" fmla="*/ 332639 w 528278"/>
                <a:gd name="connsiteY91" fmla="*/ 408217 h 526690"/>
                <a:gd name="connsiteX92" fmla="*/ 335153 w 528278"/>
                <a:gd name="connsiteY92" fmla="*/ 406775 h 526690"/>
                <a:gd name="connsiteX93" fmla="*/ 346647 w 528278"/>
                <a:gd name="connsiteY93" fmla="*/ 400647 h 526690"/>
                <a:gd name="connsiteX94" fmla="*/ 348084 w 528278"/>
                <a:gd name="connsiteY94" fmla="*/ 399566 h 526690"/>
                <a:gd name="connsiteX95" fmla="*/ 352394 w 528278"/>
                <a:gd name="connsiteY95" fmla="*/ 395961 h 526690"/>
                <a:gd name="connsiteX96" fmla="*/ 356704 w 528278"/>
                <a:gd name="connsiteY96" fmla="*/ 392717 h 526690"/>
                <a:gd name="connsiteX97" fmla="*/ 357782 w 528278"/>
                <a:gd name="connsiteY97" fmla="*/ 391636 h 526690"/>
                <a:gd name="connsiteX98" fmla="*/ 358500 w 528278"/>
                <a:gd name="connsiteY98" fmla="*/ 391275 h 526690"/>
                <a:gd name="connsiteX99" fmla="*/ 359578 w 528278"/>
                <a:gd name="connsiteY99" fmla="*/ 390194 h 526690"/>
                <a:gd name="connsiteX100" fmla="*/ 390827 w 528278"/>
                <a:gd name="connsiteY100" fmla="*/ 341171 h 526690"/>
                <a:gd name="connsiteX101" fmla="*/ 393341 w 528278"/>
                <a:gd name="connsiteY101" fmla="*/ 328915 h 526690"/>
                <a:gd name="connsiteX102" fmla="*/ 393341 w 528278"/>
                <a:gd name="connsiteY102" fmla="*/ 317741 h 526690"/>
                <a:gd name="connsiteX103" fmla="*/ 393341 w 528278"/>
                <a:gd name="connsiteY103" fmla="*/ 317380 h 526690"/>
                <a:gd name="connsiteX104" fmla="*/ 393341 w 528278"/>
                <a:gd name="connsiteY104" fmla="*/ 314857 h 526690"/>
                <a:gd name="connsiteX105" fmla="*/ 392982 w 528278"/>
                <a:gd name="connsiteY105" fmla="*/ 313775 h 526690"/>
                <a:gd name="connsiteX106" fmla="*/ 386157 w 528278"/>
                <a:gd name="connsiteY106" fmla="*/ 293229 h 526690"/>
                <a:gd name="connsiteX107" fmla="*/ 376459 w 528278"/>
                <a:gd name="connsiteY107" fmla="*/ 279171 h 526690"/>
                <a:gd name="connsiteX108" fmla="*/ 373586 w 528278"/>
                <a:gd name="connsiteY108" fmla="*/ 275566 h 526690"/>
                <a:gd name="connsiteX109" fmla="*/ 335512 w 528278"/>
                <a:gd name="connsiteY109" fmla="*/ 249613 h 526690"/>
                <a:gd name="connsiteX110" fmla="*/ 321504 w 528278"/>
                <a:gd name="connsiteY110" fmla="*/ 243845 h 526690"/>
                <a:gd name="connsiteX111" fmla="*/ 320068 w 528278"/>
                <a:gd name="connsiteY111" fmla="*/ 243485 h 526690"/>
                <a:gd name="connsiteX112" fmla="*/ 302468 w 528278"/>
                <a:gd name="connsiteY112" fmla="*/ 238078 h 526690"/>
                <a:gd name="connsiteX113" fmla="*/ 265113 w 528278"/>
                <a:gd name="connsiteY113" fmla="*/ 229787 h 526690"/>
                <a:gd name="connsiteX114" fmla="*/ 251104 w 528278"/>
                <a:gd name="connsiteY114" fmla="*/ 225822 h 526690"/>
                <a:gd name="connsiteX115" fmla="*/ 247872 w 528278"/>
                <a:gd name="connsiteY115" fmla="*/ 224380 h 526690"/>
                <a:gd name="connsiteX116" fmla="*/ 225603 w 528278"/>
                <a:gd name="connsiteY116" fmla="*/ 215729 h 526690"/>
                <a:gd name="connsiteX117" fmla="*/ 211594 w 528278"/>
                <a:gd name="connsiteY117" fmla="*/ 204194 h 526690"/>
                <a:gd name="connsiteX118" fmla="*/ 208721 w 528278"/>
                <a:gd name="connsiteY118" fmla="*/ 186892 h 526690"/>
                <a:gd name="connsiteX119" fmla="*/ 222370 w 528278"/>
                <a:gd name="connsiteY119" fmla="*/ 168869 h 526690"/>
                <a:gd name="connsiteX120" fmla="*/ 249668 w 528278"/>
                <a:gd name="connsiteY120" fmla="*/ 160578 h 526690"/>
                <a:gd name="connsiteX121" fmla="*/ 267268 w 528278"/>
                <a:gd name="connsiteY121" fmla="*/ 160578 h 526690"/>
                <a:gd name="connsiteX122" fmla="*/ 287741 w 528278"/>
                <a:gd name="connsiteY122" fmla="*/ 166345 h 526690"/>
                <a:gd name="connsiteX123" fmla="*/ 298876 w 528278"/>
                <a:gd name="connsiteY123" fmla="*/ 171752 h 526690"/>
                <a:gd name="connsiteX124" fmla="*/ 299235 w 528278"/>
                <a:gd name="connsiteY124" fmla="*/ 171752 h 526690"/>
                <a:gd name="connsiteX125" fmla="*/ 303186 w 528278"/>
                <a:gd name="connsiteY125" fmla="*/ 174276 h 526690"/>
                <a:gd name="connsiteX126" fmla="*/ 320427 w 528278"/>
                <a:gd name="connsiteY126" fmla="*/ 190136 h 526690"/>
                <a:gd name="connsiteX127" fmla="*/ 330843 w 528278"/>
                <a:gd name="connsiteY127" fmla="*/ 199148 h 526690"/>
                <a:gd name="connsiteX128" fmla="*/ 339823 w 528278"/>
                <a:gd name="connsiteY128" fmla="*/ 204194 h 526690"/>
                <a:gd name="connsiteX129" fmla="*/ 372508 w 528278"/>
                <a:gd name="connsiteY129" fmla="*/ 186171 h 526690"/>
                <a:gd name="connsiteX130" fmla="*/ 373586 w 528278"/>
                <a:gd name="connsiteY130" fmla="*/ 172834 h 526690"/>
                <a:gd name="connsiteX131" fmla="*/ 373586 w 528278"/>
                <a:gd name="connsiteY131" fmla="*/ 170671 h 526690"/>
                <a:gd name="connsiteX132" fmla="*/ 373586 w 528278"/>
                <a:gd name="connsiteY132" fmla="*/ 168869 h 526690"/>
                <a:gd name="connsiteX133" fmla="*/ 368917 w 528278"/>
                <a:gd name="connsiteY133" fmla="*/ 158055 h 526690"/>
                <a:gd name="connsiteX134" fmla="*/ 355268 w 528278"/>
                <a:gd name="connsiteY134" fmla="*/ 141473 h 526690"/>
                <a:gd name="connsiteX135" fmla="*/ 337308 w 528278"/>
                <a:gd name="connsiteY135" fmla="*/ 128136 h 526690"/>
                <a:gd name="connsiteX136" fmla="*/ 283431 w 528278"/>
                <a:gd name="connsiteY136" fmla="*/ 110474 h 526690"/>
                <a:gd name="connsiteX137" fmla="*/ 262239 w 528278"/>
                <a:gd name="connsiteY137" fmla="*/ 107950 h 526690"/>
                <a:gd name="connsiteX138" fmla="*/ 251104 w 528278"/>
                <a:gd name="connsiteY138" fmla="*/ 107950 h 526690"/>
                <a:gd name="connsiteX139" fmla="*/ 249309 w 528278"/>
                <a:gd name="connsiteY139" fmla="*/ 107950 h 526690"/>
                <a:gd name="connsiteX140" fmla="*/ 132070 w 528278"/>
                <a:gd name="connsiteY140" fmla="*/ 0 h 526690"/>
                <a:gd name="connsiteX141" fmla="*/ 135308 w 528278"/>
                <a:gd name="connsiteY141" fmla="*/ 0 h 526690"/>
                <a:gd name="connsiteX142" fmla="*/ 136748 w 528278"/>
                <a:gd name="connsiteY142" fmla="*/ 0 h 526690"/>
                <a:gd name="connsiteX143" fmla="*/ 138547 w 528278"/>
                <a:gd name="connsiteY143" fmla="*/ 0 h 526690"/>
                <a:gd name="connsiteX144" fmla="*/ 141066 w 528278"/>
                <a:gd name="connsiteY144" fmla="*/ 0 h 526690"/>
                <a:gd name="connsiteX145" fmla="*/ 150783 w 528278"/>
                <a:gd name="connsiteY145" fmla="*/ 0 h 526690"/>
                <a:gd name="connsiteX146" fmla="*/ 153661 w 528278"/>
                <a:gd name="connsiteY146" fmla="*/ 0 h 526690"/>
                <a:gd name="connsiteX147" fmla="*/ 155101 w 528278"/>
                <a:gd name="connsiteY147" fmla="*/ 0 h 526690"/>
                <a:gd name="connsiteX148" fmla="*/ 214118 w 528278"/>
                <a:gd name="connsiteY148" fmla="*/ 16549 h 526690"/>
                <a:gd name="connsiteX149" fmla="*/ 222755 w 528278"/>
                <a:gd name="connsiteY149" fmla="*/ 18348 h 526690"/>
                <a:gd name="connsiteX150" fmla="*/ 229592 w 528278"/>
                <a:gd name="connsiteY150" fmla="*/ 17988 h 526690"/>
                <a:gd name="connsiteX151" fmla="*/ 229952 w 528278"/>
                <a:gd name="connsiteY151" fmla="*/ 17988 h 526690"/>
                <a:gd name="connsiteX152" fmla="*/ 230312 w 528278"/>
                <a:gd name="connsiteY152" fmla="*/ 17988 h 526690"/>
                <a:gd name="connsiteX153" fmla="*/ 232471 w 528278"/>
                <a:gd name="connsiteY153" fmla="*/ 16909 h 526690"/>
                <a:gd name="connsiteX154" fmla="*/ 233191 w 528278"/>
                <a:gd name="connsiteY154" fmla="*/ 16909 h 526690"/>
                <a:gd name="connsiteX155" fmla="*/ 235350 w 528278"/>
                <a:gd name="connsiteY155" fmla="*/ 16909 h 526690"/>
                <a:gd name="connsiteX156" fmla="*/ 235710 w 528278"/>
                <a:gd name="connsiteY156" fmla="*/ 16909 h 526690"/>
                <a:gd name="connsiteX157" fmla="*/ 238589 w 528278"/>
                <a:gd name="connsiteY157" fmla="*/ 16549 h 526690"/>
                <a:gd name="connsiteX158" fmla="*/ 238949 w 528278"/>
                <a:gd name="connsiteY158" fmla="*/ 16549 h 526690"/>
                <a:gd name="connsiteX159" fmla="*/ 240028 w 528278"/>
                <a:gd name="connsiteY159" fmla="*/ 16549 h 526690"/>
                <a:gd name="connsiteX160" fmla="*/ 242907 w 528278"/>
                <a:gd name="connsiteY160" fmla="*/ 16549 h 526690"/>
                <a:gd name="connsiteX161" fmla="*/ 243627 w 528278"/>
                <a:gd name="connsiteY161" fmla="*/ 16549 h 526690"/>
                <a:gd name="connsiteX162" fmla="*/ 256582 w 528278"/>
                <a:gd name="connsiteY162" fmla="*/ 15470 h 526690"/>
                <a:gd name="connsiteX163" fmla="*/ 272056 w 528278"/>
                <a:gd name="connsiteY163" fmla="*/ 15470 h 526690"/>
                <a:gd name="connsiteX164" fmla="*/ 277814 w 528278"/>
                <a:gd name="connsiteY164" fmla="*/ 15470 h 526690"/>
                <a:gd name="connsiteX165" fmla="*/ 278174 w 528278"/>
                <a:gd name="connsiteY165" fmla="*/ 16549 h 526690"/>
                <a:gd name="connsiteX166" fmla="*/ 279253 w 528278"/>
                <a:gd name="connsiteY166" fmla="*/ 16549 h 526690"/>
                <a:gd name="connsiteX167" fmla="*/ 282492 w 528278"/>
                <a:gd name="connsiteY167" fmla="*/ 16549 h 526690"/>
                <a:gd name="connsiteX168" fmla="*/ 283212 w 528278"/>
                <a:gd name="connsiteY168" fmla="*/ 16549 h 526690"/>
                <a:gd name="connsiteX169" fmla="*/ 283932 w 528278"/>
                <a:gd name="connsiteY169" fmla="*/ 16549 h 526690"/>
                <a:gd name="connsiteX170" fmla="*/ 286451 w 528278"/>
                <a:gd name="connsiteY170" fmla="*/ 16549 h 526690"/>
                <a:gd name="connsiteX171" fmla="*/ 287530 w 528278"/>
                <a:gd name="connsiteY171" fmla="*/ 16549 h 526690"/>
                <a:gd name="connsiteX172" fmla="*/ 287890 w 528278"/>
                <a:gd name="connsiteY172" fmla="*/ 16549 h 526690"/>
                <a:gd name="connsiteX173" fmla="*/ 290409 w 528278"/>
                <a:gd name="connsiteY173" fmla="*/ 16909 h 526690"/>
                <a:gd name="connsiteX174" fmla="*/ 290769 w 528278"/>
                <a:gd name="connsiteY174" fmla="*/ 16909 h 526690"/>
                <a:gd name="connsiteX175" fmla="*/ 293288 w 528278"/>
                <a:gd name="connsiteY175" fmla="*/ 16909 h 526690"/>
                <a:gd name="connsiteX176" fmla="*/ 293648 w 528278"/>
                <a:gd name="connsiteY176" fmla="*/ 16909 h 526690"/>
                <a:gd name="connsiteX177" fmla="*/ 296167 w 528278"/>
                <a:gd name="connsiteY177" fmla="*/ 17988 h 526690"/>
                <a:gd name="connsiteX178" fmla="*/ 296527 w 528278"/>
                <a:gd name="connsiteY178" fmla="*/ 17988 h 526690"/>
                <a:gd name="connsiteX179" fmla="*/ 297966 w 528278"/>
                <a:gd name="connsiteY179" fmla="*/ 17988 h 526690"/>
                <a:gd name="connsiteX180" fmla="*/ 298326 w 528278"/>
                <a:gd name="connsiteY180" fmla="*/ 17988 h 526690"/>
                <a:gd name="connsiteX181" fmla="*/ 299046 w 528278"/>
                <a:gd name="connsiteY181" fmla="*/ 17988 h 526690"/>
                <a:gd name="connsiteX182" fmla="*/ 300485 w 528278"/>
                <a:gd name="connsiteY182" fmla="*/ 18348 h 526690"/>
                <a:gd name="connsiteX183" fmla="*/ 300845 w 528278"/>
                <a:gd name="connsiteY183" fmla="*/ 18348 h 526690"/>
                <a:gd name="connsiteX184" fmla="*/ 301565 w 528278"/>
                <a:gd name="connsiteY184" fmla="*/ 18348 h 526690"/>
                <a:gd name="connsiteX185" fmla="*/ 303004 w 528278"/>
                <a:gd name="connsiteY185" fmla="*/ 18348 h 526690"/>
                <a:gd name="connsiteX186" fmla="*/ 310202 w 528278"/>
                <a:gd name="connsiteY186" fmla="*/ 19787 h 526690"/>
                <a:gd name="connsiteX187" fmla="*/ 310561 w 528278"/>
                <a:gd name="connsiteY187" fmla="*/ 19787 h 526690"/>
                <a:gd name="connsiteX188" fmla="*/ 312001 w 528278"/>
                <a:gd name="connsiteY188" fmla="*/ 20507 h 526690"/>
                <a:gd name="connsiteX189" fmla="*/ 312361 w 528278"/>
                <a:gd name="connsiteY189" fmla="*/ 20507 h 526690"/>
                <a:gd name="connsiteX190" fmla="*/ 313800 w 528278"/>
                <a:gd name="connsiteY190" fmla="*/ 20507 h 526690"/>
                <a:gd name="connsiteX191" fmla="*/ 315240 w 528278"/>
                <a:gd name="connsiteY191" fmla="*/ 21226 h 526690"/>
                <a:gd name="connsiteX192" fmla="*/ 315959 w 528278"/>
                <a:gd name="connsiteY192" fmla="*/ 21226 h 526690"/>
                <a:gd name="connsiteX193" fmla="*/ 334672 w 528278"/>
                <a:gd name="connsiteY193" fmla="*/ 25184 h 526690"/>
                <a:gd name="connsiteX194" fmla="*/ 406285 w 528278"/>
                <a:gd name="connsiteY194" fmla="*/ 60080 h 526690"/>
                <a:gd name="connsiteX195" fmla="*/ 407005 w 528278"/>
                <a:gd name="connsiteY195" fmla="*/ 61519 h 526690"/>
                <a:gd name="connsiteX196" fmla="*/ 417081 w 528278"/>
                <a:gd name="connsiteY196" fmla="*/ 69074 h 526690"/>
                <a:gd name="connsiteX197" fmla="*/ 433634 w 528278"/>
                <a:gd name="connsiteY197" fmla="*/ 83825 h 526690"/>
                <a:gd name="connsiteX198" fmla="*/ 435074 w 528278"/>
                <a:gd name="connsiteY198" fmla="*/ 84184 h 526690"/>
                <a:gd name="connsiteX199" fmla="*/ 439392 w 528278"/>
                <a:gd name="connsiteY199" fmla="*/ 88861 h 526690"/>
                <a:gd name="connsiteX200" fmla="*/ 443351 w 528278"/>
                <a:gd name="connsiteY200" fmla="*/ 92459 h 526690"/>
                <a:gd name="connsiteX201" fmla="*/ 444790 w 528278"/>
                <a:gd name="connsiteY201" fmla="*/ 93898 h 526690"/>
                <a:gd name="connsiteX202" fmla="*/ 457745 w 528278"/>
                <a:gd name="connsiteY202" fmla="*/ 109727 h 526690"/>
                <a:gd name="connsiteX203" fmla="*/ 465662 w 528278"/>
                <a:gd name="connsiteY203" fmla="*/ 118721 h 526690"/>
                <a:gd name="connsiteX204" fmla="*/ 488693 w 528278"/>
                <a:gd name="connsiteY204" fmla="*/ 156496 h 526690"/>
                <a:gd name="connsiteX205" fmla="*/ 492652 w 528278"/>
                <a:gd name="connsiteY205" fmla="*/ 165850 h 526690"/>
                <a:gd name="connsiteX206" fmla="*/ 497330 w 528278"/>
                <a:gd name="connsiteY206" fmla="*/ 176643 h 526690"/>
                <a:gd name="connsiteX207" fmla="*/ 504167 w 528278"/>
                <a:gd name="connsiteY207" fmla="*/ 195710 h 526690"/>
                <a:gd name="connsiteX208" fmla="*/ 508486 w 528278"/>
                <a:gd name="connsiteY208" fmla="*/ 211540 h 526690"/>
                <a:gd name="connsiteX209" fmla="*/ 510285 w 528278"/>
                <a:gd name="connsiteY209" fmla="*/ 220174 h 526690"/>
                <a:gd name="connsiteX210" fmla="*/ 511005 w 528278"/>
                <a:gd name="connsiteY210" fmla="*/ 223052 h 526690"/>
                <a:gd name="connsiteX211" fmla="*/ 511005 w 528278"/>
                <a:gd name="connsiteY211" fmla="*/ 224491 h 526690"/>
                <a:gd name="connsiteX212" fmla="*/ 511365 w 528278"/>
                <a:gd name="connsiteY212" fmla="*/ 226650 h 526690"/>
                <a:gd name="connsiteX213" fmla="*/ 511365 w 528278"/>
                <a:gd name="connsiteY213" fmla="*/ 227009 h 526690"/>
                <a:gd name="connsiteX214" fmla="*/ 513164 w 528278"/>
                <a:gd name="connsiteY214" fmla="*/ 241040 h 526690"/>
                <a:gd name="connsiteX215" fmla="*/ 513884 w 528278"/>
                <a:gd name="connsiteY215" fmla="*/ 260467 h 526690"/>
                <a:gd name="connsiteX216" fmla="*/ 513884 w 528278"/>
                <a:gd name="connsiteY216" fmla="*/ 261187 h 526690"/>
                <a:gd name="connsiteX217" fmla="*/ 513164 w 528278"/>
                <a:gd name="connsiteY217" fmla="*/ 275577 h 526690"/>
                <a:gd name="connsiteX218" fmla="*/ 513164 w 528278"/>
                <a:gd name="connsiteY218" fmla="*/ 278815 h 526690"/>
                <a:gd name="connsiteX219" fmla="*/ 512804 w 528278"/>
                <a:gd name="connsiteY219" fmla="*/ 278815 h 526690"/>
                <a:gd name="connsiteX220" fmla="*/ 512804 w 528278"/>
                <a:gd name="connsiteY220" fmla="*/ 282053 h 526690"/>
                <a:gd name="connsiteX221" fmla="*/ 511725 w 528278"/>
                <a:gd name="connsiteY221" fmla="*/ 286730 h 526690"/>
                <a:gd name="connsiteX222" fmla="*/ 511725 w 528278"/>
                <a:gd name="connsiteY222" fmla="*/ 287449 h 526690"/>
                <a:gd name="connsiteX223" fmla="*/ 511725 w 528278"/>
                <a:gd name="connsiteY223" fmla="*/ 289608 h 526690"/>
                <a:gd name="connsiteX224" fmla="*/ 511365 w 528278"/>
                <a:gd name="connsiteY224" fmla="*/ 291047 h 526690"/>
                <a:gd name="connsiteX225" fmla="*/ 511005 w 528278"/>
                <a:gd name="connsiteY225" fmla="*/ 293206 h 526690"/>
                <a:gd name="connsiteX226" fmla="*/ 509565 w 528278"/>
                <a:gd name="connsiteY226" fmla="*/ 300761 h 526690"/>
                <a:gd name="connsiteX227" fmla="*/ 509565 w 528278"/>
                <a:gd name="connsiteY227" fmla="*/ 302919 h 526690"/>
                <a:gd name="connsiteX228" fmla="*/ 510285 w 528278"/>
                <a:gd name="connsiteY228" fmla="*/ 305797 h 526690"/>
                <a:gd name="connsiteX229" fmla="*/ 511725 w 528278"/>
                <a:gd name="connsiteY229" fmla="*/ 306517 h 526690"/>
                <a:gd name="connsiteX230" fmla="*/ 527918 w 528278"/>
                <a:gd name="connsiteY230" fmla="*/ 360841 h 526690"/>
                <a:gd name="connsiteX231" fmla="*/ 527918 w 528278"/>
                <a:gd name="connsiteY231" fmla="*/ 361560 h 526690"/>
                <a:gd name="connsiteX232" fmla="*/ 527918 w 528278"/>
                <a:gd name="connsiteY232" fmla="*/ 364078 h 526690"/>
                <a:gd name="connsiteX233" fmla="*/ 527918 w 528278"/>
                <a:gd name="connsiteY233" fmla="*/ 365158 h 526690"/>
                <a:gd name="connsiteX234" fmla="*/ 528278 w 528278"/>
                <a:gd name="connsiteY234" fmla="*/ 367316 h 526690"/>
                <a:gd name="connsiteX235" fmla="*/ 528278 w 528278"/>
                <a:gd name="connsiteY235" fmla="*/ 374512 h 526690"/>
                <a:gd name="connsiteX236" fmla="*/ 527918 w 528278"/>
                <a:gd name="connsiteY236" fmla="*/ 377749 h 526690"/>
                <a:gd name="connsiteX237" fmla="*/ 528278 w 528278"/>
                <a:gd name="connsiteY237" fmla="*/ 379908 h 526690"/>
                <a:gd name="connsiteX238" fmla="*/ 528278 w 528278"/>
                <a:gd name="connsiteY238" fmla="*/ 380987 h 526690"/>
                <a:gd name="connsiteX239" fmla="*/ 527918 w 528278"/>
                <a:gd name="connsiteY239" fmla="*/ 382786 h 526690"/>
                <a:gd name="connsiteX240" fmla="*/ 522520 w 528278"/>
                <a:gd name="connsiteY240" fmla="*/ 416604 h 526690"/>
                <a:gd name="connsiteX241" fmla="*/ 511005 w 528278"/>
                <a:gd name="connsiteY241" fmla="*/ 445744 h 526690"/>
                <a:gd name="connsiteX242" fmla="*/ 490493 w 528278"/>
                <a:gd name="connsiteY242" fmla="*/ 475604 h 526690"/>
                <a:gd name="connsiteX243" fmla="*/ 478257 w 528278"/>
                <a:gd name="connsiteY243" fmla="*/ 489635 h 526690"/>
                <a:gd name="connsiteX244" fmla="*/ 449468 w 528278"/>
                <a:gd name="connsiteY244" fmla="*/ 510141 h 526690"/>
                <a:gd name="connsiteX245" fmla="*/ 425358 w 528278"/>
                <a:gd name="connsiteY245" fmla="*/ 520575 h 526690"/>
                <a:gd name="connsiteX246" fmla="*/ 404845 w 528278"/>
                <a:gd name="connsiteY246" fmla="*/ 525611 h 526690"/>
                <a:gd name="connsiteX247" fmla="*/ 393690 w 528278"/>
                <a:gd name="connsiteY247" fmla="*/ 526331 h 526690"/>
                <a:gd name="connsiteX248" fmla="*/ 393690 w 528278"/>
                <a:gd name="connsiteY248" fmla="*/ 526690 h 526690"/>
                <a:gd name="connsiteX249" fmla="*/ 392250 w 528278"/>
                <a:gd name="connsiteY249" fmla="*/ 526690 h 526690"/>
                <a:gd name="connsiteX250" fmla="*/ 389731 w 528278"/>
                <a:gd name="connsiteY250" fmla="*/ 526690 h 526690"/>
                <a:gd name="connsiteX251" fmla="*/ 387932 w 528278"/>
                <a:gd name="connsiteY251" fmla="*/ 526690 h 526690"/>
                <a:gd name="connsiteX252" fmla="*/ 381454 w 528278"/>
                <a:gd name="connsiteY252" fmla="*/ 526690 h 526690"/>
                <a:gd name="connsiteX253" fmla="*/ 378935 w 528278"/>
                <a:gd name="connsiteY253" fmla="*/ 526690 h 526690"/>
                <a:gd name="connsiteX254" fmla="*/ 376776 w 528278"/>
                <a:gd name="connsiteY254" fmla="*/ 526690 h 526690"/>
                <a:gd name="connsiteX255" fmla="*/ 374617 w 528278"/>
                <a:gd name="connsiteY255" fmla="*/ 526690 h 526690"/>
                <a:gd name="connsiteX256" fmla="*/ 374617 w 528278"/>
                <a:gd name="connsiteY256" fmla="*/ 526331 h 526690"/>
                <a:gd name="connsiteX257" fmla="*/ 309482 w 528278"/>
                <a:gd name="connsiteY257" fmla="*/ 506544 h 526690"/>
                <a:gd name="connsiteX258" fmla="*/ 308762 w 528278"/>
                <a:gd name="connsiteY258" fmla="*/ 505824 h 526690"/>
                <a:gd name="connsiteX259" fmla="*/ 292208 w 528278"/>
                <a:gd name="connsiteY259" fmla="*/ 507263 h 526690"/>
                <a:gd name="connsiteX260" fmla="*/ 254423 w 528278"/>
                <a:gd name="connsiteY260" fmla="*/ 509422 h 526690"/>
                <a:gd name="connsiteX261" fmla="*/ 252983 w 528278"/>
                <a:gd name="connsiteY261" fmla="*/ 509422 h 526690"/>
                <a:gd name="connsiteX262" fmla="*/ 252624 w 528278"/>
                <a:gd name="connsiteY262" fmla="*/ 509422 h 526690"/>
                <a:gd name="connsiteX263" fmla="*/ 245426 w 528278"/>
                <a:gd name="connsiteY263" fmla="*/ 508702 h 526690"/>
                <a:gd name="connsiteX264" fmla="*/ 241108 w 528278"/>
                <a:gd name="connsiteY264" fmla="*/ 508702 h 526690"/>
                <a:gd name="connsiteX265" fmla="*/ 240388 w 528278"/>
                <a:gd name="connsiteY265" fmla="*/ 508702 h 526690"/>
                <a:gd name="connsiteX266" fmla="*/ 240028 w 528278"/>
                <a:gd name="connsiteY266" fmla="*/ 507983 h 526690"/>
                <a:gd name="connsiteX267" fmla="*/ 237150 w 528278"/>
                <a:gd name="connsiteY267" fmla="*/ 507983 h 526690"/>
                <a:gd name="connsiteX268" fmla="*/ 236790 w 528278"/>
                <a:gd name="connsiteY268" fmla="*/ 507983 h 526690"/>
                <a:gd name="connsiteX269" fmla="*/ 235710 w 528278"/>
                <a:gd name="connsiteY269" fmla="*/ 507983 h 526690"/>
                <a:gd name="connsiteX270" fmla="*/ 233191 w 528278"/>
                <a:gd name="connsiteY270" fmla="*/ 507983 h 526690"/>
                <a:gd name="connsiteX271" fmla="*/ 232831 w 528278"/>
                <a:gd name="connsiteY271" fmla="*/ 507983 h 526690"/>
                <a:gd name="connsiteX272" fmla="*/ 230312 w 528278"/>
                <a:gd name="connsiteY272" fmla="*/ 507263 h 526690"/>
                <a:gd name="connsiteX273" fmla="*/ 229952 w 528278"/>
                <a:gd name="connsiteY273" fmla="*/ 507263 h 526690"/>
                <a:gd name="connsiteX274" fmla="*/ 227433 w 528278"/>
                <a:gd name="connsiteY274" fmla="*/ 507263 h 526690"/>
                <a:gd name="connsiteX275" fmla="*/ 227073 w 528278"/>
                <a:gd name="connsiteY275" fmla="*/ 507263 h 526690"/>
                <a:gd name="connsiteX276" fmla="*/ 225634 w 528278"/>
                <a:gd name="connsiteY276" fmla="*/ 507263 h 526690"/>
                <a:gd name="connsiteX277" fmla="*/ 225274 w 528278"/>
                <a:gd name="connsiteY277" fmla="*/ 507263 h 526690"/>
                <a:gd name="connsiteX278" fmla="*/ 222755 w 528278"/>
                <a:gd name="connsiteY278" fmla="*/ 506544 h 526690"/>
                <a:gd name="connsiteX279" fmla="*/ 220596 w 528278"/>
                <a:gd name="connsiteY279" fmla="*/ 506544 h 526690"/>
                <a:gd name="connsiteX280" fmla="*/ 218797 w 528278"/>
                <a:gd name="connsiteY280" fmla="*/ 505824 h 526690"/>
                <a:gd name="connsiteX281" fmla="*/ 214478 w 528278"/>
                <a:gd name="connsiteY281" fmla="*/ 505465 h 526690"/>
                <a:gd name="connsiteX282" fmla="*/ 213399 w 528278"/>
                <a:gd name="connsiteY282" fmla="*/ 505465 h 526690"/>
                <a:gd name="connsiteX283" fmla="*/ 213039 w 528278"/>
                <a:gd name="connsiteY283" fmla="*/ 505465 h 526690"/>
                <a:gd name="connsiteX284" fmla="*/ 211239 w 528278"/>
                <a:gd name="connsiteY284" fmla="*/ 504385 h 526690"/>
                <a:gd name="connsiteX285" fmla="*/ 207641 w 528278"/>
                <a:gd name="connsiteY285" fmla="*/ 504026 h 526690"/>
                <a:gd name="connsiteX286" fmla="*/ 204762 w 528278"/>
                <a:gd name="connsiteY286" fmla="*/ 502946 h 526690"/>
                <a:gd name="connsiteX287" fmla="*/ 203322 w 528278"/>
                <a:gd name="connsiteY287" fmla="*/ 502586 h 526690"/>
                <a:gd name="connsiteX288" fmla="*/ 196485 w 528278"/>
                <a:gd name="connsiteY288" fmla="*/ 501147 h 526690"/>
                <a:gd name="connsiteX289" fmla="*/ 178852 w 528278"/>
                <a:gd name="connsiteY289" fmla="*/ 495751 h 526690"/>
                <a:gd name="connsiteX290" fmla="*/ 152222 w 528278"/>
                <a:gd name="connsiteY290" fmla="*/ 484598 h 526690"/>
                <a:gd name="connsiteX291" fmla="*/ 150783 w 528278"/>
                <a:gd name="connsiteY291" fmla="*/ 483879 h 526690"/>
                <a:gd name="connsiteX292" fmla="*/ 146464 w 528278"/>
                <a:gd name="connsiteY292" fmla="*/ 481720 h 526690"/>
                <a:gd name="connsiteX293" fmla="*/ 139987 w 528278"/>
                <a:gd name="connsiteY293" fmla="*/ 478482 h 526690"/>
                <a:gd name="connsiteX294" fmla="*/ 123073 w 528278"/>
                <a:gd name="connsiteY294" fmla="*/ 467690 h 526690"/>
                <a:gd name="connsiteX295" fmla="*/ 88166 w 528278"/>
                <a:gd name="connsiteY295" fmla="*/ 438909 h 526690"/>
                <a:gd name="connsiteX296" fmla="*/ 86727 w 528278"/>
                <a:gd name="connsiteY296" fmla="*/ 437470 h 526690"/>
                <a:gd name="connsiteX297" fmla="*/ 83488 w 528278"/>
                <a:gd name="connsiteY297" fmla="*/ 433872 h 526690"/>
                <a:gd name="connsiteX298" fmla="*/ 81689 w 528278"/>
                <a:gd name="connsiteY298" fmla="*/ 430994 h 526690"/>
                <a:gd name="connsiteX299" fmla="*/ 79890 w 528278"/>
                <a:gd name="connsiteY299" fmla="*/ 429555 h 526690"/>
                <a:gd name="connsiteX300" fmla="*/ 78450 w 528278"/>
                <a:gd name="connsiteY300" fmla="*/ 427756 h 526690"/>
                <a:gd name="connsiteX301" fmla="*/ 64775 w 528278"/>
                <a:gd name="connsiteY301" fmla="*/ 410847 h 526690"/>
                <a:gd name="connsiteX302" fmla="*/ 47142 w 528278"/>
                <a:gd name="connsiteY302" fmla="*/ 383506 h 526690"/>
                <a:gd name="connsiteX303" fmla="*/ 46422 w 528278"/>
                <a:gd name="connsiteY303" fmla="*/ 382426 h 526690"/>
                <a:gd name="connsiteX304" fmla="*/ 37426 w 528278"/>
                <a:gd name="connsiteY304" fmla="*/ 364078 h 526690"/>
                <a:gd name="connsiteX305" fmla="*/ 19073 w 528278"/>
                <a:gd name="connsiteY305" fmla="*/ 302919 h 526690"/>
                <a:gd name="connsiteX306" fmla="*/ 18353 w 528278"/>
                <a:gd name="connsiteY306" fmla="*/ 301480 h 526690"/>
                <a:gd name="connsiteX307" fmla="*/ 18353 w 528278"/>
                <a:gd name="connsiteY307" fmla="*/ 300041 h 526690"/>
                <a:gd name="connsiteX308" fmla="*/ 17993 w 528278"/>
                <a:gd name="connsiteY308" fmla="*/ 299321 h 526690"/>
                <a:gd name="connsiteX309" fmla="*/ 17993 w 528278"/>
                <a:gd name="connsiteY309" fmla="*/ 297163 h 526690"/>
                <a:gd name="connsiteX310" fmla="*/ 17993 w 528278"/>
                <a:gd name="connsiteY310" fmla="*/ 294645 h 526690"/>
                <a:gd name="connsiteX311" fmla="*/ 17993 w 528278"/>
                <a:gd name="connsiteY311" fmla="*/ 293565 h 526690"/>
                <a:gd name="connsiteX312" fmla="*/ 17633 w 528278"/>
                <a:gd name="connsiteY312" fmla="*/ 292126 h 526690"/>
                <a:gd name="connsiteX313" fmla="*/ 16194 w 528278"/>
                <a:gd name="connsiteY313" fmla="*/ 276657 h 526690"/>
                <a:gd name="connsiteX314" fmla="*/ 16194 w 528278"/>
                <a:gd name="connsiteY314" fmla="*/ 242119 h 526690"/>
                <a:gd name="connsiteX315" fmla="*/ 16554 w 528278"/>
                <a:gd name="connsiteY315" fmla="*/ 241040 h 526690"/>
                <a:gd name="connsiteX316" fmla="*/ 17993 w 528278"/>
                <a:gd name="connsiteY316" fmla="*/ 226650 h 526690"/>
                <a:gd name="connsiteX317" fmla="*/ 17993 w 528278"/>
                <a:gd name="connsiteY317" fmla="*/ 221613 h 526690"/>
                <a:gd name="connsiteX318" fmla="*/ 8997 w 528278"/>
                <a:gd name="connsiteY318" fmla="*/ 200387 h 526690"/>
                <a:gd name="connsiteX319" fmla="*/ 1080 w 528278"/>
                <a:gd name="connsiteY319" fmla="*/ 160454 h 526690"/>
                <a:gd name="connsiteX320" fmla="*/ 0 w 528278"/>
                <a:gd name="connsiteY320" fmla="*/ 160454 h 526690"/>
                <a:gd name="connsiteX321" fmla="*/ 0 w 528278"/>
                <a:gd name="connsiteY321" fmla="*/ 159015 h 526690"/>
                <a:gd name="connsiteX322" fmla="*/ 0 w 528278"/>
                <a:gd name="connsiteY322" fmla="*/ 156137 h 526690"/>
                <a:gd name="connsiteX323" fmla="*/ 0 w 528278"/>
                <a:gd name="connsiteY323" fmla="*/ 146063 h 526690"/>
                <a:gd name="connsiteX324" fmla="*/ 0 w 528278"/>
                <a:gd name="connsiteY324" fmla="*/ 143545 h 526690"/>
                <a:gd name="connsiteX325" fmla="*/ 0 w 528278"/>
                <a:gd name="connsiteY325" fmla="*/ 141027 h 526690"/>
                <a:gd name="connsiteX326" fmla="*/ 5758 w 528278"/>
                <a:gd name="connsiteY326" fmla="*/ 107209 h 526690"/>
                <a:gd name="connsiteX327" fmla="*/ 17633 w 528278"/>
                <a:gd name="connsiteY327" fmla="*/ 79867 h 526690"/>
                <a:gd name="connsiteX328" fmla="*/ 35267 w 528278"/>
                <a:gd name="connsiteY328" fmla="*/ 52166 h 526690"/>
                <a:gd name="connsiteX329" fmla="*/ 46422 w 528278"/>
                <a:gd name="connsiteY329" fmla="*/ 41013 h 526690"/>
                <a:gd name="connsiteX330" fmla="*/ 77011 w 528278"/>
                <a:gd name="connsiteY330" fmla="*/ 17988 h 526690"/>
                <a:gd name="connsiteX331" fmla="*/ 120914 w 528278"/>
                <a:gd name="connsiteY331" fmla="*/ 2159 h 526690"/>
                <a:gd name="connsiteX332" fmla="*/ 132070 w 528278"/>
                <a:gd name="connsiteY332" fmla="*/ 0 h 5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528278" h="526690">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79" name="Freeform 12">
              <a:extLst>
                <a:ext uri="{FF2B5EF4-FFF2-40B4-BE49-F238E27FC236}">
                  <a16:creationId xmlns:a16="http://schemas.microsoft.com/office/drawing/2014/main" id="{74491187-E77B-BE4E-80B9-B1CA2A56112F}"/>
                </a:ext>
              </a:extLst>
            </p:cNvPr>
            <p:cNvSpPr>
              <a:spLocks noChangeArrowheads="1"/>
            </p:cNvSpPr>
            <p:nvPr/>
          </p:nvSpPr>
          <p:spPr bwMode="auto">
            <a:xfrm>
              <a:off x="7902721" y="2136841"/>
              <a:ext cx="1032960" cy="1032960"/>
            </a:xfrm>
            <a:custGeom>
              <a:avLst/>
              <a:gdLst>
                <a:gd name="T0" fmla="*/ 2373 w 2374"/>
                <a:gd name="T1" fmla="*/ 1185 h 2373"/>
                <a:gd name="T2" fmla="*/ 2373 w 2374"/>
                <a:gd name="T3" fmla="*/ 1185 h 2373"/>
                <a:gd name="T4" fmla="*/ 1187 w 2374"/>
                <a:gd name="T5" fmla="*/ 2372 h 2373"/>
                <a:gd name="T6" fmla="*/ 1187 w 2374"/>
                <a:gd name="T7" fmla="*/ 2372 h 2373"/>
                <a:gd name="T8" fmla="*/ 0 w 2374"/>
                <a:gd name="T9" fmla="*/ 1185 h 2373"/>
                <a:gd name="T10" fmla="*/ 0 w 2374"/>
                <a:gd name="T11" fmla="*/ 1185 h 2373"/>
                <a:gd name="T12" fmla="*/ 1187 w 2374"/>
                <a:gd name="T13" fmla="*/ 0 h 2373"/>
                <a:gd name="T14" fmla="*/ 1187 w 2374"/>
                <a:gd name="T15" fmla="*/ 0 h 2373"/>
                <a:gd name="T16" fmla="*/ 2373 w 2374"/>
                <a:gd name="T17" fmla="*/ 1185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4" h="2373">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0" name="Freeform 79">
              <a:extLst>
                <a:ext uri="{FF2B5EF4-FFF2-40B4-BE49-F238E27FC236}">
                  <a16:creationId xmlns:a16="http://schemas.microsoft.com/office/drawing/2014/main" id="{99133DE6-D726-5E43-B1FE-721411E1D701}"/>
                </a:ext>
              </a:extLst>
            </p:cNvPr>
            <p:cNvSpPr>
              <a:spLocks noChangeArrowheads="1"/>
            </p:cNvSpPr>
            <p:nvPr/>
          </p:nvSpPr>
          <p:spPr bwMode="auto">
            <a:xfrm>
              <a:off x="8135042" y="2474761"/>
              <a:ext cx="570164" cy="358605"/>
            </a:xfrm>
            <a:custGeom>
              <a:avLst/>
              <a:gdLst>
                <a:gd name="connsiteX0" fmla="*/ 58206 w 471425"/>
                <a:gd name="connsiteY0" fmla="*/ 163436 h 296503"/>
                <a:gd name="connsiteX1" fmla="*/ 58206 w 471425"/>
                <a:gd name="connsiteY1" fmla="*/ 241194 h 296503"/>
                <a:gd name="connsiteX2" fmla="*/ 112820 w 471425"/>
                <a:gd name="connsiteY2" fmla="*/ 241194 h 296503"/>
                <a:gd name="connsiteX3" fmla="*/ 153421 w 471425"/>
                <a:gd name="connsiteY3" fmla="*/ 239754 h 296503"/>
                <a:gd name="connsiteX4" fmla="*/ 173901 w 471425"/>
                <a:gd name="connsiteY4" fmla="*/ 228235 h 296503"/>
                <a:gd name="connsiteX5" fmla="*/ 182165 w 471425"/>
                <a:gd name="connsiteY5" fmla="*/ 203755 h 296503"/>
                <a:gd name="connsiteX6" fmla="*/ 176057 w 471425"/>
                <a:gd name="connsiteY6" fmla="*/ 181076 h 296503"/>
                <a:gd name="connsiteX7" fmla="*/ 157733 w 471425"/>
                <a:gd name="connsiteY7" fmla="*/ 168116 h 296503"/>
                <a:gd name="connsiteX8" fmla="*/ 105634 w 471425"/>
                <a:gd name="connsiteY8" fmla="*/ 163436 h 296503"/>
                <a:gd name="connsiteX9" fmla="*/ 374578 w 471425"/>
                <a:gd name="connsiteY9" fmla="*/ 119107 h 296503"/>
                <a:gd name="connsiteX10" fmla="*/ 344632 w 471425"/>
                <a:gd name="connsiteY10" fmla="*/ 132808 h 296503"/>
                <a:gd name="connsiteX11" fmla="*/ 332725 w 471425"/>
                <a:gd name="connsiteY11" fmla="*/ 168504 h 296503"/>
                <a:gd name="connsiteX12" fmla="*/ 416069 w 471425"/>
                <a:gd name="connsiteY12" fmla="*/ 168504 h 296503"/>
                <a:gd name="connsiteX13" fmla="*/ 403442 w 471425"/>
                <a:gd name="connsiteY13" fmla="*/ 131726 h 296503"/>
                <a:gd name="connsiteX14" fmla="*/ 374578 w 471425"/>
                <a:gd name="connsiteY14" fmla="*/ 119107 h 296503"/>
                <a:gd name="connsiteX15" fmla="*/ 371691 w 471425"/>
                <a:gd name="connsiteY15" fmla="*/ 76200 h 296503"/>
                <a:gd name="connsiteX16" fmla="*/ 446016 w 471425"/>
                <a:gd name="connsiteY16" fmla="*/ 107569 h 296503"/>
                <a:gd name="connsiteX17" fmla="*/ 471271 w 471425"/>
                <a:gd name="connsiteY17" fmla="*/ 202757 h 296503"/>
                <a:gd name="connsiteX18" fmla="*/ 332004 w 471425"/>
                <a:gd name="connsiteY18" fmla="*/ 202757 h 296503"/>
                <a:gd name="connsiteX19" fmla="*/ 346075 w 471425"/>
                <a:gd name="connsiteY19" fmla="*/ 241337 h 296503"/>
                <a:gd name="connsiteX20" fmla="*/ 377464 w 471425"/>
                <a:gd name="connsiteY20" fmla="*/ 255399 h 296503"/>
                <a:gd name="connsiteX21" fmla="*/ 399112 w 471425"/>
                <a:gd name="connsiteY21" fmla="*/ 247827 h 296503"/>
                <a:gd name="connsiteX22" fmla="*/ 413183 w 471425"/>
                <a:gd name="connsiteY22" fmla="*/ 225112 h 296503"/>
                <a:gd name="connsiteX23" fmla="*/ 468746 w 471425"/>
                <a:gd name="connsiteY23" fmla="*/ 234126 h 296503"/>
                <a:gd name="connsiteX24" fmla="*/ 434470 w 471425"/>
                <a:gd name="connsiteY24" fmla="*/ 280638 h 296503"/>
                <a:gd name="connsiteX25" fmla="*/ 376743 w 471425"/>
                <a:gd name="connsiteY25" fmla="*/ 296503 h 296503"/>
                <a:gd name="connsiteX26" fmla="*/ 295563 w 471425"/>
                <a:gd name="connsiteY26" fmla="*/ 260807 h 296503"/>
                <a:gd name="connsiteX27" fmla="*/ 274637 w 471425"/>
                <a:gd name="connsiteY27" fmla="*/ 188334 h 296503"/>
                <a:gd name="connsiteX28" fmla="*/ 301696 w 471425"/>
                <a:gd name="connsiteY28" fmla="*/ 106487 h 296503"/>
                <a:gd name="connsiteX29" fmla="*/ 371691 w 471425"/>
                <a:gd name="connsiteY29" fmla="*/ 76200 h 296503"/>
                <a:gd name="connsiteX30" fmla="*/ 58206 w 471425"/>
                <a:gd name="connsiteY30" fmla="*/ 48239 h 296503"/>
                <a:gd name="connsiteX31" fmla="*/ 58206 w 471425"/>
                <a:gd name="connsiteY31" fmla="*/ 115197 h 296503"/>
                <a:gd name="connsiteX32" fmla="*/ 96292 w 471425"/>
                <a:gd name="connsiteY32" fmla="*/ 115197 h 296503"/>
                <a:gd name="connsiteX33" fmla="*/ 139408 w 471425"/>
                <a:gd name="connsiteY33" fmla="*/ 114477 h 296503"/>
                <a:gd name="connsiteX34" fmla="*/ 162763 w 471425"/>
                <a:gd name="connsiteY34" fmla="*/ 103678 h 296503"/>
                <a:gd name="connsiteX35" fmla="*/ 172105 w 471425"/>
                <a:gd name="connsiteY35" fmla="*/ 81358 h 296503"/>
                <a:gd name="connsiteX36" fmla="*/ 163841 w 471425"/>
                <a:gd name="connsiteY36" fmla="*/ 59399 h 296503"/>
                <a:gd name="connsiteX37" fmla="*/ 142283 w 471425"/>
                <a:gd name="connsiteY37" fmla="*/ 49319 h 296503"/>
                <a:gd name="connsiteX38" fmla="*/ 91981 w 471425"/>
                <a:gd name="connsiteY38" fmla="*/ 48239 h 296503"/>
                <a:gd name="connsiteX39" fmla="*/ 314325 w 471425"/>
                <a:gd name="connsiteY39" fmla="*/ 7938 h 296503"/>
                <a:gd name="connsiteX40" fmla="*/ 437789 w 471425"/>
                <a:gd name="connsiteY40" fmla="*/ 7938 h 296503"/>
                <a:gd name="connsiteX41" fmla="*/ 437789 w 471425"/>
                <a:gd name="connsiteY41" fmla="*/ 56794 h 296503"/>
                <a:gd name="connsiteX42" fmla="*/ 314325 w 471425"/>
                <a:gd name="connsiteY42" fmla="*/ 56794 h 296503"/>
                <a:gd name="connsiteX43" fmla="*/ 0 w 471425"/>
                <a:gd name="connsiteY43" fmla="*/ 0 h 296503"/>
                <a:gd name="connsiteX44" fmla="*/ 116054 w 471425"/>
                <a:gd name="connsiteY44" fmla="*/ 0 h 296503"/>
                <a:gd name="connsiteX45" fmla="*/ 167074 w 471425"/>
                <a:gd name="connsiteY45" fmla="*/ 2880 h 296503"/>
                <a:gd name="connsiteX46" fmla="*/ 197256 w 471425"/>
                <a:gd name="connsiteY46" fmla="*/ 14760 h 296503"/>
                <a:gd name="connsiteX47" fmla="*/ 219892 w 471425"/>
                <a:gd name="connsiteY47" fmla="*/ 38519 h 296503"/>
                <a:gd name="connsiteX48" fmla="*/ 228515 w 471425"/>
                <a:gd name="connsiteY48" fmla="*/ 73438 h 296503"/>
                <a:gd name="connsiteX49" fmla="*/ 217376 w 471425"/>
                <a:gd name="connsiteY49" fmla="*/ 110517 h 296503"/>
                <a:gd name="connsiteX50" fmla="*/ 187555 w 471425"/>
                <a:gd name="connsiteY50" fmla="*/ 136077 h 296503"/>
                <a:gd name="connsiteX51" fmla="*/ 228515 w 471425"/>
                <a:gd name="connsiteY51" fmla="*/ 161996 h 296503"/>
                <a:gd name="connsiteX52" fmla="*/ 242527 w 471425"/>
                <a:gd name="connsiteY52" fmla="*/ 206275 h 296503"/>
                <a:gd name="connsiteX53" fmla="*/ 233186 w 471425"/>
                <a:gd name="connsiteY53" fmla="*/ 244794 h 296503"/>
                <a:gd name="connsiteX54" fmla="*/ 208753 w 471425"/>
                <a:gd name="connsiteY54" fmla="*/ 274674 h 296503"/>
                <a:gd name="connsiteX55" fmla="*/ 168871 w 471425"/>
                <a:gd name="connsiteY55" fmla="*/ 288353 h 296503"/>
                <a:gd name="connsiteX56" fmla="*/ 98807 w 471425"/>
                <a:gd name="connsiteY56" fmla="*/ 290153 h 296503"/>
                <a:gd name="connsiteX57" fmla="*/ 0 w 471425"/>
                <a:gd name="connsiteY57" fmla="*/ 290153 h 2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71425" h="296503">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81" name="Freeform 16">
              <a:extLst>
                <a:ext uri="{FF2B5EF4-FFF2-40B4-BE49-F238E27FC236}">
                  <a16:creationId xmlns:a16="http://schemas.microsoft.com/office/drawing/2014/main" id="{C3D8684C-FD4D-964C-8EFF-BD5DEC131C3C}"/>
                </a:ext>
              </a:extLst>
            </p:cNvPr>
            <p:cNvSpPr>
              <a:spLocks noChangeArrowheads="1"/>
            </p:cNvSpPr>
            <p:nvPr/>
          </p:nvSpPr>
          <p:spPr bwMode="auto">
            <a:xfrm>
              <a:off x="3674880" y="4331401"/>
              <a:ext cx="1107841" cy="1105920"/>
            </a:xfrm>
            <a:custGeom>
              <a:avLst/>
              <a:gdLst>
                <a:gd name="T0" fmla="*/ 2544 w 2545"/>
                <a:gd name="T1" fmla="*/ 1271 h 2542"/>
                <a:gd name="T2" fmla="*/ 2544 w 2545"/>
                <a:gd name="T3" fmla="*/ 1271 h 2542"/>
                <a:gd name="T4" fmla="*/ 1270 w 2545"/>
                <a:gd name="T5" fmla="*/ 2541 h 2542"/>
                <a:gd name="T6" fmla="*/ 1270 w 2545"/>
                <a:gd name="T7" fmla="*/ 2541 h 2542"/>
                <a:gd name="T8" fmla="*/ 0 w 2545"/>
                <a:gd name="T9" fmla="*/ 1271 h 2542"/>
                <a:gd name="T10" fmla="*/ 0 w 2545"/>
                <a:gd name="T11" fmla="*/ 1271 h 2542"/>
                <a:gd name="T12" fmla="*/ 1270 w 2545"/>
                <a:gd name="T13" fmla="*/ 0 h 2542"/>
                <a:gd name="T14" fmla="*/ 1270 w 2545"/>
                <a:gd name="T15" fmla="*/ 0 h 2542"/>
                <a:gd name="T16" fmla="*/ 2544 w 2545"/>
                <a:gd name="T17" fmla="*/ 1271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5" h="2542">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2" name="Freeform 81">
              <a:extLst>
                <a:ext uri="{FF2B5EF4-FFF2-40B4-BE49-F238E27FC236}">
                  <a16:creationId xmlns:a16="http://schemas.microsoft.com/office/drawing/2014/main" id="{BF7CF0D4-980C-D24C-A5A9-E01C2DADB66F}"/>
                </a:ext>
              </a:extLst>
            </p:cNvPr>
            <p:cNvSpPr>
              <a:spLocks noChangeArrowheads="1"/>
            </p:cNvSpPr>
            <p:nvPr/>
          </p:nvSpPr>
          <p:spPr bwMode="auto">
            <a:xfrm>
              <a:off x="3976492" y="4586760"/>
              <a:ext cx="581152" cy="593555"/>
            </a:xfrm>
            <a:custGeom>
              <a:avLst/>
              <a:gdLst>
                <a:gd name="connsiteX0" fmla="*/ 185682 w 480510"/>
                <a:gd name="connsiteY0" fmla="*/ 310279 h 490765"/>
                <a:gd name="connsiteX1" fmla="*/ 95542 w 480510"/>
                <a:gd name="connsiteY1" fmla="*/ 327180 h 490765"/>
                <a:gd name="connsiteX2" fmla="*/ 86528 w 480510"/>
                <a:gd name="connsiteY2" fmla="*/ 441894 h 490765"/>
                <a:gd name="connsiteX3" fmla="*/ 166572 w 480510"/>
                <a:gd name="connsiteY3" fmla="*/ 464549 h 490765"/>
                <a:gd name="connsiteX4" fmla="*/ 223902 w 480510"/>
                <a:gd name="connsiteY4" fmla="*/ 453042 h 490765"/>
                <a:gd name="connsiteX5" fmla="*/ 262843 w 480510"/>
                <a:gd name="connsiteY5" fmla="*/ 402697 h 490765"/>
                <a:gd name="connsiteX6" fmla="*/ 185682 w 480510"/>
                <a:gd name="connsiteY6" fmla="*/ 310279 h 490765"/>
                <a:gd name="connsiteX7" fmla="*/ 163012 w 480510"/>
                <a:gd name="connsiteY7" fmla="*/ 26100 h 490765"/>
                <a:gd name="connsiteX8" fmla="*/ 129074 w 480510"/>
                <a:gd name="connsiteY8" fmla="*/ 27269 h 490765"/>
                <a:gd name="connsiteX9" fmla="*/ 89051 w 480510"/>
                <a:gd name="connsiteY9" fmla="*/ 78692 h 490765"/>
                <a:gd name="connsiteX10" fmla="*/ 116815 w 480510"/>
                <a:gd name="connsiteY10" fmla="*/ 179382 h 490765"/>
                <a:gd name="connsiteX11" fmla="*/ 188567 w 480510"/>
                <a:gd name="connsiteY11" fmla="*/ 202397 h 490765"/>
                <a:gd name="connsiteX12" fmla="*/ 228229 w 480510"/>
                <a:gd name="connsiteY12" fmla="*/ 134072 h 490765"/>
                <a:gd name="connsiteX13" fmla="*/ 191812 w 480510"/>
                <a:gd name="connsiteY13" fmla="*/ 44890 h 490765"/>
                <a:gd name="connsiteX14" fmla="*/ 163012 w 480510"/>
                <a:gd name="connsiteY14" fmla="*/ 26100 h 490765"/>
                <a:gd name="connsiteX15" fmla="*/ 314043 w 480510"/>
                <a:gd name="connsiteY15" fmla="*/ 4254 h 490765"/>
                <a:gd name="connsiteX16" fmla="*/ 241570 w 480510"/>
                <a:gd name="connsiteY16" fmla="*/ 25471 h 490765"/>
                <a:gd name="connsiteX17" fmla="*/ 266448 w 480510"/>
                <a:gd name="connsiteY17" fmla="*/ 55318 h 490765"/>
                <a:gd name="connsiteX18" fmla="*/ 251305 w 480510"/>
                <a:gd name="connsiteY18" fmla="*/ 186574 h 490765"/>
                <a:gd name="connsiteX19" fmla="*/ 222460 w 480510"/>
                <a:gd name="connsiteY19" fmla="*/ 212825 h 490765"/>
                <a:gd name="connsiteX20" fmla="*/ 226786 w 480510"/>
                <a:gd name="connsiteY20" fmla="*/ 260293 h 490765"/>
                <a:gd name="connsiteX21" fmla="*/ 268251 w 480510"/>
                <a:gd name="connsiteY21" fmla="*/ 294096 h 490765"/>
                <a:gd name="connsiteX22" fmla="*/ 265727 w 480510"/>
                <a:gd name="connsiteY22" fmla="*/ 450525 h 490765"/>
                <a:gd name="connsiteX23" fmla="*/ 43260 w 480510"/>
                <a:gd name="connsiteY23" fmla="*/ 468865 h 490765"/>
                <a:gd name="connsiteX24" fmla="*/ 34606 w 480510"/>
                <a:gd name="connsiteY24" fmla="*/ 331855 h 490765"/>
                <a:gd name="connsiteX25" fmla="*/ 154313 w 480510"/>
                <a:gd name="connsiteY25" fmla="*/ 293377 h 490765"/>
                <a:gd name="connsiteX26" fmla="*/ 172341 w 480510"/>
                <a:gd name="connsiteY26" fmla="*/ 293377 h 490765"/>
                <a:gd name="connsiteX27" fmla="*/ 155395 w 480510"/>
                <a:gd name="connsiteY27" fmla="*/ 231884 h 490765"/>
                <a:gd name="connsiteX28" fmla="*/ 144218 w 480510"/>
                <a:gd name="connsiteY28" fmla="*/ 224692 h 490765"/>
                <a:gd name="connsiteX29" fmla="*/ 50832 w 480510"/>
                <a:gd name="connsiteY29" fmla="*/ 181899 h 490765"/>
                <a:gd name="connsiteX30" fmla="*/ 100589 w 480510"/>
                <a:gd name="connsiteY30" fmla="*/ 21156 h 490765"/>
                <a:gd name="connsiteX31" fmla="*/ 170899 w 480510"/>
                <a:gd name="connsiteY31" fmla="*/ 4614 h 490765"/>
                <a:gd name="connsiteX32" fmla="*/ 314043 w 480510"/>
                <a:gd name="connsiteY32" fmla="*/ 4254 h 490765"/>
                <a:gd name="connsiteX33" fmla="*/ 382824 w 480510"/>
                <a:gd name="connsiteY33" fmla="*/ 0 h 490765"/>
                <a:gd name="connsiteX34" fmla="*/ 421394 w 480510"/>
                <a:gd name="connsiteY34" fmla="*/ 0 h 490765"/>
                <a:gd name="connsiteX35" fmla="*/ 421394 w 480510"/>
                <a:gd name="connsiteY35" fmla="*/ 58396 h 490765"/>
                <a:gd name="connsiteX36" fmla="*/ 480510 w 480510"/>
                <a:gd name="connsiteY36" fmla="*/ 58396 h 490765"/>
                <a:gd name="connsiteX37" fmla="*/ 480510 w 480510"/>
                <a:gd name="connsiteY37" fmla="*/ 98047 h 490765"/>
                <a:gd name="connsiteX38" fmla="*/ 421394 w 480510"/>
                <a:gd name="connsiteY38" fmla="*/ 98047 h 490765"/>
                <a:gd name="connsiteX39" fmla="*/ 421394 w 480510"/>
                <a:gd name="connsiteY39" fmla="*/ 156803 h 490765"/>
                <a:gd name="connsiteX40" fmla="*/ 382824 w 480510"/>
                <a:gd name="connsiteY40" fmla="*/ 156803 h 490765"/>
                <a:gd name="connsiteX41" fmla="*/ 382824 w 480510"/>
                <a:gd name="connsiteY41" fmla="*/ 98047 h 490765"/>
                <a:gd name="connsiteX42" fmla="*/ 323708 w 480510"/>
                <a:gd name="connsiteY42" fmla="*/ 98047 h 490765"/>
                <a:gd name="connsiteX43" fmla="*/ 323708 w 480510"/>
                <a:gd name="connsiteY43" fmla="*/ 58396 h 490765"/>
                <a:gd name="connsiteX44" fmla="*/ 382824 w 480510"/>
                <a:gd name="connsiteY44" fmla="*/ 58396 h 49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510" h="490765">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83" name="Freeform 19">
              <a:extLst>
                <a:ext uri="{FF2B5EF4-FFF2-40B4-BE49-F238E27FC236}">
                  <a16:creationId xmlns:a16="http://schemas.microsoft.com/office/drawing/2014/main" id="{D741BB29-D672-3640-8F04-D24C5ACADE25}"/>
                </a:ext>
              </a:extLst>
            </p:cNvPr>
            <p:cNvSpPr>
              <a:spLocks noChangeArrowheads="1"/>
            </p:cNvSpPr>
            <p:nvPr/>
          </p:nvSpPr>
          <p:spPr bwMode="auto">
            <a:xfrm>
              <a:off x="2365440" y="789000"/>
              <a:ext cx="1330561" cy="1330561"/>
            </a:xfrm>
            <a:custGeom>
              <a:avLst/>
              <a:gdLst>
                <a:gd name="T0" fmla="*/ 3054 w 3055"/>
                <a:gd name="T1" fmla="*/ 1525 h 3054"/>
                <a:gd name="T2" fmla="*/ 3054 w 3055"/>
                <a:gd name="T3" fmla="*/ 1525 h 3054"/>
                <a:gd name="T4" fmla="*/ 1526 w 3055"/>
                <a:gd name="T5" fmla="*/ 3053 h 3054"/>
                <a:gd name="T6" fmla="*/ 1526 w 3055"/>
                <a:gd name="T7" fmla="*/ 3053 h 3054"/>
                <a:gd name="T8" fmla="*/ 0 w 3055"/>
                <a:gd name="T9" fmla="*/ 1525 h 3054"/>
                <a:gd name="T10" fmla="*/ 0 w 3055"/>
                <a:gd name="T11" fmla="*/ 1525 h 3054"/>
                <a:gd name="T12" fmla="*/ 1526 w 3055"/>
                <a:gd name="T13" fmla="*/ 0 h 3054"/>
                <a:gd name="T14" fmla="*/ 1526 w 3055"/>
                <a:gd name="T15" fmla="*/ 0 h 3054"/>
                <a:gd name="T16" fmla="*/ 3054 w 3055"/>
                <a:gd name="T17" fmla="*/ 1525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4">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4" name="Freeform 83">
              <a:extLst>
                <a:ext uri="{FF2B5EF4-FFF2-40B4-BE49-F238E27FC236}">
                  <a16:creationId xmlns:a16="http://schemas.microsoft.com/office/drawing/2014/main" id="{EE26CF82-B602-3A49-9546-EF47A6277F88}"/>
                </a:ext>
              </a:extLst>
            </p:cNvPr>
            <p:cNvSpPr>
              <a:spLocks noChangeArrowheads="1"/>
            </p:cNvSpPr>
            <p:nvPr/>
          </p:nvSpPr>
          <p:spPr bwMode="auto">
            <a:xfrm>
              <a:off x="2605524" y="1075081"/>
              <a:ext cx="848432" cy="756496"/>
            </a:xfrm>
            <a:custGeom>
              <a:avLst/>
              <a:gdLst>
                <a:gd name="connsiteX0" fmla="*/ 339731 w 701503"/>
                <a:gd name="connsiteY0" fmla="*/ 393551 h 625488"/>
                <a:gd name="connsiteX1" fmla="*/ 343697 w 701503"/>
                <a:gd name="connsiteY1" fmla="*/ 395710 h 625488"/>
                <a:gd name="connsiteX2" fmla="*/ 344058 w 701503"/>
                <a:gd name="connsiteY2" fmla="*/ 400388 h 625488"/>
                <a:gd name="connsiteX3" fmla="*/ 344058 w 701503"/>
                <a:gd name="connsiteY3" fmla="*/ 509047 h 625488"/>
                <a:gd name="connsiteX4" fmla="*/ 344058 w 701503"/>
                <a:gd name="connsiteY4" fmla="*/ 616268 h 625488"/>
                <a:gd name="connsiteX5" fmla="*/ 344058 w 701503"/>
                <a:gd name="connsiteY5" fmla="*/ 620226 h 625488"/>
                <a:gd name="connsiteX6" fmla="*/ 336847 w 701503"/>
                <a:gd name="connsiteY6" fmla="*/ 623464 h 625488"/>
                <a:gd name="connsiteX7" fmla="*/ 248514 w 701503"/>
                <a:gd name="connsiteY7" fmla="*/ 569854 h 625488"/>
                <a:gd name="connsiteX8" fmla="*/ 145760 w 701503"/>
                <a:gd name="connsiteY8" fmla="*/ 506529 h 625488"/>
                <a:gd name="connsiteX9" fmla="*/ 139992 w 701503"/>
                <a:gd name="connsiteY9" fmla="*/ 496814 h 625488"/>
                <a:gd name="connsiteX10" fmla="*/ 139992 w 701503"/>
                <a:gd name="connsiteY10" fmla="*/ 471988 h 625488"/>
                <a:gd name="connsiteX11" fmla="*/ 147924 w 701503"/>
                <a:gd name="connsiteY11" fmla="*/ 467670 h 625488"/>
                <a:gd name="connsiteX12" fmla="*/ 203807 w 701503"/>
                <a:gd name="connsiteY12" fmla="*/ 497894 h 625488"/>
                <a:gd name="connsiteX13" fmla="*/ 213181 w 701503"/>
                <a:gd name="connsiteY13" fmla="*/ 497534 h 625488"/>
                <a:gd name="connsiteX14" fmla="*/ 307282 w 701503"/>
                <a:gd name="connsiteY14" fmla="*/ 419817 h 625488"/>
                <a:gd name="connsiteX15" fmla="*/ 335044 w 701503"/>
                <a:gd name="connsiteY15" fmla="*/ 397149 h 625488"/>
                <a:gd name="connsiteX16" fmla="*/ 339731 w 701503"/>
                <a:gd name="connsiteY16" fmla="*/ 393551 h 625488"/>
                <a:gd name="connsiteX17" fmla="*/ 359639 w 701503"/>
                <a:gd name="connsiteY17" fmla="*/ 393190 h 625488"/>
                <a:gd name="connsiteX18" fmla="*/ 365402 w 701503"/>
                <a:gd name="connsiteY18" fmla="*/ 395345 h 625488"/>
                <a:gd name="connsiteX19" fmla="*/ 394936 w 701503"/>
                <a:gd name="connsiteY19" fmla="*/ 420134 h 625488"/>
                <a:gd name="connsiteX20" fmla="*/ 468770 w 701503"/>
                <a:gd name="connsiteY20" fmla="*/ 480488 h 625488"/>
                <a:gd name="connsiteX21" fmla="*/ 488939 w 701503"/>
                <a:gd name="connsiteY21" fmla="*/ 497013 h 625488"/>
                <a:gd name="connsiteX22" fmla="*/ 499744 w 701503"/>
                <a:gd name="connsiteY22" fmla="*/ 497732 h 625488"/>
                <a:gd name="connsiteX23" fmla="*/ 556650 w 701503"/>
                <a:gd name="connsiteY23" fmla="*/ 466836 h 625488"/>
                <a:gd name="connsiteX24" fmla="*/ 563133 w 701503"/>
                <a:gd name="connsiteY24" fmla="*/ 470788 h 625488"/>
                <a:gd name="connsiteX25" fmla="*/ 563133 w 701503"/>
                <a:gd name="connsiteY25" fmla="*/ 497732 h 625488"/>
                <a:gd name="connsiteX26" fmla="*/ 558091 w 701503"/>
                <a:gd name="connsiteY26" fmla="*/ 505995 h 625488"/>
                <a:gd name="connsiteX27" fmla="*/ 455804 w 701503"/>
                <a:gd name="connsiteY27" fmla="*/ 568504 h 625488"/>
                <a:gd name="connsiteX28" fmla="*/ 366843 w 701503"/>
                <a:gd name="connsiteY28" fmla="*/ 623110 h 625488"/>
                <a:gd name="connsiteX29" fmla="*/ 359639 w 701503"/>
                <a:gd name="connsiteY29" fmla="*/ 624907 h 625488"/>
                <a:gd name="connsiteX30" fmla="*/ 358199 w 701503"/>
                <a:gd name="connsiteY30" fmla="*/ 617722 h 625488"/>
                <a:gd name="connsiteX31" fmla="*/ 358199 w 701503"/>
                <a:gd name="connsiteY31" fmla="*/ 509228 h 625488"/>
                <a:gd name="connsiteX32" fmla="*/ 358199 w 701503"/>
                <a:gd name="connsiteY32" fmla="*/ 401093 h 625488"/>
                <a:gd name="connsiteX33" fmla="*/ 358199 w 701503"/>
                <a:gd name="connsiteY33" fmla="*/ 398219 h 625488"/>
                <a:gd name="connsiteX34" fmla="*/ 359639 w 701503"/>
                <a:gd name="connsiteY34" fmla="*/ 393190 h 625488"/>
                <a:gd name="connsiteX35" fmla="*/ 126182 w 701503"/>
                <a:gd name="connsiteY35" fmla="*/ 261283 h 625488"/>
                <a:gd name="connsiteX36" fmla="*/ 134839 w 701503"/>
                <a:gd name="connsiteY36" fmla="*/ 261644 h 625488"/>
                <a:gd name="connsiteX37" fmla="*/ 183536 w 701503"/>
                <a:gd name="connsiteY37" fmla="*/ 290821 h 625488"/>
                <a:gd name="connsiteX38" fmla="*/ 322050 w 701503"/>
                <a:gd name="connsiteY38" fmla="*/ 374750 h 625488"/>
                <a:gd name="connsiteX39" fmla="*/ 324575 w 701503"/>
                <a:gd name="connsiteY39" fmla="*/ 375830 h 625488"/>
                <a:gd name="connsiteX40" fmla="*/ 324936 w 701503"/>
                <a:gd name="connsiteY40" fmla="*/ 383035 h 625488"/>
                <a:gd name="connsiteX41" fmla="*/ 297882 w 701503"/>
                <a:gd name="connsiteY41" fmla="*/ 406449 h 625488"/>
                <a:gd name="connsiteX42" fmla="*/ 242693 w 701503"/>
                <a:gd name="connsiteY42" fmla="*/ 453996 h 625488"/>
                <a:gd name="connsiteX43" fmla="*/ 214557 w 701503"/>
                <a:gd name="connsiteY43" fmla="*/ 478130 h 625488"/>
                <a:gd name="connsiteX44" fmla="*/ 209868 w 701503"/>
                <a:gd name="connsiteY44" fmla="*/ 480652 h 625488"/>
                <a:gd name="connsiteX45" fmla="*/ 205540 w 701503"/>
                <a:gd name="connsiteY45" fmla="*/ 478130 h 625488"/>
                <a:gd name="connsiteX46" fmla="*/ 14721 w 701503"/>
                <a:gd name="connsiteY46" fmla="*/ 366825 h 625488"/>
                <a:gd name="connsiteX47" fmla="*/ 13279 w 701503"/>
                <a:gd name="connsiteY47" fmla="*/ 365744 h 625488"/>
                <a:gd name="connsiteX48" fmla="*/ 12196 w 701503"/>
                <a:gd name="connsiteY48" fmla="*/ 357460 h 625488"/>
                <a:gd name="connsiteX49" fmla="*/ 38889 w 701503"/>
                <a:gd name="connsiteY49" fmla="*/ 335847 h 625488"/>
                <a:gd name="connsiteX50" fmla="*/ 108146 w 701503"/>
                <a:gd name="connsiteY50" fmla="*/ 276772 h 625488"/>
                <a:gd name="connsiteX51" fmla="*/ 126182 w 701503"/>
                <a:gd name="connsiteY51" fmla="*/ 261283 h 625488"/>
                <a:gd name="connsiteX52" fmla="*/ 570359 w 701503"/>
                <a:gd name="connsiteY52" fmla="*/ 260350 h 625488"/>
                <a:gd name="connsiteX53" fmla="*/ 575033 w 701503"/>
                <a:gd name="connsiteY53" fmla="*/ 262154 h 625488"/>
                <a:gd name="connsiteX54" fmla="*/ 639743 w 701503"/>
                <a:gd name="connsiteY54" fmla="*/ 316634 h 625488"/>
                <a:gd name="connsiteX55" fmla="*/ 688995 w 701503"/>
                <a:gd name="connsiteY55" fmla="*/ 358125 h 625488"/>
                <a:gd name="connsiteX56" fmla="*/ 687557 w 701503"/>
                <a:gd name="connsiteY56" fmla="*/ 366785 h 625488"/>
                <a:gd name="connsiteX57" fmla="*/ 511401 w 701503"/>
                <a:gd name="connsiteY57" fmla="*/ 471055 h 625488"/>
                <a:gd name="connsiteX58" fmla="*/ 495583 w 701503"/>
                <a:gd name="connsiteY58" fmla="*/ 480075 h 625488"/>
                <a:gd name="connsiteX59" fmla="*/ 486955 w 701503"/>
                <a:gd name="connsiteY59" fmla="*/ 478992 h 625488"/>
                <a:gd name="connsiteX60" fmla="*/ 438063 w 701503"/>
                <a:gd name="connsiteY60" fmla="*/ 436418 h 625488"/>
                <a:gd name="connsiteX61" fmla="*/ 379824 w 701503"/>
                <a:gd name="connsiteY61" fmla="*/ 385907 h 625488"/>
                <a:gd name="connsiteX62" fmla="*/ 380183 w 701503"/>
                <a:gd name="connsiteY62" fmla="*/ 375083 h 625488"/>
                <a:gd name="connsiteX63" fmla="*/ 562091 w 701503"/>
                <a:gd name="connsiteY63" fmla="*/ 264319 h 625488"/>
                <a:gd name="connsiteX64" fmla="*/ 570359 w 701503"/>
                <a:gd name="connsiteY64" fmla="*/ 260350 h 625488"/>
                <a:gd name="connsiteX65" fmla="*/ 208924 w 701503"/>
                <a:gd name="connsiteY65" fmla="*/ 360 h 625488"/>
                <a:gd name="connsiteX66" fmla="*/ 213963 w 701503"/>
                <a:gd name="connsiteY66" fmla="*/ 2879 h 625488"/>
                <a:gd name="connsiteX67" fmla="*/ 279837 w 701503"/>
                <a:gd name="connsiteY67" fmla="*/ 56869 h 625488"/>
                <a:gd name="connsiteX68" fmla="*/ 336352 w 701503"/>
                <a:gd name="connsiteY68" fmla="*/ 103659 h 625488"/>
                <a:gd name="connsiteX69" fmla="*/ 338512 w 701503"/>
                <a:gd name="connsiteY69" fmla="*/ 106179 h 625488"/>
                <a:gd name="connsiteX70" fmla="*/ 338152 w 701503"/>
                <a:gd name="connsiteY70" fmla="*/ 113377 h 625488"/>
                <a:gd name="connsiteX71" fmla="*/ 297475 w 701503"/>
                <a:gd name="connsiteY71" fmla="*/ 137852 h 625488"/>
                <a:gd name="connsiteX72" fmla="*/ 138730 w 701503"/>
                <a:gd name="connsiteY72" fmla="*/ 234673 h 625488"/>
                <a:gd name="connsiteX73" fmla="*/ 125771 w 701503"/>
                <a:gd name="connsiteY73" fmla="*/ 233953 h 625488"/>
                <a:gd name="connsiteX74" fmla="*/ 52698 w 701503"/>
                <a:gd name="connsiteY74" fmla="*/ 174565 h 625488"/>
                <a:gd name="connsiteX75" fmla="*/ 5902 w 701503"/>
                <a:gd name="connsiteY75" fmla="*/ 136413 h 625488"/>
                <a:gd name="connsiteX76" fmla="*/ 4462 w 701503"/>
                <a:gd name="connsiteY76" fmla="*/ 134973 h 625488"/>
                <a:gd name="connsiteX77" fmla="*/ 5542 w 701503"/>
                <a:gd name="connsiteY77" fmla="*/ 125255 h 625488"/>
                <a:gd name="connsiteX78" fmla="*/ 201004 w 701503"/>
                <a:gd name="connsiteY78" fmla="*/ 4679 h 625488"/>
                <a:gd name="connsiteX79" fmla="*/ 208924 w 701503"/>
                <a:gd name="connsiteY79" fmla="*/ 360 h 625488"/>
                <a:gd name="connsiteX80" fmla="*/ 492474 w 701503"/>
                <a:gd name="connsiteY80" fmla="*/ 0 h 625488"/>
                <a:gd name="connsiteX81" fmla="*/ 497867 w 701503"/>
                <a:gd name="connsiteY81" fmla="*/ 2884 h 625488"/>
                <a:gd name="connsiteX82" fmla="*/ 669032 w 701503"/>
                <a:gd name="connsiteY82" fmla="*/ 108141 h 625488"/>
                <a:gd name="connsiteX83" fmla="*/ 696721 w 701503"/>
                <a:gd name="connsiteY83" fmla="*/ 125443 h 625488"/>
                <a:gd name="connsiteX84" fmla="*/ 698159 w 701503"/>
                <a:gd name="connsiteY84" fmla="*/ 134815 h 625488"/>
                <a:gd name="connsiteX85" fmla="*/ 644940 w 701503"/>
                <a:gd name="connsiteY85" fmla="*/ 178432 h 625488"/>
                <a:gd name="connsiteX86" fmla="*/ 575898 w 701503"/>
                <a:gd name="connsiteY86" fmla="*/ 234305 h 625488"/>
                <a:gd name="connsiteX87" fmla="*/ 562594 w 701503"/>
                <a:gd name="connsiteY87" fmla="*/ 235747 h 625488"/>
                <a:gd name="connsiteX88" fmla="*/ 412285 w 701503"/>
                <a:gd name="connsiteY88" fmla="*/ 143827 h 625488"/>
                <a:gd name="connsiteX89" fmla="*/ 365179 w 701503"/>
                <a:gd name="connsiteY89" fmla="*/ 114629 h 625488"/>
                <a:gd name="connsiteX90" fmla="*/ 363740 w 701503"/>
                <a:gd name="connsiteY90" fmla="*/ 104896 h 625488"/>
                <a:gd name="connsiteX91" fmla="*/ 451480 w 701503"/>
                <a:gd name="connsiteY91" fmla="*/ 32442 h 625488"/>
                <a:gd name="connsiteX92" fmla="*/ 486360 w 701503"/>
                <a:gd name="connsiteY92" fmla="*/ 3605 h 625488"/>
                <a:gd name="connsiteX93" fmla="*/ 492474 w 701503"/>
                <a:gd name="connsiteY93" fmla="*/ 0 h 62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01503" h="625488">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85" name="Freeform 26">
              <a:extLst>
                <a:ext uri="{FF2B5EF4-FFF2-40B4-BE49-F238E27FC236}">
                  <a16:creationId xmlns:a16="http://schemas.microsoft.com/office/drawing/2014/main" id="{883D993E-730A-C14A-867A-EA17185D9B2D}"/>
                </a:ext>
              </a:extLst>
            </p:cNvPr>
            <p:cNvSpPr>
              <a:spLocks noChangeArrowheads="1"/>
            </p:cNvSpPr>
            <p:nvPr/>
          </p:nvSpPr>
          <p:spPr bwMode="auto">
            <a:xfrm>
              <a:off x="5047681" y="4646281"/>
              <a:ext cx="904319" cy="904319"/>
            </a:xfrm>
            <a:custGeom>
              <a:avLst/>
              <a:gdLst>
                <a:gd name="T0" fmla="*/ 2078 w 2079"/>
                <a:gd name="T1" fmla="*/ 1037 h 2077"/>
                <a:gd name="T2" fmla="*/ 2078 w 2079"/>
                <a:gd name="T3" fmla="*/ 1037 h 2077"/>
                <a:gd name="T4" fmla="*/ 1039 w 2079"/>
                <a:gd name="T5" fmla="*/ 2076 h 2077"/>
                <a:gd name="T6" fmla="*/ 1039 w 2079"/>
                <a:gd name="T7" fmla="*/ 2076 h 2077"/>
                <a:gd name="T8" fmla="*/ 0 w 2079"/>
                <a:gd name="T9" fmla="*/ 1037 h 2077"/>
                <a:gd name="T10" fmla="*/ 0 w 2079"/>
                <a:gd name="T11" fmla="*/ 1037 h 2077"/>
                <a:gd name="T12" fmla="*/ 1039 w 2079"/>
                <a:gd name="T13" fmla="*/ 0 h 2077"/>
                <a:gd name="T14" fmla="*/ 1039 w 2079"/>
                <a:gd name="T15" fmla="*/ 0 h 2077"/>
                <a:gd name="T16" fmla="*/ 2078 w 2079"/>
                <a:gd name="T17" fmla="*/ 1037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2077">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6" name="Freeform 27">
              <a:extLst>
                <a:ext uri="{FF2B5EF4-FFF2-40B4-BE49-F238E27FC236}">
                  <a16:creationId xmlns:a16="http://schemas.microsoft.com/office/drawing/2014/main" id="{96DC4971-C13C-5D4F-A17D-F945F5B51835}"/>
                </a:ext>
              </a:extLst>
            </p:cNvPr>
            <p:cNvSpPr>
              <a:spLocks noChangeArrowheads="1"/>
            </p:cNvSpPr>
            <p:nvPr/>
          </p:nvSpPr>
          <p:spPr bwMode="auto">
            <a:xfrm>
              <a:off x="5304961" y="4822921"/>
              <a:ext cx="389759" cy="551039"/>
            </a:xfrm>
            <a:custGeom>
              <a:avLst/>
              <a:gdLst>
                <a:gd name="T0" fmla="*/ 162 w 896"/>
                <a:gd name="T1" fmla="*/ 466 h 1265"/>
                <a:gd name="T2" fmla="*/ 162 w 896"/>
                <a:gd name="T3" fmla="*/ 466 h 1265"/>
                <a:gd name="T4" fmla="*/ 247 w 896"/>
                <a:gd name="T5" fmla="*/ 489 h 1265"/>
                <a:gd name="T6" fmla="*/ 585 w 896"/>
                <a:gd name="T7" fmla="*/ 228 h 1265"/>
                <a:gd name="T8" fmla="*/ 585 w 896"/>
                <a:gd name="T9" fmla="*/ 228 h 1265"/>
                <a:gd name="T10" fmla="*/ 570 w 896"/>
                <a:gd name="T11" fmla="*/ 161 h 1265"/>
                <a:gd name="T12" fmla="*/ 570 w 896"/>
                <a:gd name="T13" fmla="*/ 161 h 1265"/>
                <a:gd name="T14" fmla="*/ 732 w 896"/>
                <a:gd name="T15" fmla="*/ 0 h 1265"/>
                <a:gd name="T16" fmla="*/ 732 w 896"/>
                <a:gd name="T17" fmla="*/ 0 h 1265"/>
                <a:gd name="T18" fmla="*/ 895 w 896"/>
                <a:gd name="T19" fmla="*/ 161 h 1265"/>
                <a:gd name="T20" fmla="*/ 895 w 896"/>
                <a:gd name="T21" fmla="*/ 161 h 1265"/>
                <a:gd name="T22" fmla="*/ 732 w 896"/>
                <a:gd name="T23" fmla="*/ 322 h 1265"/>
                <a:gd name="T24" fmla="*/ 732 w 896"/>
                <a:gd name="T25" fmla="*/ 322 h 1265"/>
                <a:gd name="T26" fmla="*/ 639 w 896"/>
                <a:gd name="T27" fmla="*/ 291 h 1265"/>
                <a:gd name="T28" fmla="*/ 303 w 896"/>
                <a:gd name="T29" fmla="*/ 548 h 1265"/>
                <a:gd name="T30" fmla="*/ 303 w 896"/>
                <a:gd name="T31" fmla="*/ 548 h 1265"/>
                <a:gd name="T32" fmla="*/ 325 w 896"/>
                <a:gd name="T33" fmla="*/ 627 h 1265"/>
                <a:gd name="T34" fmla="*/ 325 w 896"/>
                <a:gd name="T35" fmla="*/ 627 h 1265"/>
                <a:gd name="T36" fmla="*/ 302 w 896"/>
                <a:gd name="T37" fmla="*/ 706 h 1265"/>
                <a:gd name="T38" fmla="*/ 639 w 896"/>
                <a:gd name="T39" fmla="*/ 969 h 1265"/>
                <a:gd name="T40" fmla="*/ 639 w 896"/>
                <a:gd name="T41" fmla="*/ 969 h 1265"/>
                <a:gd name="T42" fmla="*/ 732 w 896"/>
                <a:gd name="T43" fmla="*/ 939 h 1265"/>
                <a:gd name="T44" fmla="*/ 732 w 896"/>
                <a:gd name="T45" fmla="*/ 939 h 1265"/>
                <a:gd name="T46" fmla="*/ 895 w 896"/>
                <a:gd name="T47" fmla="*/ 1102 h 1265"/>
                <a:gd name="T48" fmla="*/ 895 w 896"/>
                <a:gd name="T49" fmla="*/ 1102 h 1265"/>
                <a:gd name="T50" fmla="*/ 732 w 896"/>
                <a:gd name="T51" fmla="*/ 1264 h 1265"/>
                <a:gd name="T52" fmla="*/ 732 w 896"/>
                <a:gd name="T53" fmla="*/ 1264 h 1265"/>
                <a:gd name="T54" fmla="*/ 570 w 896"/>
                <a:gd name="T55" fmla="*/ 1102 h 1265"/>
                <a:gd name="T56" fmla="*/ 570 w 896"/>
                <a:gd name="T57" fmla="*/ 1102 h 1265"/>
                <a:gd name="T58" fmla="*/ 586 w 896"/>
                <a:gd name="T59" fmla="*/ 1032 h 1265"/>
                <a:gd name="T60" fmla="*/ 244 w 896"/>
                <a:gd name="T61" fmla="*/ 765 h 1265"/>
                <a:gd name="T62" fmla="*/ 244 w 896"/>
                <a:gd name="T63" fmla="*/ 765 h 1265"/>
                <a:gd name="T64" fmla="*/ 162 w 896"/>
                <a:gd name="T65" fmla="*/ 789 h 1265"/>
                <a:gd name="T66" fmla="*/ 162 w 896"/>
                <a:gd name="T67" fmla="*/ 789 h 1265"/>
                <a:gd name="T68" fmla="*/ 0 w 896"/>
                <a:gd name="T69" fmla="*/ 627 h 1265"/>
                <a:gd name="T70" fmla="*/ 0 w 896"/>
                <a:gd name="T71" fmla="*/ 627 h 1265"/>
                <a:gd name="T72" fmla="*/ 162 w 896"/>
                <a:gd name="T73" fmla="*/ 466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6" h="1265">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87" name="Freeform 28">
              <a:extLst>
                <a:ext uri="{FF2B5EF4-FFF2-40B4-BE49-F238E27FC236}">
                  <a16:creationId xmlns:a16="http://schemas.microsoft.com/office/drawing/2014/main" id="{811365DA-7850-AE45-8C52-E40A4BCA205D}"/>
                </a:ext>
              </a:extLst>
            </p:cNvPr>
            <p:cNvSpPr>
              <a:spLocks noChangeArrowheads="1"/>
            </p:cNvSpPr>
            <p:nvPr/>
          </p:nvSpPr>
          <p:spPr bwMode="auto">
            <a:xfrm>
              <a:off x="1860482" y="3164042"/>
              <a:ext cx="1438079" cy="1440000"/>
            </a:xfrm>
            <a:custGeom>
              <a:avLst/>
              <a:gdLst>
                <a:gd name="T0" fmla="*/ 3303 w 3304"/>
                <a:gd name="T1" fmla="*/ 1652 h 3306"/>
                <a:gd name="T2" fmla="*/ 3303 w 3304"/>
                <a:gd name="T3" fmla="*/ 1652 h 3306"/>
                <a:gd name="T4" fmla="*/ 1652 w 3304"/>
                <a:gd name="T5" fmla="*/ 3305 h 3306"/>
                <a:gd name="T6" fmla="*/ 1652 w 3304"/>
                <a:gd name="T7" fmla="*/ 3305 h 3306"/>
                <a:gd name="T8" fmla="*/ 0 w 3304"/>
                <a:gd name="T9" fmla="*/ 1652 h 3306"/>
                <a:gd name="T10" fmla="*/ 0 w 3304"/>
                <a:gd name="T11" fmla="*/ 1652 h 3306"/>
                <a:gd name="T12" fmla="*/ 1652 w 3304"/>
                <a:gd name="T13" fmla="*/ 0 h 3306"/>
                <a:gd name="T14" fmla="*/ 1652 w 3304"/>
                <a:gd name="T15" fmla="*/ 0 h 3306"/>
                <a:gd name="T16" fmla="*/ 3303 w 3304"/>
                <a:gd name="T17" fmla="*/ 165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4" h="3306">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8" name="Freeform 87">
              <a:extLst>
                <a:ext uri="{FF2B5EF4-FFF2-40B4-BE49-F238E27FC236}">
                  <a16:creationId xmlns:a16="http://schemas.microsoft.com/office/drawing/2014/main" id="{7AFF8F31-DA64-9448-9DBE-A41754C85F30}"/>
                </a:ext>
              </a:extLst>
            </p:cNvPr>
            <p:cNvSpPr>
              <a:spLocks noChangeArrowheads="1"/>
            </p:cNvSpPr>
            <p:nvPr/>
          </p:nvSpPr>
          <p:spPr bwMode="auto">
            <a:xfrm>
              <a:off x="2152875" y="3452042"/>
              <a:ext cx="856531" cy="859341"/>
            </a:xfrm>
            <a:custGeom>
              <a:avLst/>
              <a:gdLst>
                <a:gd name="connsiteX0" fmla="*/ 230608 w 708200"/>
                <a:gd name="connsiteY0" fmla="*/ 190651 h 710523"/>
                <a:gd name="connsiteX1" fmla="*/ 254542 w 708200"/>
                <a:gd name="connsiteY1" fmla="*/ 192719 h 710523"/>
                <a:gd name="connsiteX2" fmla="*/ 262804 w 708200"/>
                <a:gd name="connsiteY2" fmla="*/ 201708 h 710523"/>
                <a:gd name="connsiteX3" fmla="*/ 293698 w 708200"/>
                <a:gd name="connsiteY3" fmla="*/ 273980 h 710523"/>
                <a:gd name="connsiteX4" fmla="*/ 292261 w 708200"/>
                <a:gd name="connsiteY4" fmla="*/ 288722 h 710523"/>
                <a:gd name="connsiteX5" fmla="*/ 270707 w 708200"/>
                <a:gd name="connsiteY5" fmla="*/ 317487 h 710523"/>
                <a:gd name="connsiteX6" fmla="*/ 268552 w 708200"/>
                <a:gd name="connsiteY6" fmla="*/ 337622 h 710523"/>
                <a:gd name="connsiteX7" fmla="*/ 388534 w 708200"/>
                <a:gd name="connsiteY7" fmla="*/ 440457 h 710523"/>
                <a:gd name="connsiteX8" fmla="*/ 406854 w 708200"/>
                <a:gd name="connsiteY8" fmla="*/ 436142 h 710523"/>
                <a:gd name="connsiteX9" fmla="*/ 432360 w 708200"/>
                <a:gd name="connsiteY9" fmla="*/ 403782 h 710523"/>
                <a:gd name="connsiteX10" fmla="*/ 452835 w 708200"/>
                <a:gd name="connsiteY10" fmla="*/ 398388 h 710523"/>
                <a:gd name="connsiteX11" fmla="*/ 504205 w 708200"/>
                <a:gd name="connsiteY11" fmla="*/ 422838 h 710523"/>
                <a:gd name="connsiteX12" fmla="*/ 515341 w 708200"/>
                <a:gd name="connsiteY12" fmla="*/ 427872 h 710523"/>
                <a:gd name="connsiteX13" fmla="*/ 530788 w 708200"/>
                <a:gd name="connsiteY13" fmla="*/ 455558 h 710523"/>
                <a:gd name="connsiteX14" fmla="*/ 466845 w 708200"/>
                <a:gd name="connsiteY14" fmla="*/ 520639 h 710523"/>
                <a:gd name="connsiteX15" fmla="*/ 444214 w 708200"/>
                <a:gd name="connsiteY15" fmla="*/ 522437 h 710523"/>
                <a:gd name="connsiteX16" fmla="*/ 407932 w 708200"/>
                <a:gd name="connsiteY16" fmla="*/ 516684 h 710523"/>
                <a:gd name="connsiteX17" fmla="*/ 217542 w 708200"/>
                <a:gd name="connsiteY17" fmla="*/ 376814 h 710523"/>
                <a:gd name="connsiteX18" fmla="*/ 176230 w 708200"/>
                <a:gd name="connsiteY18" fmla="*/ 293755 h 710523"/>
                <a:gd name="connsiteX19" fmla="*/ 208561 w 708200"/>
                <a:gd name="connsiteY19" fmla="*/ 198831 h 710523"/>
                <a:gd name="connsiteX20" fmla="*/ 230608 w 708200"/>
                <a:gd name="connsiteY20" fmla="*/ 190651 h 710523"/>
                <a:gd name="connsiteX21" fmla="*/ 328593 w 708200"/>
                <a:gd name="connsiteY21" fmla="*/ 60067 h 710523"/>
                <a:gd name="connsiteX22" fmla="*/ 117941 w 708200"/>
                <a:gd name="connsiteY22" fmla="*/ 181023 h 710523"/>
                <a:gd name="connsiteX23" fmla="*/ 107130 w 708200"/>
                <a:gd name="connsiteY23" fmla="*/ 509960 h 710523"/>
                <a:gd name="connsiteX24" fmla="*/ 110013 w 708200"/>
                <a:gd name="connsiteY24" fmla="*/ 531193 h 710523"/>
                <a:gd name="connsiteX25" fmla="*/ 85509 w 708200"/>
                <a:gd name="connsiteY25" fmla="*/ 620445 h 710523"/>
                <a:gd name="connsiteX26" fmla="*/ 91275 w 708200"/>
                <a:gd name="connsiteY26" fmla="*/ 625843 h 710523"/>
                <a:gd name="connsiteX27" fmla="*/ 185326 w 708200"/>
                <a:gd name="connsiteY27" fmla="*/ 601731 h 710523"/>
                <a:gd name="connsiteX28" fmla="*/ 203704 w 708200"/>
                <a:gd name="connsiteY28" fmla="*/ 603890 h 710523"/>
                <a:gd name="connsiteX29" fmla="*/ 362257 w 708200"/>
                <a:gd name="connsiteY29" fmla="*/ 645997 h 710523"/>
                <a:gd name="connsiteX30" fmla="*/ 402977 w 708200"/>
                <a:gd name="connsiteY30" fmla="*/ 642758 h 710523"/>
                <a:gd name="connsiteX31" fmla="*/ 640807 w 708200"/>
                <a:gd name="connsiteY31" fmla="*/ 289349 h 710523"/>
                <a:gd name="connsiteX32" fmla="*/ 416670 w 708200"/>
                <a:gd name="connsiteY32" fmla="*/ 67299 h 710523"/>
                <a:gd name="connsiteX33" fmla="*/ 328593 w 708200"/>
                <a:gd name="connsiteY33" fmla="*/ 60067 h 710523"/>
                <a:gd name="connsiteX34" fmla="*/ 353609 w 708200"/>
                <a:gd name="connsiteY34" fmla="*/ 0 h 710523"/>
                <a:gd name="connsiteX35" fmla="*/ 698462 w 708200"/>
                <a:gd name="connsiteY35" fmla="*/ 272434 h 710523"/>
                <a:gd name="connsiteX36" fmla="*/ 424958 w 708200"/>
                <a:gd name="connsiteY36" fmla="*/ 698540 h 710523"/>
                <a:gd name="connsiteX37" fmla="*/ 191812 w 708200"/>
                <a:gd name="connsiteY37" fmla="*/ 665431 h 710523"/>
                <a:gd name="connsiteX38" fmla="*/ 179200 w 708200"/>
                <a:gd name="connsiteY38" fmla="*/ 664351 h 710523"/>
                <a:gd name="connsiteX39" fmla="*/ 8034 w 708200"/>
                <a:gd name="connsiteY39" fmla="*/ 709337 h 710523"/>
                <a:gd name="connsiteX40" fmla="*/ 1188 w 708200"/>
                <a:gd name="connsiteY40" fmla="*/ 702499 h 710523"/>
                <a:gd name="connsiteX41" fmla="*/ 46592 w 708200"/>
                <a:gd name="connsiteY41" fmla="*/ 537311 h 710523"/>
                <a:gd name="connsiteX42" fmla="*/ 44790 w 708200"/>
                <a:gd name="connsiteY42" fmla="*/ 521836 h 710523"/>
                <a:gd name="connsiteX43" fmla="*/ 285503 w 708200"/>
                <a:gd name="connsiteY43" fmla="*/ 6838 h 710523"/>
                <a:gd name="connsiteX44" fmla="*/ 353609 w 708200"/>
                <a:gd name="connsiteY44" fmla="*/ 0 h 71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8200" h="710523">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89" name="Freeform 31">
              <a:extLst>
                <a:ext uri="{FF2B5EF4-FFF2-40B4-BE49-F238E27FC236}">
                  <a16:creationId xmlns:a16="http://schemas.microsoft.com/office/drawing/2014/main" id="{349BF597-FF14-6747-902D-D9DCD3D221DA}"/>
                </a:ext>
              </a:extLst>
            </p:cNvPr>
            <p:cNvSpPr>
              <a:spLocks noChangeArrowheads="1"/>
            </p:cNvSpPr>
            <p:nvPr/>
          </p:nvSpPr>
          <p:spPr bwMode="auto">
            <a:xfrm>
              <a:off x="8542082" y="3062280"/>
              <a:ext cx="1845119" cy="1845121"/>
            </a:xfrm>
            <a:custGeom>
              <a:avLst/>
              <a:gdLst>
                <a:gd name="T0" fmla="*/ 4237 w 4238"/>
                <a:gd name="T1" fmla="*/ 2119 h 4238"/>
                <a:gd name="T2" fmla="*/ 4237 w 4238"/>
                <a:gd name="T3" fmla="*/ 2119 h 4238"/>
                <a:gd name="T4" fmla="*/ 2118 w 4238"/>
                <a:gd name="T5" fmla="*/ 4237 h 4238"/>
                <a:gd name="T6" fmla="*/ 2118 w 4238"/>
                <a:gd name="T7" fmla="*/ 4237 h 4238"/>
                <a:gd name="T8" fmla="*/ 0 w 4238"/>
                <a:gd name="T9" fmla="*/ 2119 h 4238"/>
                <a:gd name="T10" fmla="*/ 0 w 4238"/>
                <a:gd name="T11" fmla="*/ 2119 h 4238"/>
                <a:gd name="T12" fmla="*/ 2118 w 4238"/>
                <a:gd name="T13" fmla="*/ 0 h 4238"/>
                <a:gd name="T14" fmla="*/ 2118 w 4238"/>
                <a:gd name="T15" fmla="*/ 0 h 4238"/>
                <a:gd name="T16" fmla="*/ 4237 w 4238"/>
                <a:gd name="T17" fmla="*/ 2119 h 4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8" h="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0" name="Freeform 89">
              <a:extLst>
                <a:ext uri="{FF2B5EF4-FFF2-40B4-BE49-F238E27FC236}">
                  <a16:creationId xmlns:a16="http://schemas.microsoft.com/office/drawing/2014/main" id="{2949A03A-DB03-204A-8A2F-F052243623C5}"/>
                </a:ext>
              </a:extLst>
            </p:cNvPr>
            <p:cNvSpPr>
              <a:spLocks noChangeArrowheads="1"/>
            </p:cNvSpPr>
            <p:nvPr/>
          </p:nvSpPr>
          <p:spPr bwMode="auto">
            <a:xfrm>
              <a:off x="8770681" y="3408365"/>
              <a:ext cx="1388379" cy="1153002"/>
            </a:xfrm>
            <a:custGeom>
              <a:avLst/>
              <a:gdLst>
                <a:gd name="connsiteX0" fmla="*/ 583068 w 1147944"/>
                <a:gd name="connsiteY0" fmla="*/ 658945 h 953328"/>
                <a:gd name="connsiteX1" fmla="*/ 716454 w 1147944"/>
                <a:gd name="connsiteY1" fmla="*/ 763564 h 953328"/>
                <a:gd name="connsiteX2" fmla="*/ 603552 w 1147944"/>
                <a:gd name="connsiteY2" fmla="*/ 949015 h 953328"/>
                <a:gd name="connsiteX3" fmla="*/ 595642 w 1147944"/>
                <a:gd name="connsiteY3" fmla="*/ 953328 h 953328"/>
                <a:gd name="connsiteX4" fmla="*/ 553932 w 1147944"/>
                <a:gd name="connsiteY4" fmla="*/ 953328 h 953328"/>
                <a:gd name="connsiteX5" fmla="*/ 441749 w 1147944"/>
                <a:gd name="connsiteY5" fmla="*/ 869947 h 953328"/>
                <a:gd name="connsiteX6" fmla="*/ 522291 w 1147944"/>
                <a:gd name="connsiteY6" fmla="*/ 668323 h 953328"/>
                <a:gd name="connsiteX7" fmla="*/ 583068 w 1147944"/>
                <a:gd name="connsiteY7" fmla="*/ 658945 h 953328"/>
                <a:gd name="connsiteX8" fmla="*/ 572928 w 1147944"/>
                <a:gd name="connsiteY8" fmla="*/ 442695 h 953328"/>
                <a:gd name="connsiteX9" fmla="*/ 825065 w 1147944"/>
                <a:gd name="connsiteY9" fmla="*/ 536693 h 953328"/>
                <a:gd name="connsiteX10" fmla="*/ 823626 w 1147944"/>
                <a:gd name="connsiteY10" fmla="*/ 554683 h 953328"/>
                <a:gd name="connsiteX11" fmla="*/ 734049 w 1147944"/>
                <a:gd name="connsiteY11" fmla="*/ 645352 h 953328"/>
                <a:gd name="connsiteX12" fmla="*/ 424668 w 1147944"/>
                <a:gd name="connsiteY12" fmla="*/ 635638 h 953328"/>
                <a:gd name="connsiteX13" fmla="*/ 402004 w 1147944"/>
                <a:gd name="connsiteY13" fmla="*/ 635998 h 953328"/>
                <a:gd name="connsiteX14" fmla="*/ 322141 w 1147944"/>
                <a:gd name="connsiteY14" fmla="*/ 556841 h 953328"/>
                <a:gd name="connsiteX15" fmla="*/ 322141 w 1147944"/>
                <a:gd name="connsiteY15" fmla="*/ 538132 h 953328"/>
                <a:gd name="connsiteX16" fmla="*/ 572928 w 1147944"/>
                <a:gd name="connsiteY16" fmla="*/ 442695 h 953328"/>
                <a:gd name="connsiteX17" fmla="*/ 577096 w 1147944"/>
                <a:gd name="connsiteY17" fmla="*/ 221849 h 953328"/>
                <a:gd name="connsiteX18" fmla="*/ 976972 w 1147944"/>
                <a:gd name="connsiteY18" fmla="*/ 372342 h 953328"/>
                <a:gd name="connsiteX19" fmla="*/ 977332 w 1147944"/>
                <a:gd name="connsiteY19" fmla="*/ 404385 h 953328"/>
                <a:gd name="connsiteX20" fmla="*/ 899589 w 1147944"/>
                <a:gd name="connsiteY20" fmla="*/ 482151 h 953328"/>
                <a:gd name="connsiteX21" fmla="*/ 877993 w 1147944"/>
                <a:gd name="connsiteY21" fmla="*/ 482511 h 953328"/>
                <a:gd name="connsiteX22" fmla="*/ 530666 w 1147944"/>
                <a:gd name="connsiteY22" fmla="*/ 369462 h 953328"/>
                <a:gd name="connsiteX23" fmla="*/ 275479 w 1147944"/>
                <a:gd name="connsiteY23" fmla="*/ 482151 h 953328"/>
                <a:gd name="connsiteX24" fmla="*/ 246326 w 1147944"/>
                <a:gd name="connsiteY24" fmla="*/ 481431 h 953328"/>
                <a:gd name="connsiteX25" fmla="*/ 167142 w 1147944"/>
                <a:gd name="connsiteY25" fmla="*/ 401864 h 953328"/>
                <a:gd name="connsiteX26" fmla="*/ 167502 w 1147944"/>
                <a:gd name="connsiteY26" fmla="*/ 380263 h 953328"/>
                <a:gd name="connsiteX27" fmla="*/ 577096 w 1147944"/>
                <a:gd name="connsiteY27" fmla="*/ 221849 h 953328"/>
                <a:gd name="connsiteX28" fmla="*/ 613941 w 1147944"/>
                <a:gd name="connsiteY28" fmla="*/ 50 h 953328"/>
                <a:gd name="connsiteX29" fmla="*/ 655089 w 1147944"/>
                <a:gd name="connsiteY29" fmla="*/ 320 h 953328"/>
                <a:gd name="connsiteX30" fmla="*/ 930666 w 1147944"/>
                <a:gd name="connsiteY30" fmla="*/ 70270 h 953328"/>
                <a:gd name="connsiteX31" fmla="*/ 1122778 w 1147944"/>
                <a:gd name="connsiteY31" fmla="*/ 194306 h 953328"/>
                <a:gd name="connsiteX32" fmla="*/ 1147601 w 1147944"/>
                <a:gd name="connsiteY32" fmla="*/ 232887 h 953328"/>
                <a:gd name="connsiteX33" fmla="*/ 1059460 w 1147944"/>
                <a:gd name="connsiteY33" fmla="*/ 319062 h 953328"/>
                <a:gd name="connsiteX34" fmla="*/ 1029960 w 1147944"/>
                <a:gd name="connsiteY34" fmla="*/ 319423 h 953328"/>
                <a:gd name="connsiteX35" fmla="*/ 656887 w 1147944"/>
                <a:gd name="connsiteY35" fmla="*/ 149595 h 953328"/>
                <a:gd name="connsiteX36" fmla="*/ 113289 w 1147944"/>
                <a:gd name="connsiteY36" fmla="*/ 323750 h 953328"/>
                <a:gd name="connsiteX37" fmla="*/ 92782 w 1147944"/>
                <a:gd name="connsiteY37" fmla="*/ 342139 h 953328"/>
                <a:gd name="connsiteX38" fmla="*/ 684 w 1147944"/>
                <a:gd name="connsiteY38" fmla="*/ 237213 h 953328"/>
                <a:gd name="connsiteX39" fmla="*/ 21910 w 1147944"/>
                <a:gd name="connsiteY39" fmla="*/ 201517 h 953328"/>
                <a:gd name="connsiteX40" fmla="*/ 236687 w 1147944"/>
                <a:gd name="connsiteY40" fmla="*/ 64501 h 953328"/>
                <a:gd name="connsiteX41" fmla="*/ 437433 w 1147944"/>
                <a:gd name="connsiteY41" fmla="*/ 4647 h 953328"/>
                <a:gd name="connsiteX42" fmla="*/ 501831 w 1147944"/>
                <a:gd name="connsiteY42" fmla="*/ 320 h 953328"/>
                <a:gd name="connsiteX43" fmla="*/ 573063 w 1147944"/>
                <a:gd name="connsiteY43" fmla="*/ 320 h 953328"/>
                <a:gd name="connsiteX44" fmla="*/ 613941 w 1147944"/>
                <a:gd name="connsiteY44" fmla="*/ 50 h 95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47944" h="953328">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91" name="Freeform 36">
              <a:extLst>
                <a:ext uri="{FF2B5EF4-FFF2-40B4-BE49-F238E27FC236}">
                  <a16:creationId xmlns:a16="http://schemas.microsoft.com/office/drawing/2014/main" id="{013FBD40-2962-164D-8195-74EC42B0271F}"/>
                </a:ext>
              </a:extLst>
            </p:cNvPr>
            <p:cNvSpPr>
              <a:spLocks noChangeArrowheads="1"/>
            </p:cNvSpPr>
            <p:nvPr/>
          </p:nvSpPr>
          <p:spPr bwMode="auto">
            <a:xfrm>
              <a:off x="4581121" y="-266999"/>
              <a:ext cx="898560" cy="898560"/>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2" name="Freeform 91">
              <a:extLst>
                <a:ext uri="{FF2B5EF4-FFF2-40B4-BE49-F238E27FC236}">
                  <a16:creationId xmlns:a16="http://schemas.microsoft.com/office/drawing/2014/main" id="{C135384C-41FC-1C4B-A10D-A468BF590604}"/>
                </a:ext>
              </a:extLst>
            </p:cNvPr>
            <p:cNvSpPr>
              <a:spLocks noChangeArrowheads="1"/>
            </p:cNvSpPr>
            <p:nvPr/>
          </p:nvSpPr>
          <p:spPr bwMode="auto">
            <a:xfrm>
              <a:off x="4687837" y="-157047"/>
              <a:ext cx="681122" cy="679361"/>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93" name="Freeform 42">
              <a:extLst>
                <a:ext uri="{FF2B5EF4-FFF2-40B4-BE49-F238E27FC236}">
                  <a16:creationId xmlns:a16="http://schemas.microsoft.com/office/drawing/2014/main" id="{8F3D1EAD-4A63-E34E-BD23-22B2717AB1BE}"/>
                </a:ext>
              </a:extLst>
            </p:cNvPr>
            <p:cNvSpPr>
              <a:spLocks noChangeArrowheads="1"/>
            </p:cNvSpPr>
            <p:nvPr/>
          </p:nvSpPr>
          <p:spPr bwMode="auto">
            <a:xfrm>
              <a:off x="3304321" y="2221321"/>
              <a:ext cx="1925759" cy="1925761"/>
            </a:xfrm>
            <a:custGeom>
              <a:avLst/>
              <a:gdLst>
                <a:gd name="T0" fmla="*/ 4422 w 4423"/>
                <a:gd name="T1" fmla="*/ 2210 h 4421"/>
                <a:gd name="T2" fmla="*/ 4422 w 4423"/>
                <a:gd name="T3" fmla="*/ 2210 h 4421"/>
                <a:gd name="T4" fmla="*/ 2211 w 4423"/>
                <a:gd name="T5" fmla="*/ 4420 h 4421"/>
                <a:gd name="T6" fmla="*/ 2211 w 4423"/>
                <a:gd name="T7" fmla="*/ 4420 h 4421"/>
                <a:gd name="T8" fmla="*/ 0 w 4423"/>
                <a:gd name="T9" fmla="*/ 2210 h 4421"/>
                <a:gd name="T10" fmla="*/ 0 w 4423"/>
                <a:gd name="T11" fmla="*/ 2210 h 4421"/>
                <a:gd name="T12" fmla="*/ 2211 w 4423"/>
                <a:gd name="T13" fmla="*/ 0 h 4421"/>
                <a:gd name="T14" fmla="*/ 2211 w 4423"/>
                <a:gd name="T15" fmla="*/ 0 h 4421"/>
                <a:gd name="T16" fmla="*/ 4422 w 4423"/>
                <a:gd name="T17" fmla="*/ 2210 h 4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3" h="4421">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4" name="Freeform 93">
              <a:extLst>
                <a:ext uri="{FF2B5EF4-FFF2-40B4-BE49-F238E27FC236}">
                  <a16:creationId xmlns:a16="http://schemas.microsoft.com/office/drawing/2014/main" id="{B627B662-0826-4347-9CE2-366DA99BFEF2}"/>
                </a:ext>
              </a:extLst>
            </p:cNvPr>
            <p:cNvSpPr>
              <a:spLocks noChangeArrowheads="1"/>
            </p:cNvSpPr>
            <p:nvPr/>
          </p:nvSpPr>
          <p:spPr bwMode="auto">
            <a:xfrm>
              <a:off x="3727815" y="2673807"/>
              <a:ext cx="1079527" cy="1018877"/>
            </a:xfrm>
            <a:custGeom>
              <a:avLst/>
              <a:gdLst>
                <a:gd name="connsiteX0" fmla="*/ 473531 w 892578"/>
                <a:gd name="connsiteY0" fmla="*/ 212657 h 842431"/>
                <a:gd name="connsiteX1" fmla="*/ 654012 w 892578"/>
                <a:gd name="connsiteY1" fmla="*/ 364886 h 842431"/>
                <a:gd name="connsiteX2" fmla="*/ 647888 w 892578"/>
                <a:gd name="connsiteY2" fmla="*/ 371364 h 842431"/>
                <a:gd name="connsiteX3" fmla="*/ 588448 w 892578"/>
                <a:gd name="connsiteY3" fmla="*/ 376402 h 842431"/>
                <a:gd name="connsiteX4" fmla="*/ 480376 w 892578"/>
                <a:gd name="connsiteY4" fmla="*/ 278875 h 842431"/>
                <a:gd name="connsiteX5" fmla="*/ 472090 w 892578"/>
                <a:gd name="connsiteY5" fmla="*/ 272037 h 842431"/>
                <a:gd name="connsiteX6" fmla="*/ 467407 w 892578"/>
                <a:gd name="connsiteY6" fmla="*/ 219855 h 842431"/>
                <a:gd name="connsiteX7" fmla="*/ 473531 w 892578"/>
                <a:gd name="connsiteY7" fmla="*/ 212657 h 842431"/>
                <a:gd name="connsiteX8" fmla="*/ 465069 w 892578"/>
                <a:gd name="connsiteY8" fmla="*/ 108686 h 842431"/>
                <a:gd name="connsiteX9" fmla="*/ 659824 w 892578"/>
                <a:gd name="connsiteY9" fmla="*/ 176689 h 842431"/>
                <a:gd name="connsiteX10" fmla="*/ 757201 w 892578"/>
                <a:gd name="connsiteY10" fmla="*/ 351913 h 842431"/>
                <a:gd name="connsiteX11" fmla="*/ 747500 w 892578"/>
                <a:gd name="connsiteY11" fmla="*/ 364147 h 842431"/>
                <a:gd name="connsiteX12" fmla="*/ 695757 w 892578"/>
                <a:gd name="connsiteY12" fmla="*/ 368105 h 842431"/>
                <a:gd name="connsiteX13" fmla="*/ 687492 w 892578"/>
                <a:gd name="connsiteY13" fmla="*/ 361628 h 842431"/>
                <a:gd name="connsiteX14" fmla="*/ 598020 w 892578"/>
                <a:gd name="connsiteY14" fmla="*/ 215908 h 842431"/>
                <a:gd name="connsiteX15" fmla="*/ 472615 w 892578"/>
                <a:gd name="connsiteY15" fmla="*/ 178128 h 842431"/>
                <a:gd name="connsiteX16" fmla="*/ 462194 w 892578"/>
                <a:gd name="connsiteY16" fmla="*/ 169133 h 842431"/>
                <a:gd name="connsiteX17" fmla="*/ 458241 w 892578"/>
                <a:gd name="connsiteY17" fmla="*/ 116962 h 842431"/>
                <a:gd name="connsiteX18" fmla="*/ 465069 w 892578"/>
                <a:gd name="connsiteY18" fmla="*/ 108686 h 842431"/>
                <a:gd name="connsiteX19" fmla="*/ 174881 w 892578"/>
                <a:gd name="connsiteY19" fmla="*/ 11096 h 842431"/>
                <a:gd name="connsiteX20" fmla="*/ 201408 w 892578"/>
                <a:gd name="connsiteY20" fmla="*/ 17029 h 842431"/>
                <a:gd name="connsiteX21" fmla="*/ 222283 w 892578"/>
                <a:gd name="connsiteY21" fmla="*/ 40807 h 842431"/>
                <a:gd name="connsiteX22" fmla="*/ 297503 w 892578"/>
                <a:gd name="connsiteY22" fmla="*/ 222022 h 842431"/>
                <a:gd name="connsiteX23" fmla="*/ 294984 w 892578"/>
                <a:gd name="connsiteY23" fmla="*/ 256608 h 842431"/>
                <a:gd name="connsiteX24" fmla="*/ 240638 w 892578"/>
                <a:gd name="connsiteY24" fmla="*/ 328662 h 842431"/>
                <a:gd name="connsiteX25" fmla="*/ 235599 w 892578"/>
                <a:gd name="connsiteY25" fmla="*/ 379460 h 842431"/>
                <a:gd name="connsiteX26" fmla="*/ 535044 w 892578"/>
                <a:gd name="connsiteY26" fmla="*/ 636332 h 842431"/>
                <a:gd name="connsiteX27" fmla="*/ 581472 w 892578"/>
                <a:gd name="connsiteY27" fmla="*/ 625524 h 842431"/>
                <a:gd name="connsiteX28" fmla="*/ 645896 w 892578"/>
                <a:gd name="connsiteY28" fmla="*/ 544824 h 842431"/>
                <a:gd name="connsiteX29" fmla="*/ 695923 w 892578"/>
                <a:gd name="connsiteY29" fmla="*/ 531854 h 842431"/>
                <a:gd name="connsiteX30" fmla="*/ 823690 w 892578"/>
                <a:gd name="connsiteY30" fmla="*/ 591299 h 842431"/>
                <a:gd name="connsiteX31" fmla="*/ 851763 w 892578"/>
                <a:gd name="connsiteY31" fmla="*/ 605349 h 842431"/>
                <a:gd name="connsiteX32" fmla="*/ 891353 w 892578"/>
                <a:gd name="connsiteY32" fmla="*/ 674881 h 842431"/>
                <a:gd name="connsiteX33" fmla="*/ 731194 w 892578"/>
                <a:gd name="connsiteY33" fmla="*/ 837363 h 842431"/>
                <a:gd name="connsiteX34" fmla="*/ 673968 w 892578"/>
                <a:gd name="connsiteY34" fmla="*/ 842046 h 842431"/>
                <a:gd name="connsiteX35" fmla="*/ 583271 w 892578"/>
                <a:gd name="connsiteY35" fmla="*/ 826915 h 842431"/>
                <a:gd name="connsiteX36" fmla="*/ 108191 w 892578"/>
                <a:gd name="connsiteY36" fmla="*/ 476733 h 842431"/>
                <a:gd name="connsiteX37" fmla="*/ 4898 w 892578"/>
                <a:gd name="connsiteY37" fmla="*/ 270299 h 842431"/>
                <a:gd name="connsiteX38" fmla="*/ 84437 w 892578"/>
                <a:gd name="connsiteY38" fmla="*/ 32881 h 842431"/>
                <a:gd name="connsiteX39" fmla="*/ 174881 w 892578"/>
                <a:gd name="connsiteY39" fmla="*/ 11096 h 842431"/>
                <a:gd name="connsiteX40" fmla="*/ 467086 w 892578"/>
                <a:gd name="connsiteY40" fmla="*/ 17 h 842431"/>
                <a:gd name="connsiteX41" fmla="*/ 585945 w 892578"/>
                <a:gd name="connsiteY41" fmla="*/ 16577 h 842431"/>
                <a:gd name="connsiteX42" fmla="*/ 675990 w 892578"/>
                <a:gd name="connsiteY42" fmla="*/ 56537 h 842431"/>
                <a:gd name="connsiteX43" fmla="*/ 700482 w 892578"/>
                <a:gd name="connsiteY43" fmla="*/ 74898 h 842431"/>
                <a:gd name="connsiteX44" fmla="*/ 725694 w 892578"/>
                <a:gd name="connsiteY44" fmla="*/ 96138 h 842431"/>
                <a:gd name="connsiteX45" fmla="*/ 755229 w 892578"/>
                <a:gd name="connsiteY45" fmla="*/ 120978 h 842431"/>
                <a:gd name="connsiteX46" fmla="*/ 832307 w 892578"/>
                <a:gd name="connsiteY46" fmla="*/ 230058 h 842431"/>
                <a:gd name="connsiteX47" fmla="*/ 863642 w 892578"/>
                <a:gd name="connsiteY47" fmla="*/ 332299 h 842431"/>
                <a:gd name="connsiteX48" fmla="*/ 861481 w 892578"/>
                <a:gd name="connsiteY48" fmla="*/ 353539 h 842431"/>
                <a:gd name="connsiteX49" fmla="*/ 802772 w 892578"/>
                <a:gd name="connsiteY49" fmla="*/ 357859 h 842431"/>
                <a:gd name="connsiteX50" fmla="*/ 792687 w 892578"/>
                <a:gd name="connsiteY50" fmla="*/ 349219 h 842431"/>
                <a:gd name="connsiteX51" fmla="*/ 710567 w 892578"/>
                <a:gd name="connsiteY51" fmla="*/ 174978 h 842431"/>
                <a:gd name="connsiteX52" fmla="*/ 462764 w 892578"/>
                <a:gd name="connsiteY52" fmla="*/ 72018 h 842431"/>
                <a:gd name="connsiteX53" fmla="*/ 450158 w 892578"/>
                <a:gd name="connsiteY53" fmla="*/ 72378 h 842431"/>
                <a:gd name="connsiteX54" fmla="*/ 448357 w 892578"/>
                <a:gd name="connsiteY54" fmla="*/ 6857 h 842431"/>
                <a:gd name="connsiteX55" fmla="*/ 467086 w 892578"/>
                <a:gd name="connsiteY55" fmla="*/ 17 h 84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92578" h="842431">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97" name="Freeform 1">
              <a:extLst>
                <a:ext uri="{FF2B5EF4-FFF2-40B4-BE49-F238E27FC236}">
                  <a16:creationId xmlns:a16="http://schemas.microsoft.com/office/drawing/2014/main" id="{1572589B-6350-C54C-8BE6-FCE14B7ED416}"/>
                </a:ext>
              </a:extLst>
            </p:cNvPr>
            <p:cNvSpPr>
              <a:spLocks noChangeArrowheads="1"/>
            </p:cNvSpPr>
            <p:nvPr/>
          </p:nvSpPr>
          <p:spPr bwMode="auto">
            <a:xfrm>
              <a:off x="8551680" y="445322"/>
              <a:ext cx="877441" cy="879360"/>
            </a:xfrm>
            <a:custGeom>
              <a:avLst/>
              <a:gdLst>
                <a:gd name="T0" fmla="*/ 2016 w 2017"/>
                <a:gd name="T1" fmla="*/ 1007 h 2018"/>
                <a:gd name="T2" fmla="*/ 2016 w 2017"/>
                <a:gd name="T3" fmla="*/ 1007 h 2018"/>
                <a:gd name="T4" fmla="*/ 1006 w 2017"/>
                <a:gd name="T5" fmla="*/ 2017 h 2018"/>
                <a:gd name="T6" fmla="*/ 1006 w 2017"/>
                <a:gd name="T7" fmla="*/ 2017 h 2018"/>
                <a:gd name="T8" fmla="*/ 0 w 2017"/>
                <a:gd name="T9" fmla="*/ 1007 h 2018"/>
                <a:gd name="T10" fmla="*/ 0 w 2017"/>
                <a:gd name="T11" fmla="*/ 1007 h 2018"/>
                <a:gd name="T12" fmla="*/ 1006 w 2017"/>
                <a:gd name="T13" fmla="*/ 0 h 2018"/>
                <a:gd name="T14" fmla="*/ 1006 w 2017"/>
                <a:gd name="T15" fmla="*/ 0 h 2018"/>
                <a:gd name="T16" fmla="*/ 2016 w 2017"/>
                <a:gd name="T17" fmla="*/ 100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7" h="2018">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8" name="Freeform 97">
              <a:extLst>
                <a:ext uri="{FF2B5EF4-FFF2-40B4-BE49-F238E27FC236}">
                  <a16:creationId xmlns:a16="http://schemas.microsoft.com/office/drawing/2014/main" id="{906215EB-CD1B-D746-88DC-A7E5B41E4FB0}"/>
                </a:ext>
              </a:extLst>
            </p:cNvPr>
            <p:cNvSpPr>
              <a:spLocks noChangeArrowheads="1"/>
            </p:cNvSpPr>
            <p:nvPr/>
          </p:nvSpPr>
          <p:spPr bwMode="auto">
            <a:xfrm>
              <a:off x="8757121" y="593161"/>
              <a:ext cx="466119" cy="585165"/>
            </a:xfrm>
            <a:custGeom>
              <a:avLst/>
              <a:gdLst>
                <a:gd name="connsiteX0" fmla="*/ 362809 w 385398"/>
                <a:gd name="connsiteY0" fmla="*/ 177800 h 483828"/>
                <a:gd name="connsiteX1" fmla="*/ 385398 w 385398"/>
                <a:gd name="connsiteY1" fmla="*/ 200040 h 483828"/>
                <a:gd name="connsiteX2" fmla="*/ 385398 w 385398"/>
                <a:gd name="connsiteY2" fmla="*/ 304785 h 483828"/>
                <a:gd name="connsiteX3" fmla="*/ 362809 w 385398"/>
                <a:gd name="connsiteY3" fmla="*/ 326666 h 483828"/>
                <a:gd name="connsiteX4" fmla="*/ 341312 w 385398"/>
                <a:gd name="connsiteY4" fmla="*/ 304785 h 483828"/>
                <a:gd name="connsiteX5" fmla="*/ 341312 w 385398"/>
                <a:gd name="connsiteY5" fmla="*/ 200040 h 483828"/>
                <a:gd name="connsiteX6" fmla="*/ 362809 w 385398"/>
                <a:gd name="connsiteY6" fmla="*/ 177800 h 483828"/>
                <a:gd name="connsiteX7" fmla="*/ 61912 w 385398"/>
                <a:gd name="connsiteY7" fmla="*/ 177800 h 483828"/>
                <a:gd name="connsiteX8" fmla="*/ 321903 w 385398"/>
                <a:gd name="connsiteY8" fmla="*/ 177800 h 483828"/>
                <a:gd name="connsiteX9" fmla="*/ 321903 w 385398"/>
                <a:gd name="connsiteY9" fmla="*/ 178521 h 483828"/>
                <a:gd name="connsiteX10" fmla="*/ 321903 w 385398"/>
                <a:gd name="connsiteY10" fmla="*/ 373167 h 483828"/>
                <a:gd name="connsiteX11" fmla="*/ 288866 w 385398"/>
                <a:gd name="connsiteY11" fmla="*/ 406690 h 483828"/>
                <a:gd name="connsiteX12" fmla="*/ 254392 w 385398"/>
                <a:gd name="connsiteY12" fmla="*/ 406690 h 483828"/>
                <a:gd name="connsiteX13" fmla="*/ 254392 w 385398"/>
                <a:gd name="connsiteY13" fmla="*/ 461840 h 483828"/>
                <a:gd name="connsiteX14" fmla="*/ 232486 w 385398"/>
                <a:gd name="connsiteY14" fmla="*/ 483828 h 483828"/>
                <a:gd name="connsiteX15" fmla="*/ 210581 w 385398"/>
                <a:gd name="connsiteY15" fmla="*/ 461840 h 483828"/>
                <a:gd name="connsiteX16" fmla="*/ 210581 w 385398"/>
                <a:gd name="connsiteY16" fmla="*/ 406690 h 483828"/>
                <a:gd name="connsiteX17" fmla="*/ 173953 w 385398"/>
                <a:gd name="connsiteY17" fmla="*/ 406690 h 483828"/>
                <a:gd name="connsiteX18" fmla="*/ 173953 w 385398"/>
                <a:gd name="connsiteY18" fmla="*/ 461840 h 483828"/>
                <a:gd name="connsiteX19" fmla="*/ 151688 w 385398"/>
                <a:gd name="connsiteY19" fmla="*/ 483828 h 483828"/>
                <a:gd name="connsiteX20" fmla="*/ 130142 w 385398"/>
                <a:gd name="connsiteY20" fmla="*/ 461840 h 483828"/>
                <a:gd name="connsiteX21" fmla="*/ 130142 w 385398"/>
                <a:gd name="connsiteY21" fmla="*/ 406690 h 483828"/>
                <a:gd name="connsiteX22" fmla="*/ 94950 w 385398"/>
                <a:gd name="connsiteY22" fmla="*/ 406690 h 483828"/>
                <a:gd name="connsiteX23" fmla="*/ 61912 w 385398"/>
                <a:gd name="connsiteY23" fmla="*/ 373167 h 483828"/>
                <a:gd name="connsiteX24" fmla="*/ 61912 w 385398"/>
                <a:gd name="connsiteY24" fmla="*/ 178521 h 483828"/>
                <a:gd name="connsiteX25" fmla="*/ 21683 w 385398"/>
                <a:gd name="connsiteY25" fmla="*/ 177800 h 483828"/>
                <a:gd name="connsiteX26" fmla="*/ 44088 w 385398"/>
                <a:gd name="connsiteY26" fmla="*/ 200040 h 483828"/>
                <a:gd name="connsiteX27" fmla="*/ 44088 w 385398"/>
                <a:gd name="connsiteY27" fmla="*/ 304785 h 483828"/>
                <a:gd name="connsiteX28" fmla="*/ 21683 w 385398"/>
                <a:gd name="connsiteY28" fmla="*/ 326666 h 483828"/>
                <a:gd name="connsiteX29" fmla="*/ 0 w 385398"/>
                <a:gd name="connsiteY29" fmla="*/ 304785 h 483828"/>
                <a:gd name="connsiteX30" fmla="*/ 0 w 385398"/>
                <a:gd name="connsiteY30" fmla="*/ 200040 h 483828"/>
                <a:gd name="connsiteX31" fmla="*/ 21683 w 385398"/>
                <a:gd name="connsiteY31" fmla="*/ 177800 h 483828"/>
                <a:gd name="connsiteX32" fmla="*/ 257122 w 385398"/>
                <a:gd name="connsiteY32" fmla="*/ 83705 h 483828"/>
                <a:gd name="connsiteX33" fmla="*/ 244886 w 385398"/>
                <a:gd name="connsiteY33" fmla="*/ 95972 h 483828"/>
                <a:gd name="connsiteX34" fmla="*/ 257122 w 385398"/>
                <a:gd name="connsiteY34" fmla="*/ 108239 h 483828"/>
                <a:gd name="connsiteX35" fmla="*/ 268998 w 385398"/>
                <a:gd name="connsiteY35" fmla="*/ 95972 h 483828"/>
                <a:gd name="connsiteX36" fmla="*/ 257122 w 385398"/>
                <a:gd name="connsiteY36" fmla="*/ 83705 h 483828"/>
                <a:gd name="connsiteX37" fmla="*/ 126121 w 385398"/>
                <a:gd name="connsiteY37" fmla="*/ 83705 h 483828"/>
                <a:gd name="connsiteX38" fmla="*/ 113525 w 385398"/>
                <a:gd name="connsiteY38" fmla="*/ 95972 h 483828"/>
                <a:gd name="connsiteX39" fmla="*/ 126121 w 385398"/>
                <a:gd name="connsiteY39" fmla="*/ 108239 h 483828"/>
                <a:gd name="connsiteX40" fmla="*/ 138358 w 385398"/>
                <a:gd name="connsiteY40" fmla="*/ 95972 h 483828"/>
                <a:gd name="connsiteX41" fmla="*/ 126121 w 385398"/>
                <a:gd name="connsiteY41" fmla="*/ 83705 h 483828"/>
                <a:gd name="connsiteX42" fmla="*/ 113885 w 385398"/>
                <a:gd name="connsiteY42" fmla="*/ 0 h 483828"/>
                <a:gd name="connsiteX43" fmla="*/ 136558 w 385398"/>
                <a:gd name="connsiteY43" fmla="*/ 42213 h 483828"/>
                <a:gd name="connsiteX44" fmla="*/ 192701 w 385398"/>
                <a:gd name="connsiteY44" fmla="*/ 29585 h 483828"/>
                <a:gd name="connsiteX45" fmla="*/ 251004 w 385398"/>
                <a:gd name="connsiteY45" fmla="*/ 43656 h 483828"/>
                <a:gd name="connsiteX46" fmla="*/ 274757 w 385398"/>
                <a:gd name="connsiteY46" fmla="*/ 0 h 483828"/>
                <a:gd name="connsiteX47" fmla="*/ 279435 w 385398"/>
                <a:gd name="connsiteY47" fmla="*/ 2526 h 483828"/>
                <a:gd name="connsiteX48" fmla="*/ 255682 w 385398"/>
                <a:gd name="connsiteY48" fmla="*/ 45821 h 483828"/>
                <a:gd name="connsiteX49" fmla="*/ 321902 w 385398"/>
                <a:gd name="connsiteY49" fmla="*/ 158389 h 483828"/>
                <a:gd name="connsiteX50" fmla="*/ 63500 w 385398"/>
                <a:gd name="connsiteY50" fmla="*/ 158389 h 483828"/>
                <a:gd name="connsiteX51" fmla="*/ 131880 w 385398"/>
                <a:gd name="connsiteY51" fmla="*/ 45099 h 483828"/>
                <a:gd name="connsiteX52" fmla="*/ 109206 w 385398"/>
                <a:gd name="connsiteY52" fmla="*/ 2526 h 48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5398" h="48382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99" name="Freeform 55">
              <a:extLst>
                <a:ext uri="{FF2B5EF4-FFF2-40B4-BE49-F238E27FC236}">
                  <a16:creationId xmlns:a16="http://schemas.microsoft.com/office/drawing/2014/main" id="{5AB468E2-1163-B941-8EF1-29EC86AF8A34}"/>
                </a:ext>
              </a:extLst>
            </p:cNvPr>
            <p:cNvSpPr>
              <a:spLocks noChangeArrowheads="1"/>
            </p:cNvSpPr>
            <p:nvPr/>
          </p:nvSpPr>
          <p:spPr bwMode="auto">
            <a:xfrm>
              <a:off x="5170562" y="3392520"/>
              <a:ext cx="1169279" cy="1169281"/>
            </a:xfrm>
            <a:custGeom>
              <a:avLst/>
              <a:gdLst>
                <a:gd name="T0" fmla="*/ 2685 w 2686"/>
                <a:gd name="T1" fmla="*/ 1344 h 2686"/>
                <a:gd name="T2" fmla="*/ 2685 w 2686"/>
                <a:gd name="T3" fmla="*/ 1344 h 2686"/>
                <a:gd name="T4" fmla="*/ 1343 w 2686"/>
                <a:gd name="T5" fmla="*/ 2685 h 2686"/>
                <a:gd name="T6" fmla="*/ 1343 w 2686"/>
                <a:gd name="T7" fmla="*/ 2685 h 2686"/>
                <a:gd name="T8" fmla="*/ 0 w 2686"/>
                <a:gd name="T9" fmla="*/ 1344 h 2686"/>
                <a:gd name="T10" fmla="*/ 0 w 2686"/>
                <a:gd name="T11" fmla="*/ 1344 h 2686"/>
                <a:gd name="T12" fmla="*/ 1343 w 2686"/>
                <a:gd name="T13" fmla="*/ 0 h 2686"/>
                <a:gd name="T14" fmla="*/ 1343 w 2686"/>
                <a:gd name="T15" fmla="*/ 0 h 2686"/>
                <a:gd name="T16" fmla="*/ 2685 w 2686"/>
                <a:gd name="T17" fmla="*/ 134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6" h="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0" name="Freeform 99">
              <a:extLst>
                <a:ext uri="{FF2B5EF4-FFF2-40B4-BE49-F238E27FC236}">
                  <a16:creationId xmlns:a16="http://schemas.microsoft.com/office/drawing/2014/main" id="{8CA31124-6EDC-DD4D-9A29-1CEF3B83C170}"/>
                </a:ext>
              </a:extLst>
            </p:cNvPr>
            <p:cNvSpPr>
              <a:spLocks noChangeArrowheads="1"/>
            </p:cNvSpPr>
            <p:nvPr/>
          </p:nvSpPr>
          <p:spPr bwMode="auto">
            <a:xfrm>
              <a:off x="5406643" y="3556739"/>
              <a:ext cx="655318" cy="761195"/>
            </a:xfrm>
            <a:custGeom>
              <a:avLst/>
              <a:gdLst>
                <a:gd name="connsiteX0" fmla="*/ 160894 w 541832"/>
                <a:gd name="connsiteY0" fmla="*/ 146915 h 629373"/>
                <a:gd name="connsiteX1" fmla="*/ 221755 w 541832"/>
                <a:gd name="connsiteY1" fmla="*/ 158776 h 629373"/>
                <a:gd name="connsiteX2" fmla="*/ 257048 w 541832"/>
                <a:gd name="connsiteY2" fmla="*/ 170278 h 629373"/>
                <a:gd name="connsiteX3" fmla="*/ 321151 w 541832"/>
                <a:gd name="connsiteY3" fmla="*/ 166324 h 629373"/>
                <a:gd name="connsiteX4" fmla="*/ 366167 w 541832"/>
                <a:gd name="connsiteY4" fmla="*/ 150869 h 629373"/>
                <a:gd name="connsiteX5" fmla="*/ 492932 w 541832"/>
                <a:gd name="connsiteY5" fmla="*/ 179264 h 629373"/>
                <a:gd name="connsiteX6" fmla="*/ 521021 w 541832"/>
                <a:gd name="connsiteY6" fmla="*/ 205862 h 629373"/>
                <a:gd name="connsiteX7" fmla="*/ 519581 w 541832"/>
                <a:gd name="connsiteY7" fmla="*/ 213410 h 629373"/>
                <a:gd name="connsiteX8" fmla="*/ 453678 w 541832"/>
                <a:gd name="connsiteY8" fmla="*/ 317287 h 629373"/>
                <a:gd name="connsiteX9" fmla="*/ 492211 w 541832"/>
                <a:gd name="connsiteY9" fmla="*/ 427992 h 629373"/>
                <a:gd name="connsiteX10" fmla="*/ 537587 w 541832"/>
                <a:gd name="connsiteY10" fmla="*/ 459623 h 629373"/>
                <a:gd name="connsiteX11" fmla="*/ 540828 w 541832"/>
                <a:gd name="connsiteY11" fmla="*/ 466811 h 629373"/>
                <a:gd name="connsiteX12" fmla="*/ 464482 w 541832"/>
                <a:gd name="connsiteY12" fmla="*/ 587941 h 629373"/>
                <a:gd name="connsiteX13" fmla="*/ 427028 w 541832"/>
                <a:gd name="connsiteY13" fmla="*/ 619211 h 629373"/>
                <a:gd name="connsiteX14" fmla="*/ 356443 w 541832"/>
                <a:gd name="connsiteY14" fmla="*/ 622087 h 629373"/>
                <a:gd name="connsiteX15" fmla="*/ 326553 w 541832"/>
                <a:gd name="connsiteY15" fmla="*/ 609147 h 629373"/>
                <a:gd name="connsiteX16" fmla="*/ 229678 w 541832"/>
                <a:gd name="connsiteY16" fmla="*/ 613460 h 629373"/>
                <a:gd name="connsiteX17" fmla="*/ 204830 w 541832"/>
                <a:gd name="connsiteY17" fmla="*/ 623884 h 629373"/>
                <a:gd name="connsiteX18" fmla="*/ 121280 w 541832"/>
                <a:gd name="connsiteY18" fmla="*/ 608069 h 629373"/>
                <a:gd name="connsiteX19" fmla="*/ 81306 w 541832"/>
                <a:gd name="connsiteY19" fmla="*/ 565656 h 629373"/>
                <a:gd name="connsiteX20" fmla="*/ 19364 w 541832"/>
                <a:gd name="connsiteY20" fmla="*/ 448480 h 629373"/>
                <a:gd name="connsiteX21" fmla="*/ 638 w 541832"/>
                <a:gd name="connsiteY21" fmla="*/ 355027 h 629373"/>
                <a:gd name="connsiteX22" fmla="*/ 16123 w 541832"/>
                <a:gd name="connsiteY22" fmla="*/ 251510 h 629373"/>
                <a:gd name="connsiteX23" fmla="*/ 129563 w 541832"/>
                <a:gd name="connsiteY23" fmla="*/ 150869 h 629373"/>
                <a:gd name="connsiteX24" fmla="*/ 160894 w 541832"/>
                <a:gd name="connsiteY24" fmla="*/ 146915 h 629373"/>
                <a:gd name="connsiteX25" fmla="*/ 387614 w 541832"/>
                <a:gd name="connsiteY25" fmla="*/ 234 h 629373"/>
                <a:gd name="connsiteX26" fmla="*/ 391955 w 541832"/>
                <a:gd name="connsiteY26" fmla="*/ 4178 h 629373"/>
                <a:gd name="connsiteX27" fmla="*/ 392317 w 541832"/>
                <a:gd name="connsiteY27" fmla="*/ 14219 h 629373"/>
                <a:gd name="connsiteX28" fmla="*/ 367356 w 541832"/>
                <a:gd name="connsiteY28" fmla="*/ 93108 h 629373"/>
                <a:gd name="connsiteX29" fmla="*/ 295727 w 541832"/>
                <a:gd name="connsiteY29" fmla="*/ 146896 h 629373"/>
                <a:gd name="connsiteX30" fmla="*/ 267871 w 541832"/>
                <a:gd name="connsiteY30" fmla="*/ 151200 h 629373"/>
                <a:gd name="connsiteX31" fmla="*/ 261721 w 541832"/>
                <a:gd name="connsiteY31" fmla="*/ 145821 h 629373"/>
                <a:gd name="connsiteX32" fmla="*/ 273659 w 541832"/>
                <a:gd name="connsiteY32" fmla="*/ 84502 h 629373"/>
                <a:gd name="connsiteX33" fmla="*/ 363015 w 541832"/>
                <a:gd name="connsiteY33" fmla="*/ 5613 h 629373"/>
                <a:gd name="connsiteX34" fmla="*/ 387614 w 541832"/>
                <a:gd name="connsiteY34" fmla="*/ 234 h 6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832" h="629373">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01" name="Freeform 58">
              <a:extLst>
                <a:ext uri="{FF2B5EF4-FFF2-40B4-BE49-F238E27FC236}">
                  <a16:creationId xmlns:a16="http://schemas.microsoft.com/office/drawing/2014/main" id="{30F97D5C-8984-B24C-B9B3-9EA411C7765B}"/>
                </a:ext>
              </a:extLst>
            </p:cNvPr>
            <p:cNvSpPr>
              <a:spLocks noChangeArrowheads="1"/>
            </p:cNvSpPr>
            <p:nvPr/>
          </p:nvSpPr>
          <p:spPr bwMode="auto">
            <a:xfrm>
              <a:off x="7201922" y="3486602"/>
              <a:ext cx="1155840" cy="1155840"/>
            </a:xfrm>
            <a:custGeom>
              <a:avLst/>
              <a:gdLst>
                <a:gd name="T0" fmla="*/ 2653 w 2654"/>
                <a:gd name="T1" fmla="*/ 1326 h 2654"/>
                <a:gd name="T2" fmla="*/ 2653 w 2654"/>
                <a:gd name="T3" fmla="*/ 1326 h 2654"/>
                <a:gd name="T4" fmla="*/ 1326 w 2654"/>
                <a:gd name="T5" fmla="*/ 2653 h 2654"/>
                <a:gd name="T6" fmla="*/ 1326 w 2654"/>
                <a:gd name="T7" fmla="*/ 2653 h 2654"/>
                <a:gd name="T8" fmla="*/ 0 w 2654"/>
                <a:gd name="T9" fmla="*/ 1326 h 2654"/>
                <a:gd name="T10" fmla="*/ 0 w 2654"/>
                <a:gd name="T11" fmla="*/ 1326 h 2654"/>
                <a:gd name="T12" fmla="*/ 1326 w 2654"/>
                <a:gd name="T13" fmla="*/ 0 h 2654"/>
                <a:gd name="T14" fmla="*/ 1326 w 2654"/>
                <a:gd name="T15" fmla="*/ 0 h 2654"/>
                <a:gd name="T16" fmla="*/ 2653 w 2654"/>
                <a:gd name="T17" fmla="*/ 1326 h 2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4" h="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2" name="Freeform 59">
              <a:extLst>
                <a:ext uri="{FF2B5EF4-FFF2-40B4-BE49-F238E27FC236}">
                  <a16:creationId xmlns:a16="http://schemas.microsoft.com/office/drawing/2014/main" id="{E969F1A3-AF96-B942-AABE-648BE026AF73}"/>
                </a:ext>
              </a:extLst>
            </p:cNvPr>
            <p:cNvSpPr>
              <a:spLocks noChangeArrowheads="1"/>
            </p:cNvSpPr>
            <p:nvPr/>
          </p:nvSpPr>
          <p:spPr bwMode="auto">
            <a:xfrm>
              <a:off x="7616642" y="3686282"/>
              <a:ext cx="324479" cy="756480"/>
            </a:xfrm>
            <a:custGeom>
              <a:avLst/>
              <a:gdLst>
                <a:gd name="T0" fmla="*/ 716 w 744"/>
                <a:gd name="T1" fmla="*/ 446 h 1736"/>
                <a:gd name="T2" fmla="*/ 716 w 744"/>
                <a:gd name="T3" fmla="*/ 711 h 1736"/>
                <a:gd name="T4" fmla="*/ 487 w 744"/>
                <a:gd name="T5" fmla="*/ 711 h 1736"/>
                <a:gd name="T6" fmla="*/ 487 w 744"/>
                <a:gd name="T7" fmla="*/ 1220 h 1736"/>
                <a:gd name="T8" fmla="*/ 487 w 744"/>
                <a:gd name="T9" fmla="*/ 1220 h 1736"/>
                <a:gd name="T10" fmla="*/ 493 w 744"/>
                <a:gd name="T11" fmla="*/ 1400 h 1736"/>
                <a:gd name="T12" fmla="*/ 493 w 744"/>
                <a:gd name="T13" fmla="*/ 1400 h 1736"/>
                <a:gd name="T14" fmla="*/ 523 w 744"/>
                <a:gd name="T15" fmla="*/ 1442 h 1736"/>
                <a:gd name="T16" fmla="*/ 523 w 744"/>
                <a:gd name="T17" fmla="*/ 1442 h 1736"/>
                <a:gd name="T18" fmla="*/ 581 w 744"/>
                <a:gd name="T19" fmla="*/ 1459 h 1736"/>
                <a:gd name="T20" fmla="*/ 581 w 744"/>
                <a:gd name="T21" fmla="*/ 1459 h 1736"/>
                <a:gd name="T22" fmla="*/ 715 w 744"/>
                <a:gd name="T23" fmla="*/ 1426 h 1736"/>
                <a:gd name="T24" fmla="*/ 743 w 744"/>
                <a:gd name="T25" fmla="*/ 1685 h 1736"/>
                <a:gd name="T26" fmla="*/ 743 w 744"/>
                <a:gd name="T27" fmla="*/ 1685 h 1736"/>
                <a:gd name="T28" fmla="*/ 479 w 744"/>
                <a:gd name="T29" fmla="*/ 1735 h 1736"/>
                <a:gd name="T30" fmla="*/ 479 w 744"/>
                <a:gd name="T31" fmla="*/ 1735 h 1736"/>
                <a:gd name="T32" fmla="*/ 315 w 744"/>
                <a:gd name="T33" fmla="*/ 1705 h 1736"/>
                <a:gd name="T34" fmla="*/ 315 w 744"/>
                <a:gd name="T35" fmla="*/ 1705 h 1736"/>
                <a:gd name="T36" fmla="*/ 210 w 744"/>
                <a:gd name="T37" fmla="*/ 1628 h 1736"/>
                <a:gd name="T38" fmla="*/ 210 w 744"/>
                <a:gd name="T39" fmla="*/ 1628 h 1736"/>
                <a:gd name="T40" fmla="*/ 162 w 744"/>
                <a:gd name="T41" fmla="*/ 1496 h 1736"/>
                <a:gd name="T42" fmla="*/ 162 w 744"/>
                <a:gd name="T43" fmla="*/ 1496 h 1736"/>
                <a:gd name="T44" fmla="*/ 153 w 744"/>
                <a:gd name="T45" fmla="*/ 1261 h 1736"/>
                <a:gd name="T46" fmla="*/ 153 w 744"/>
                <a:gd name="T47" fmla="*/ 711 h 1736"/>
                <a:gd name="T48" fmla="*/ 0 w 744"/>
                <a:gd name="T49" fmla="*/ 711 h 1736"/>
                <a:gd name="T50" fmla="*/ 0 w 744"/>
                <a:gd name="T51" fmla="*/ 446 h 1736"/>
                <a:gd name="T52" fmla="*/ 153 w 744"/>
                <a:gd name="T53" fmla="*/ 446 h 1736"/>
                <a:gd name="T54" fmla="*/ 153 w 744"/>
                <a:gd name="T55" fmla="*/ 195 h 1736"/>
                <a:gd name="T56" fmla="*/ 487 w 744"/>
                <a:gd name="T57" fmla="*/ 0 h 1736"/>
                <a:gd name="T58" fmla="*/ 487 w 744"/>
                <a:gd name="T59" fmla="*/ 446 h 1736"/>
                <a:gd name="T60" fmla="*/ 716 w 744"/>
                <a:gd name="T61" fmla="*/ 44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4" h="1736">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03" name="Freeform 60">
              <a:extLst>
                <a:ext uri="{FF2B5EF4-FFF2-40B4-BE49-F238E27FC236}">
                  <a16:creationId xmlns:a16="http://schemas.microsoft.com/office/drawing/2014/main" id="{89C160A2-2FA6-DB48-8D6D-BE01AA3B8A07}"/>
                </a:ext>
              </a:extLst>
            </p:cNvPr>
            <p:cNvSpPr>
              <a:spLocks noChangeArrowheads="1"/>
            </p:cNvSpPr>
            <p:nvPr/>
          </p:nvSpPr>
          <p:spPr bwMode="auto">
            <a:xfrm>
              <a:off x="9014402" y="1307401"/>
              <a:ext cx="1317120" cy="1317120"/>
            </a:xfrm>
            <a:custGeom>
              <a:avLst/>
              <a:gdLst>
                <a:gd name="T0" fmla="*/ 3025 w 3026"/>
                <a:gd name="T1" fmla="*/ 1514 h 3025"/>
                <a:gd name="T2" fmla="*/ 3025 w 3026"/>
                <a:gd name="T3" fmla="*/ 1514 h 3025"/>
                <a:gd name="T4" fmla="*/ 1512 w 3026"/>
                <a:gd name="T5" fmla="*/ 3024 h 3025"/>
                <a:gd name="T6" fmla="*/ 1512 w 3026"/>
                <a:gd name="T7" fmla="*/ 3024 h 3025"/>
                <a:gd name="T8" fmla="*/ 0 w 3026"/>
                <a:gd name="T9" fmla="*/ 1514 h 3025"/>
                <a:gd name="T10" fmla="*/ 0 w 3026"/>
                <a:gd name="T11" fmla="*/ 1514 h 3025"/>
                <a:gd name="T12" fmla="*/ 1512 w 3026"/>
                <a:gd name="T13" fmla="*/ 0 h 3025"/>
                <a:gd name="T14" fmla="*/ 1512 w 3026"/>
                <a:gd name="T15" fmla="*/ 0 h 3025"/>
                <a:gd name="T16" fmla="*/ 3025 w 3026"/>
                <a:gd name="T17" fmla="*/ 1514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6" h="3025">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4" name="Freeform 103">
              <a:extLst>
                <a:ext uri="{FF2B5EF4-FFF2-40B4-BE49-F238E27FC236}">
                  <a16:creationId xmlns:a16="http://schemas.microsoft.com/office/drawing/2014/main" id="{DC19B6BA-CE16-D843-9443-7AE922AFFDBD}"/>
                </a:ext>
              </a:extLst>
            </p:cNvPr>
            <p:cNvSpPr>
              <a:spLocks noChangeArrowheads="1"/>
            </p:cNvSpPr>
            <p:nvPr/>
          </p:nvSpPr>
          <p:spPr bwMode="auto">
            <a:xfrm>
              <a:off x="9225601" y="1701002"/>
              <a:ext cx="894100" cy="533568"/>
            </a:xfrm>
            <a:custGeom>
              <a:avLst/>
              <a:gdLst>
                <a:gd name="connsiteX0" fmla="*/ 102971 w 739262"/>
                <a:gd name="connsiteY0" fmla="*/ 290409 h 441166"/>
                <a:gd name="connsiteX1" fmla="*/ 132908 w 739262"/>
                <a:gd name="connsiteY1" fmla="*/ 295505 h 441166"/>
                <a:gd name="connsiteX2" fmla="*/ 204418 w 739262"/>
                <a:gd name="connsiteY2" fmla="*/ 382782 h 441166"/>
                <a:gd name="connsiteX3" fmla="*/ 154217 w 739262"/>
                <a:gd name="connsiteY3" fmla="*/ 439529 h 441166"/>
                <a:gd name="connsiteX4" fmla="*/ 103654 w 739262"/>
                <a:gd name="connsiteY4" fmla="*/ 439529 h 441166"/>
                <a:gd name="connsiteX5" fmla="*/ 21670 w 739262"/>
                <a:gd name="connsiteY5" fmla="*/ 439888 h 441166"/>
                <a:gd name="connsiteX6" fmla="*/ 0 w 739262"/>
                <a:gd name="connsiteY6" fmla="*/ 417261 h 441166"/>
                <a:gd name="connsiteX7" fmla="*/ 27449 w 739262"/>
                <a:gd name="connsiteY7" fmla="*/ 324956 h 441166"/>
                <a:gd name="connsiteX8" fmla="*/ 102971 w 739262"/>
                <a:gd name="connsiteY8" fmla="*/ 290409 h 441166"/>
                <a:gd name="connsiteX9" fmla="*/ 357474 w 739262"/>
                <a:gd name="connsiteY9" fmla="*/ 275726 h 441166"/>
                <a:gd name="connsiteX10" fmla="*/ 458064 w 739262"/>
                <a:gd name="connsiteY10" fmla="*/ 373306 h 441166"/>
                <a:gd name="connsiteX11" fmla="*/ 399237 w 739262"/>
                <a:gd name="connsiteY11" fmla="*/ 441109 h 441166"/>
                <a:gd name="connsiteX12" fmla="*/ 343659 w 739262"/>
                <a:gd name="connsiteY12" fmla="*/ 441109 h 441166"/>
                <a:gd name="connsiteX13" fmla="*/ 252351 w 739262"/>
                <a:gd name="connsiteY13" fmla="*/ 441109 h 441166"/>
                <a:gd name="connsiteX14" fmla="*/ 231058 w 739262"/>
                <a:gd name="connsiteY14" fmla="*/ 431011 h 441166"/>
                <a:gd name="connsiteX15" fmla="*/ 307569 w 739262"/>
                <a:gd name="connsiteY15" fmla="*/ 281339 h 441166"/>
                <a:gd name="connsiteX16" fmla="*/ 357474 w 739262"/>
                <a:gd name="connsiteY16" fmla="*/ 275726 h 441166"/>
                <a:gd name="connsiteX17" fmla="*/ 603313 w 739262"/>
                <a:gd name="connsiteY17" fmla="*/ 254669 h 441166"/>
                <a:gd name="connsiteX18" fmla="*/ 667084 w 739262"/>
                <a:gd name="connsiteY18" fmla="*/ 268657 h 441166"/>
                <a:gd name="connsiteX19" fmla="*/ 738580 w 739262"/>
                <a:gd name="connsiteY19" fmla="*/ 385218 h 441166"/>
                <a:gd name="connsiteX20" fmla="*/ 685408 w 739262"/>
                <a:gd name="connsiteY20" fmla="*/ 439015 h 441166"/>
                <a:gd name="connsiteX21" fmla="*/ 612115 w 739262"/>
                <a:gd name="connsiteY21" fmla="*/ 439015 h 441166"/>
                <a:gd name="connsiteX22" fmla="*/ 508284 w 739262"/>
                <a:gd name="connsiteY22" fmla="*/ 439015 h 441166"/>
                <a:gd name="connsiteX23" fmla="*/ 487446 w 739262"/>
                <a:gd name="connsiteY23" fmla="*/ 429331 h 441166"/>
                <a:gd name="connsiteX24" fmla="*/ 541697 w 739262"/>
                <a:gd name="connsiteY24" fmla="*/ 278340 h 441166"/>
                <a:gd name="connsiteX25" fmla="*/ 603313 w 739262"/>
                <a:gd name="connsiteY25" fmla="*/ 254669 h 441166"/>
                <a:gd name="connsiteX26" fmla="*/ 101780 w 739262"/>
                <a:gd name="connsiteY26" fmla="*/ 83270 h 441166"/>
                <a:gd name="connsiteX27" fmla="*/ 194901 w 739262"/>
                <a:gd name="connsiteY27" fmla="*/ 175852 h 441166"/>
                <a:gd name="connsiteX28" fmla="*/ 101780 w 739262"/>
                <a:gd name="connsiteY28" fmla="*/ 269154 h 441166"/>
                <a:gd name="connsiteX29" fmla="*/ 9020 w 739262"/>
                <a:gd name="connsiteY29" fmla="*/ 174411 h 441166"/>
                <a:gd name="connsiteX30" fmla="*/ 101780 w 739262"/>
                <a:gd name="connsiteY30" fmla="*/ 83270 h 441166"/>
                <a:gd name="connsiteX31" fmla="*/ 345281 w 739262"/>
                <a:gd name="connsiteY31" fmla="*/ 43223 h 441166"/>
                <a:gd name="connsiteX32" fmla="*/ 448183 w 739262"/>
                <a:gd name="connsiteY32" fmla="*/ 145328 h 441166"/>
                <a:gd name="connsiteX33" fmla="*/ 346361 w 739262"/>
                <a:gd name="connsiteY33" fmla="*/ 248876 h 441166"/>
                <a:gd name="connsiteX34" fmla="*/ 242020 w 739262"/>
                <a:gd name="connsiteY34" fmla="*/ 146410 h 441166"/>
                <a:gd name="connsiteX35" fmla="*/ 345281 w 739262"/>
                <a:gd name="connsiteY35" fmla="*/ 43223 h 441166"/>
                <a:gd name="connsiteX36" fmla="*/ 612308 w 739262"/>
                <a:gd name="connsiteY36" fmla="*/ 0 h 441166"/>
                <a:gd name="connsiteX37" fmla="*/ 727942 w 739262"/>
                <a:gd name="connsiteY37" fmla="*/ 114553 h 441166"/>
                <a:gd name="connsiteX38" fmla="*/ 613749 w 739262"/>
                <a:gd name="connsiteY38" fmla="*/ 229106 h 441166"/>
                <a:gd name="connsiteX39" fmla="*/ 498475 w 739262"/>
                <a:gd name="connsiteY39" fmla="*/ 114553 h 441166"/>
                <a:gd name="connsiteX40" fmla="*/ 612308 w 739262"/>
                <a:gd name="connsiteY40" fmla="*/ 0 h 4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9262" h="441166">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05" name="Freeform 104">
              <a:extLst>
                <a:ext uri="{FF2B5EF4-FFF2-40B4-BE49-F238E27FC236}">
                  <a16:creationId xmlns:a16="http://schemas.microsoft.com/office/drawing/2014/main" id="{61042F7A-8F2A-DB47-8EC5-999C8B2E598B}"/>
                </a:ext>
              </a:extLst>
            </p:cNvPr>
            <p:cNvSpPr>
              <a:spLocks noChangeArrowheads="1"/>
            </p:cNvSpPr>
            <p:nvPr/>
          </p:nvSpPr>
          <p:spPr bwMode="auto">
            <a:xfrm>
              <a:off x="5472001" y="5702281"/>
              <a:ext cx="583680" cy="583680"/>
            </a:xfrm>
            <a:custGeom>
              <a:avLst/>
              <a:gdLst>
                <a:gd name="T0" fmla="*/ 325 w 1340"/>
                <a:gd name="T1" fmla="*/ 375 h 1340"/>
                <a:gd name="T2" fmla="*/ 270 w 1340"/>
                <a:gd name="T3" fmla="*/ 444 h 1340"/>
                <a:gd name="T4" fmla="*/ 215 w 1340"/>
                <a:gd name="T5" fmla="*/ 631 h 1340"/>
                <a:gd name="T6" fmla="*/ 279 w 1340"/>
                <a:gd name="T7" fmla="*/ 847 h 1340"/>
                <a:gd name="T8" fmla="*/ 370 w 1340"/>
                <a:gd name="T9" fmla="*/ 902 h 1340"/>
                <a:gd name="T10" fmla="*/ 374 w 1340"/>
                <a:gd name="T11" fmla="*/ 765 h 1340"/>
                <a:gd name="T12" fmla="*/ 398 w 1340"/>
                <a:gd name="T13" fmla="*/ 485 h 1340"/>
                <a:gd name="T14" fmla="*/ 553 w 1340"/>
                <a:gd name="T15" fmla="*/ 360 h 1340"/>
                <a:gd name="T16" fmla="*/ 711 w 1340"/>
                <a:gd name="T17" fmla="*/ 340 h 1340"/>
                <a:gd name="T18" fmla="*/ 782 w 1340"/>
                <a:gd name="T19" fmla="*/ 353 h 1340"/>
                <a:gd name="T20" fmla="*/ 952 w 1340"/>
                <a:gd name="T21" fmla="*/ 556 h 1340"/>
                <a:gd name="T22" fmla="*/ 905 w 1340"/>
                <a:gd name="T23" fmla="*/ 829 h 1340"/>
                <a:gd name="T24" fmla="*/ 708 w 1340"/>
                <a:gd name="T25" fmla="*/ 947 h 1340"/>
                <a:gd name="T26" fmla="*/ 652 w 1340"/>
                <a:gd name="T27" fmla="*/ 776 h 1340"/>
                <a:gd name="T28" fmla="*/ 667 w 1340"/>
                <a:gd name="T29" fmla="*/ 506 h 1340"/>
                <a:gd name="T30" fmla="*/ 480 w 1340"/>
                <a:gd name="T31" fmla="*/ 608 h 1340"/>
                <a:gd name="T32" fmla="*/ 492 w 1340"/>
                <a:gd name="T33" fmla="*/ 789 h 1340"/>
                <a:gd name="T34" fmla="*/ 476 w 1340"/>
                <a:gd name="T35" fmla="*/ 854 h 1340"/>
                <a:gd name="T36" fmla="*/ 467 w 1340"/>
                <a:gd name="T37" fmla="*/ 894 h 1340"/>
                <a:gd name="T38" fmla="*/ 427 w 1340"/>
                <a:gd name="T39" fmla="*/ 1064 h 1340"/>
                <a:gd name="T40" fmla="*/ 400 w 1340"/>
                <a:gd name="T41" fmla="*/ 1279 h 1340"/>
                <a:gd name="T42" fmla="*/ 247 w 1340"/>
                <a:gd name="T43" fmla="*/ 1189 h 1340"/>
                <a:gd name="T44" fmla="*/ 165 w 1340"/>
                <a:gd name="T45" fmla="*/ 1107 h 1340"/>
                <a:gd name="T46" fmla="*/ 117 w 1340"/>
                <a:gd name="T47" fmla="*/ 1044 h 1340"/>
                <a:gd name="T48" fmla="*/ 68 w 1340"/>
                <a:gd name="T49" fmla="*/ 962 h 1340"/>
                <a:gd name="T50" fmla="*/ 50 w 1340"/>
                <a:gd name="T51" fmla="*/ 921 h 1340"/>
                <a:gd name="T52" fmla="*/ 36 w 1340"/>
                <a:gd name="T53" fmla="*/ 887 h 1340"/>
                <a:gd name="T54" fmla="*/ 23 w 1340"/>
                <a:gd name="T55" fmla="*/ 843 h 1340"/>
                <a:gd name="T56" fmla="*/ 11 w 1340"/>
                <a:gd name="T57" fmla="*/ 785 h 1340"/>
                <a:gd name="T58" fmla="*/ 3 w 1340"/>
                <a:gd name="T59" fmla="*/ 723 h 1340"/>
                <a:gd name="T60" fmla="*/ 1 w 1340"/>
                <a:gd name="T61" fmla="*/ 615 h 1340"/>
                <a:gd name="T62" fmla="*/ 27 w 1340"/>
                <a:gd name="T63" fmla="*/ 478 h 1340"/>
                <a:gd name="T64" fmla="*/ 99 w 1340"/>
                <a:gd name="T65" fmla="*/ 317 h 1340"/>
                <a:gd name="T66" fmla="*/ 260 w 1340"/>
                <a:gd name="T67" fmla="*/ 140 h 1340"/>
                <a:gd name="T68" fmla="*/ 443 w 1340"/>
                <a:gd name="T69" fmla="*/ 39 h 1340"/>
                <a:gd name="T70" fmla="*/ 661 w 1340"/>
                <a:gd name="T71" fmla="*/ 2 h 1340"/>
                <a:gd name="T72" fmla="*/ 883 w 1340"/>
                <a:gd name="T73" fmla="*/ 35 h 1340"/>
                <a:gd name="T74" fmla="*/ 1029 w 1340"/>
                <a:gd name="T75" fmla="*/ 106 h 1340"/>
                <a:gd name="T76" fmla="*/ 1209 w 1340"/>
                <a:gd name="T77" fmla="*/ 275 h 1340"/>
                <a:gd name="T78" fmla="*/ 1317 w 1340"/>
                <a:gd name="T79" fmla="*/ 499 h 1340"/>
                <a:gd name="T80" fmla="*/ 1331 w 1340"/>
                <a:gd name="T81" fmla="*/ 772 h 1340"/>
                <a:gd name="T82" fmla="*/ 1265 w 1340"/>
                <a:gd name="T83" fmla="*/ 974 h 1340"/>
                <a:gd name="T84" fmla="*/ 1207 w 1340"/>
                <a:gd name="T85" fmla="*/ 1069 h 1340"/>
                <a:gd name="T86" fmla="*/ 1129 w 1340"/>
                <a:gd name="T87" fmla="*/ 1157 h 1340"/>
                <a:gd name="T88" fmla="*/ 934 w 1340"/>
                <a:gd name="T89" fmla="*/ 1284 h 1340"/>
                <a:gd name="T90" fmla="*/ 653 w 1340"/>
                <a:gd name="T91" fmla="*/ 1339 h 1340"/>
                <a:gd name="T92" fmla="*/ 490 w 1340"/>
                <a:gd name="T93" fmla="*/ 1315 h 1340"/>
                <a:gd name="T94" fmla="*/ 547 w 1340"/>
                <a:gd name="T95" fmla="*/ 1170 h 1340"/>
                <a:gd name="T96" fmla="*/ 592 w 1340"/>
                <a:gd name="T97" fmla="*/ 1000 h 1340"/>
                <a:gd name="T98" fmla="*/ 744 w 1340"/>
                <a:gd name="T99" fmla="*/ 1067 h 1340"/>
                <a:gd name="T100" fmla="*/ 1001 w 1340"/>
                <a:gd name="T101" fmla="*/ 961 h 1340"/>
                <a:gd name="T102" fmla="*/ 1058 w 1340"/>
                <a:gd name="T103" fmla="*/ 879 h 1340"/>
                <a:gd name="T104" fmla="*/ 1097 w 1340"/>
                <a:gd name="T105" fmla="*/ 782 h 1340"/>
                <a:gd name="T106" fmla="*/ 1112 w 1340"/>
                <a:gd name="T107" fmla="*/ 715 h 1340"/>
                <a:gd name="T108" fmla="*/ 1119 w 1340"/>
                <a:gd name="T109" fmla="*/ 660 h 1340"/>
                <a:gd name="T110" fmla="*/ 1099 w 1340"/>
                <a:gd name="T111" fmla="*/ 486 h 1340"/>
                <a:gd name="T112" fmla="*/ 1021 w 1340"/>
                <a:gd name="T113" fmla="*/ 358 h 1340"/>
                <a:gd name="T114" fmla="*/ 842 w 1340"/>
                <a:gd name="T115" fmla="*/ 246 h 1340"/>
                <a:gd name="T116" fmla="*/ 652 w 1340"/>
                <a:gd name="T117" fmla="*/ 224 h 1340"/>
                <a:gd name="T118" fmla="*/ 583 w 1340"/>
                <a:gd name="T119" fmla="*/ 234 h 1340"/>
                <a:gd name="T120" fmla="*/ 488 w 1340"/>
                <a:gd name="T121" fmla="*/ 26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 h="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6" name="Freeform 105">
              <a:extLst>
                <a:ext uri="{FF2B5EF4-FFF2-40B4-BE49-F238E27FC236}">
                  <a16:creationId xmlns:a16="http://schemas.microsoft.com/office/drawing/2014/main" id="{4A7ACCCC-CE94-2347-A2FE-48A4D1476C2C}"/>
                </a:ext>
              </a:extLst>
            </p:cNvPr>
            <p:cNvSpPr>
              <a:spLocks noChangeArrowheads="1"/>
            </p:cNvSpPr>
            <p:nvPr/>
          </p:nvSpPr>
          <p:spPr bwMode="auto">
            <a:xfrm>
              <a:off x="4087682" y="790922"/>
              <a:ext cx="1330559" cy="1330559"/>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7" name="Freeform 106">
              <a:extLst>
                <a:ext uri="{FF2B5EF4-FFF2-40B4-BE49-F238E27FC236}">
                  <a16:creationId xmlns:a16="http://schemas.microsoft.com/office/drawing/2014/main" id="{FB9C3DC9-C898-AB4B-A48B-AB6F62DF064E}"/>
                </a:ext>
              </a:extLst>
            </p:cNvPr>
            <p:cNvSpPr>
              <a:spLocks noChangeArrowheads="1"/>
            </p:cNvSpPr>
            <p:nvPr/>
          </p:nvSpPr>
          <p:spPr bwMode="auto">
            <a:xfrm>
              <a:off x="4536962" y="1011721"/>
              <a:ext cx="430080" cy="89088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08" name="Freeform 107">
              <a:extLst>
                <a:ext uri="{FF2B5EF4-FFF2-40B4-BE49-F238E27FC236}">
                  <a16:creationId xmlns:a16="http://schemas.microsoft.com/office/drawing/2014/main" id="{BCE0754F-3365-C644-95E1-CB847C24AEA4}"/>
                </a:ext>
              </a:extLst>
            </p:cNvPr>
            <p:cNvSpPr>
              <a:spLocks noChangeArrowheads="1"/>
            </p:cNvSpPr>
            <p:nvPr/>
          </p:nvSpPr>
          <p:spPr bwMode="auto">
            <a:xfrm>
              <a:off x="3093122" y="6545161"/>
              <a:ext cx="595200" cy="595200"/>
            </a:xfrm>
            <a:custGeom>
              <a:avLst/>
              <a:gdLst>
                <a:gd name="T0" fmla="*/ 1367 w 1368"/>
                <a:gd name="T1" fmla="*/ 684 h 1366"/>
                <a:gd name="T2" fmla="*/ 1367 w 1368"/>
                <a:gd name="T3" fmla="*/ 684 h 1366"/>
                <a:gd name="T4" fmla="*/ 684 w 1368"/>
                <a:gd name="T5" fmla="*/ 1365 h 1366"/>
                <a:gd name="T6" fmla="*/ 684 w 1368"/>
                <a:gd name="T7" fmla="*/ 1365 h 1366"/>
                <a:gd name="T8" fmla="*/ 0 w 1368"/>
                <a:gd name="T9" fmla="*/ 684 h 1366"/>
                <a:gd name="T10" fmla="*/ 0 w 1368"/>
                <a:gd name="T11" fmla="*/ 684 h 1366"/>
                <a:gd name="T12" fmla="*/ 684 w 1368"/>
                <a:gd name="T13" fmla="*/ 0 h 1366"/>
                <a:gd name="T14" fmla="*/ 684 w 1368"/>
                <a:gd name="T15" fmla="*/ 0 h 1366"/>
                <a:gd name="T16" fmla="*/ 1367 w 1368"/>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8" h="1366">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09" name="Freeform 108">
              <a:extLst>
                <a:ext uri="{FF2B5EF4-FFF2-40B4-BE49-F238E27FC236}">
                  <a16:creationId xmlns:a16="http://schemas.microsoft.com/office/drawing/2014/main" id="{48152E30-C1DF-9743-9581-FFCE6D744EB0}"/>
                </a:ext>
              </a:extLst>
            </p:cNvPr>
            <p:cNvSpPr>
              <a:spLocks noChangeArrowheads="1"/>
            </p:cNvSpPr>
            <p:nvPr/>
          </p:nvSpPr>
          <p:spPr bwMode="auto">
            <a:xfrm>
              <a:off x="4435201" y="5379721"/>
              <a:ext cx="735361" cy="735359"/>
            </a:xfrm>
            <a:custGeom>
              <a:avLst/>
              <a:gdLst>
                <a:gd name="T0" fmla="*/ 1690 w 1691"/>
                <a:gd name="T1" fmla="*/ 845 h 1691"/>
                <a:gd name="T2" fmla="*/ 1690 w 1691"/>
                <a:gd name="T3" fmla="*/ 845 h 1691"/>
                <a:gd name="T4" fmla="*/ 845 w 1691"/>
                <a:gd name="T5" fmla="*/ 1690 h 1691"/>
                <a:gd name="T6" fmla="*/ 845 w 1691"/>
                <a:gd name="T7" fmla="*/ 1690 h 1691"/>
                <a:gd name="T8" fmla="*/ 0 w 1691"/>
                <a:gd name="T9" fmla="*/ 845 h 1691"/>
                <a:gd name="T10" fmla="*/ 0 w 1691"/>
                <a:gd name="T11" fmla="*/ 845 h 1691"/>
                <a:gd name="T12" fmla="*/ 845 w 1691"/>
                <a:gd name="T13" fmla="*/ 0 h 1691"/>
                <a:gd name="T14" fmla="*/ 845 w 1691"/>
                <a:gd name="T15" fmla="*/ 0 h 1691"/>
                <a:gd name="T16" fmla="*/ 1690 w 1691"/>
                <a:gd name="T17" fmla="*/ 845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1" h="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0" name="Freeform 109">
              <a:extLst>
                <a:ext uri="{FF2B5EF4-FFF2-40B4-BE49-F238E27FC236}">
                  <a16:creationId xmlns:a16="http://schemas.microsoft.com/office/drawing/2014/main" id="{D37EC512-1DAD-154A-955F-BE008F9C14D5}"/>
                </a:ext>
              </a:extLst>
            </p:cNvPr>
            <p:cNvSpPr>
              <a:spLocks noChangeArrowheads="1"/>
            </p:cNvSpPr>
            <p:nvPr/>
          </p:nvSpPr>
          <p:spPr bwMode="auto">
            <a:xfrm>
              <a:off x="6468482" y="3515401"/>
              <a:ext cx="654719" cy="656640"/>
            </a:xfrm>
            <a:custGeom>
              <a:avLst/>
              <a:gdLst>
                <a:gd name="T0" fmla="*/ 1504 w 1505"/>
                <a:gd name="T1" fmla="*/ 754 h 1507"/>
                <a:gd name="T2" fmla="*/ 1504 w 1505"/>
                <a:gd name="T3" fmla="*/ 754 h 1507"/>
                <a:gd name="T4" fmla="*/ 753 w 1505"/>
                <a:gd name="T5" fmla="*/ 1506 h 1507"/>
                <a:gd name="T6" fmla="*/ 753 w 1505"/>
                <a:gd name="T7" fmla="*/ 1506 h 1507"/>
                <a:gd name="T8" fmla="*/ 0 w 1505"/>
                <a:gd name="T9" fmla="*/ 754 h 1507"/>
                <a:gd name="T10" fmla="*/ 0 w 1505"/>
                <a:gd name="T11" fmla="*/ 754 h 1507"/>
                <a:gd name="T12" fmla="*/ 753 w 1505"/>
                <a:gd name="T13" fmla="*/ 0 h 1507"/>
                <a:gd name="T14" fmla="*/ 753 w 1505"/>
                <a:gd name="T15" fmla="*/ 0 h 1507"/>
                <a:gd name="T16" fmla="*/ 1504 w 1505"/>
                <a:gd name="T17" fmla="*/ 754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1507">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1" name="Freeform 110">
              <a:extLst>
                <a:ext uri="{FF2B5EF4-FFF2-40B4-BE49-F238E27FC236}">
                  <a16:creationId xmlns:a16="http://schemas.microsoft.com/office/drawing/2014/main" id="{AFF6DFF2-20AA-F04C-80A8-31FCAE3934AD}"/>
                </a:ext>
              </a:extLst>
            </p:cNvPr>
            <p:cNvSpPr>
              <a:spLocks noChangeArrowheads="1"/>
            </p:cNvSpPr>
            <p:nvPr/>
          </p:nvSpPr>
          <p:spPr bwMode="auto">
            <a:xfrm>
              <a:off x="7190401" y="5615881"/>
              <a:ext cx="629760" cy="629760"/>
            </a:xfrm>
            <a:custGeom>
              <a:avLst/>
              <a:gdLst>
                <a:gd name="T0" fmla="*/ 1444 w 1445"/>
                <a:gd name="T1" fmla="*/ 720 h 1446"/>
                <a:gd name="T2" fmla="*/ 1444 w 1445"/>
                <a:gd name="T3" fmla="*/ 720 h 1446"/>
                <a:gd name="T4" fmla="*/ 722 w 1445"/>
                <a:gd name="T5" fmla="*/ 1445 h 1446"/>
                <a:gd name="T6" fmla="*/ 722 w 1445"/>
                <a:gd name="T7" fmla="*/ 1445 h 1446"/>
                <a:gd name="T8" fmla="*/ 0 w 1445"/>
                <a:gd name="T9" fmla="*/ 720 h 1446"/>
                <a:gd name="T10" fmla="*/ 0 w 1445"/>
                <a:gd name="T11" fmla="*/ 720 h 1446"/>
                <a:gd name="T12" fmla="*/ 722 w 1445"/>
                <a:gd name="T13" fmla="*/ 0 h 1446"/>
                <a:gd name="T14" fmla="*/ 722 w 1445"/>
                <a:gd name="T15" fmla="*/ 0 h 1446"/>
                <a:gd name="T16" fmla="*/ 1444 w 1445"/>
                <a:gd name="T17" fmla="*/ 72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5" h="1446">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2" name="Freeform 111">
              <a:extLst>
                <a:ext uri="{FF2B5EF4-FFF2-40B4-BE49-F238E27FC236}">
                  <a16:creationId xmlns:a16="http://schemas.microsoft.com/office/drawing/2014/main" id="{7AF91C85-6854-7649-9576-5C1530E4A09F}"/>
                </a:ext>
              </a:extLst>
            </p:cNvPr>
            <p:cNvSpPr>
              <a:spLocks noChangeArrowheads="1"/>
            </p:cNvSpPr>
            <p:nvPr/>
          </p:nvSpPr>
          <p:spPr bwMode="auto">
            <a:xfrm>
              <a:off x="9068162" y="5051400"/>
              <a:ext cx="439679" cy="439681"/>
            </a:xfrm>
            <a:custGeom>
              <a:avLst/>
              <a:gdLst>
                <a:gd name="T0" fmla="*/ 1008 w 1009"/>
                <a:gd name="T1" fmla="*/ 505 h 1011"/>
                <a:gd name="T2" fmla="*/ 1008 w 1009"/>
                <a:gd name="T3" fmla="*/ 505 h 1011"/>
                <a:gd name="T4" fmla="*/ 505 w 1009"/>
                <a:gd name="T5" fmla="*/ 1010 h 1011"/>
                <a:gd name="T6" fmla="*/ 505 w 1009"/>
                <a:gd name="T7" fmla="*/ 1010 h 1011"/>
                <a:gd name="T8" fmla="*/ 0 w 1009"/>
                <a:gd name="T9" fmla="*/ 505 h 1011"/>
                <a:gd name="T10" fmla="*/ 0 w 1009"/>
                <a:gd name="T11" fmla="*/ 505 h 1011"/>
                <a:gd name="T12" fmla="*/ 505 w 1009"/>
                <a:gd name="T13" fmla="*/ 0 h 1011"/>
                <a:gd name="T14" fmla="*/ 505 w 1009"/>
                <a:gd name="T15" fmla="*/ 0 h 1011"/>
                <a:gd name="T16" fmla="*/ 1008 w 1009"/>
                <a:gd name="T17" fmla="*/ 505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9" h="1011">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3" name="Freeform 112">
              <a:extLst>
                <a:ext uri="{FF2B5EF4-FFF2-40B4-BE49-F238E27FC236}">
                  <a16:creationId xmlns:a16="http://schemas.microsoft.com/office/drawing/2014/main" id="{4925B42F-46CE-FF4A-9B79-1393E7FF1BC8}"/>
                </a:ext>
              </a:extLst>
            </p:cNvPr>
            <p:cNvSpPr>
              <a:spLocks noChangeArrowheads="1"/>
            </p:cNvSpPr>
            <p:nvPr/>
          </p:nvSpPr>
          <p:spPr bwMode="auto">
            <a:xfrm>
              <a:off x="10020481" y="2526601"/>
              <a:ext cx="696959" cy="696959"/>
            </a:xfrm>
            <a:custGeom>
              <a:avLst/>
              <a:gdLst>
                <a:gd name="T0" fmla="*/ 1600 w 1601"/>
                <a:gd name="T1" fmla="*/ 800 h 1599"/>
                <a:gd name="T2" fmla="*/ 1600 w 1601"/>
                <a:gd name="T3" fmla="*/ 800 h 1599"/>
                <a:gd name="T4" fmla="*/ 799 w 1601"/>
                <a:gd name="T5" fmla="*/ 1598 h 1599"/>
                <a:gd name="T6" fmla="*/ 799 w 1601"/>
                <a:gd name="T7" fmla="*/ 1598 h 1599"/>
                <a:gd name="T8" fmla="*/ 0 w 1601"/>
                <a:gd name="T9" fmla="*/ 800 h 1599"/>
                <a:gd name="T10" fmla="*/ 0 w 1601"/>
                <a:gd name="T11" fmla="*/ 800 h 1599"/>
                <a:gd name="T12" fmla="*/ 799 w 1601"/>
                <a:gd name="T13" fmla="*/ 0 h 1599"/>
                <a:gd name="T14" fmla="*/ 799 w 1601"/>
                <a:gd name="T15" fmla="*/ 0 h 1599"/>
                <a:gd name="T16" fmla="*/ 1600 w 1601"/>
                <a:gd name="T17" fmla="*/ 80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1" h="1599">
                  <a:moveTo>
                    <a:pt x="1600" y="800"/>
                  </a:moveTo>
                  <a:lnTo>
                    <a:pt x="1600" y="800"/>
                  </a:lnTo>
                  <a:cubicBezTo>
                    <a:pt x="1600" y="1241"/>
                    <a:pt x="1241" y="1598"/>
                    <a:pt x="799" y="1598"/>
                  </a:cubicBezTo>
                  <a:lnTo>
                    <a:pt x="799" y="1598"/>
                  </a:lnTo>
                  <a:cubicBezTo>
                    <a:pt x="359" y="1598"/>
                    <a:pt x="0" y="1241"/>
                    <a:pt x="0" y="800"/>
                  </a:cubicBezTo>
                  <a:lnTo>
                    <a:pt x="0" y="800"/>
                  </a:lnTo>
                  <a:cubicBezTo>
                    <a:pt x="0" y="358"/>
                    <a:pt x="359" y="0"/>
                    <a:pt x="799" y="0"/>
                  </a:cubicBezTo>
                  <a:lnTo>
                    <a:pt x="799" y="0"/>
                  </a:lnTo>
                  <a:cubicBezTo>
                    <a:pt x="1241" y="0"/>
                    <a:pt x="1600" y="358"/>
                    <a:pt x="1600" y="800"/>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4" name="Freeform 113">
              <a:extLst>
                <a:ext uri="{FF2B5EF4-FFF2-40B4-BE49-F238E27FC236}">
                  <a16:creationId xmlns:a16="http://schemas.microsoft.com/office/drawing/2014/main" id="{61EE5877-3AA8-4742-A631-C60E1CFF5A5E}"/>
                </a:ext>
              </a:extLst>
            </p:cNvPr>
            <p:cNvSpPr>
              <a:spLocks noChangeArrowheads="1"/>
            </p:cNvSpPr>
            <p:nvPr/>
          </p:nvSpPr>
          <p:spPr bwMode="auto">
            <a:xfrm>
              <a:off x="7488001" y="2931720"/>
              <a:ext cx="433920" cy="432001"/>
            </a:xfrm>
            <a:custGeom>
              <a:avLst/>
              <a:gdLst>
                <a:gd name="T0" fmla="*/ 994 w 995"/>
                <a:gd name="T1" fmla="*/ 496 h 994"/>
                <a:gd name="T2" fmla="*/ 994 w 995"/>
                <a:gd name="T3" fmla="*/ 496 h 994"/>
                <a:gd name="T4" fmla="*/ 497 w 995"/>
                <a:gd name="T5" fmla="*/ 993 h 994"/>
                <a:gd name="T6" fmla="*/ 497 w 995"/>
                <a:gd name="T7" fmla="*/ 993 h 994"/>
                <a:gd name="T8" fmla="*/ 0 w 995"/>
                <a:gd name="T9" fmla="*/ 496 h 994"/>
                <a:gd name="T10" fmla="*/ 0 w 995"/>
                <a:gd name="T11" fmla="*/ 496 h 994"/>
                <a:gd name="T12" fmla="*/ 497 w 995"/>
                <a:gd name="T13" fmla="*/ 0 h 994"/>
                <a:gd name="T14" fmla="*/ 497 w 995"/>
                <a:gd name="T15" fmla="*/ 0 h 994"/>
                <a:gd name="T16" fmla="*/ 994 w 995"/>
                <a:gd name="T17" fmla="*/ 496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94">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5" name="Freeform 114">
              <a:extLst>
                <a:ext uri="{FF2B5EF4-FFF2-40B4-BE49-F238E27FC236}">
                  <a16:creationId xmlns:a16="http://schemas.microsoft.com/office/drawing/2014/main" id="{C1A651A2-BD7A-4441-9B3E-E61BC36DD125}"/>
                </a:ext>
              </a:extLst>
            </p:cNvPr>
            <p:cNvSpPr>
              <a:spLocks noChangeArrowheads="1"/>
            </p:cNvSpPr>
            <p:nvPr/>
          </p:nvSpPr>
          <p:spPr bwMode="auto">
            <a:xfrm>
              <a:off x="7526401" y="1785482"/>
              <a:ext cx="330240" cy="332159"/>
            </a:xfrm>
            <a:custGeom>
              <a:avLst/>
              <a:gdLst>
                <a:gd name="T0" fmla="*/ 759 w 760"/>
                <a:gd name="T1" fmla="*/ 381 h 763"/>
                <a:gd name="T2" fmla="*/ 759 w 760"/>
                <a:gd name="T3" fmla="*/ 381 h 763"/>
                <a:gd name="T4" fmla="*/ 381 w 760"/>
                <a:gd name="T5" fmla="*/ 762 h 763"/>
                <a:gd name="T6" fmla="*/ 381 w 760"/>
                <a:gd name="T7" fmla="*/ 762 h 763"/>
                <a:gd name="T8" fmla="*/ 0 w 760"/>
                <a:gd name="T9" fmla="*/ 381 h 763"/>
                <a:gd name="T10" fmla="*/ 0 w 760"/>
                <a:gd name="T11" fmla="*/ 381 h 763"/>
                <a:gd name="T12" fmla="*/ 381 w 760"/>
                <a:gd name="T13" fmla="*/ 0 h 763"/>
                <a:gd name="T14" fmla="*/ 381 w 760"/>
                <a:gd name="T15" fmla="*/ 0 h 763"/>
                <a:gd name="T16" fmla="*/ 759 w 760"/>
                <a:gd name="T17" fmla="*/ 38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6" name="Freeform 115">
              <a:extLst>
                <a:ext uri="{FF2B5EF4-FFF2-40B4-BE49-F238E27FC236}">
                  <a16:creationId xmlns:a16="http://schemas.microsoft.com/office/drawing/2014/main" id="{BA891F3C-61A6-CE49-AE3E-D00A8C718801}"/>
                </a:ext>
              </a:extLst>
            </p:cNvPr>
            <p:cNvSpPr>
              <a:spLocks noChangeArrowheads="1"/>
            </p:cNvSpPr>
            <p:nvPr/>
          </p:nvSpPr>
          <p:spPr bwMode="auto">
            <a:xfrm>
              <a:off x="8167681" y="1499401"/>
              <a:ext cx="533760" cy="533760"/>
            </a:xfrm>
            <a:custGeom>
              <a:avLst/>
              <a:gdLst>
                <a:gd name="T0" fmla="*/ 1226 w 1227"/>
                <a:gd name="T1" fmla="*/ 613 h 1227"/>
                <a:gd name="T2" fmla="*/ 1226 w 1227"/>
                <a:gd name="T3" fmla="*/ 613 h 1227"/>
                <a:gd name="T4" fmla="*/ 613 w 1227"/>
                <a:gd name="T5" fmla="*/ 1226 h 1227"/>
                <a:gd name="T6" fmla="*/ 613 w 1227"/>
                <a:gd name="T7" fmla="*/ 1226 h 1227"/>
                <a:gd name="T8" fmla="*/ 0 w 1227"/>
                <a:gd name="T9" fmla="*/ 613 h 1227"/>
                <a:gd name="T10" fmla="*/ 0 w 1227"/>
                <a:gd name="T11" fmla="*/ 613 h 1227"/>
                <a:gd name="T12" fmla="*/ 613 w 1227"/>
                <a:gd name="T13" fmla="*/ 0 h 1227"/>
                <a:gd name="T14" fmla="*/ 613 w 1227"/>
                <a:gd name="T15" fmla="*/ 0 h 1227"/>
                <a:gd name="T16" fmla="*/ 1226 w 1227"/>
                <a:gd name="T17" fmla="*/ 61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7" name="Freeform 116">
              <a:extLst>
                <a:ext uri="{FF2B5EF4-FFF2-40B4-BE49-F238E27FC236}">
                  <a16:creationId xmlns:a16="http://schemas.microsoft.com/office/drawing/2014/main" id="{BC68E483-F515-D843-9716-B9811092D13F}"/>
                </a:ext>
              </a:extLst>
            </p:cNvPr>
            <p:cNvSpPr>
              <a:spLocks noChangeArrowheads="1"/>
            </p:cNvSpPr>
            <p:nvPr/>
          </p:nvSpPr>
          <p:spPr bwMode="auto">
            <a:xfrm>
              <a:off x="6483842" y="1092360"/>
              <a:ext cx="508799" cy="508801"/>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18" name="Freeform 117">
              <a:extLst>
                <a:ext uri="{FF2B5EF4-FFF2-40B4-BE49-F238E27FC236}">
                  <a16:creationId xmlns:a16="http://schemas.microsoft.com/office/drawing/2014/main" id="{CD351BB9-6E42-A340-A0CA-BFB530E7171E}"/>
                </a:ext>
              </a:extLst>
            </p:cNvPr>
            <p:cNvSpPr>
              <a:spLocks noChangeArrowheads="1"/>
            </p:cNvSpPr>
            <p:nvPr/>
          </p:nvSpPr>
          <p:spPr bwMode="auto">
            <a:xfrm>
              <a:off x="5617920" y="1153800"/>
              <a:ext cx="731521" cy="731521"/>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0" name="Freeform 119">
              <a:extLst>
                <a:ext uri="{FF2B5EF4-FFF2-40B4-BE49-F238E27FC236}">
                  <a16:creationId xmlns:a16="http://schemas.microsoft.com/office/drawing/2014/main" id="{4EE2410E-2034-C14A-B540-4CF2DEB5F07D}"/>
                </a:ext>
              </a:extLst>
            </p:cNvPr>
            <p:cNvSpPr>
              <a:spLocks noChangeArrowheads="1"/>
            </p:cNvSpPr>
            <p:nvPr/>
          </p:nvSpPr>
          <p:spPr bwMode="auto">
            <a:xfrm>
              <a:off x="3960961" y="-42359"/>
              <a:ext cx="407040" cy="407040"/>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1" name="Freeform 120">
              <a:extLst>
                <a:ext uri="{FF2B5EF4-FFF2-40B4-BE49-F238E27FC236}">
                  <a16:creationId xmlns:a16="http://schemas.microsoft.com/office/drawing/2014/main" id="{0A06B8B7-8AF4-6C4B-8F82-D0B5D706E320}"/>
                </a:ext>
              </a:extLst>
            </p:cNvPr>
            <p:cNvSpPr>
              <a:spLocks noChangeArrowheads="1"/>
            </p:cNvSpPr>
            <p:nvPr/>
          </p:nvSpPr>
          <p:spPr bwMode="auto">
            <a:xfrm>
              <a:off x="2947202" y="2263560"/>
              <a:ext cx="478079" cy="478081"/>
            </a:xfrm>
            <a:custGeom>
              <a:avLst/>
              <a:gdLst>
                <a:gd name="T0" fmla="*/ 1097 w 1098"/>
                <a:gd name="T1" fmla="*/ 550 h 1100"/>
                <a:gd name="T2" fmla="*/ 1097 w 1098"/>
                <a:gd name="T3" fmla="*/ 550 h 1100"/>
                <a:gd name="T4" fmla="*/ 550 w 1098"/>
                <a:gd name="T5" fmla="*/ 1099 h 1100"/>
                <a:gd name="T6" fmla="*/ 550 w 1098"/>
                <a:gd name="T7" fmla="*/ 1099 h 1100"/>
                <a:gd name="T8" fmla="*/ 0 w 1098"/>
                <a:gd name="T9" fmla="*/ 550 h 1100"/>
                <a:gd name="T10" fmla="*/ 0 w 1098"/>
                <a:gd name="T11" fmla="*/ 550 h 1100"/>
                <a:gd name="T12" fmla="*/ 550 w 1098"/>
                <a:gd name="T13" fmla="*/ 0 h 1100"/>
                <a:gd name="T14" fmla="*/ 550 w 1098"/>
                <a:gd name="T15" fmla="*/ 0 h 1100"/>
                <a:gd name="T16" fmla="*/ 1097 w 1098"/>
                <a:gd name="T17" fmla="*/ 55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1100">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2" name="Freeform 121">
              <a:extLst>
                <a:ext uri="{FF2B5EF4-FFF2-40B4-BE49-F238E27FC236}">
                  <a16:creationId xmlns:a16="http://schemas.microsoft.com/office/drawing/2014/main" id="{1B7FA4A0-1526-7E4B-BDAF-F991E2432AB8}"/>
                </a:ext>
              </a:extLst>
            </p:cNvPr>
            <p:cNvSpPr>
              <a:spLocks noChangeArrowheads="1"/>
            </p:cNvSpPr>
            <p:nvPr/>
          </p:nvSpPr>
          <p:spPr bwMode="auto">
            <a:xfrm>
              <a:off x="5139842" y="2063880"/>
              <a:ext cx="708479" cy="708481"/>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3" name="Freeform 122">
              <a:extLst>
                <a:ext uri="{FF2B5EF4-FFF2-40B4-BE49-F238E27FC236}">
                  <a16:creationId xmlns:a16="http://schemas.microsoft.com/office/drawing/2014/main" id="{8F8D9079-780D-B04E-B23D-68E278EF1F25}"/>
                </a:ext>
              </a:extLst>
            </p:cNvPr>
            <p:cNvSpPr>
              <a:spLocks noChangeArrowheads="1"/>
            </p:cNvSpPr>
            <p:nvPr/>
          </p:nvSpPr>
          <p:spPr bwMode="auto">
            <a:xfrm>
              <a:off x="3720961" y="1773961"/>
              <a:ext cx="366721" cy="366719"/>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4" name="Freeform 123">
              <a:extLst>
                <a:ext uri="{FF2B5EF4-FFF2-40B4-BE49-F238E27FC236}">
                  <a16:creationId xmlns:a16="http://schemas.microsoft.com/office/drawing/2014/main" id="{EF701DE3-1068-B941-948E-ECC21F159D78}"/>
                </a:ext>
              </a:extLst>
            </p:cNvPr>
            <p:cNvSpPr>
              <a:spLocks noChangeArrowheads="1"/>
            </p:cNvSpPr>
            <p:nvPr/>
          </p:nvSpPr>
          <p:spPr bwMode="auto">
            <a:xfrm>
              <a:off x="3584641" y="416521"/>
              <a:ext cx="629760" cy="629760"/>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5" name="Freeform 124">
              <a:extLst>
                <a:ext uri="{FF2B5EF4-FFF2-40B4-BE49-F238E27FC236}">
                  <a16:creationId xmlns:a16="http://schemas.microsoft.com/office/drawing/2014/main" id="{81CECC34-4834-9A45-9824-04EF16DC191C}"/>
                </a:ext>
              </a:extLst>
            </p:cNvPr>
            <p:cNvSpPr>
              <a:spLocks noChangeArrowheads="1"/>
            </p:cNvSpPr>
            <p:nvPr/>
          </p:nvSpPr>
          <p:spPr bwMode="auto">
            <a:xfrm>
              <a:off x="8215681" y="3354121"/>
              <a:ext cx="337920" cy="337920"/>
            </a:xfrm>
            <a:custGeom>
              <a:avLst/>
              <a:gdLst>
                <a:gd name="T0" fmla="*/ 776 w 777"/>
                <a:gd name="T1" fmla="*/ 386 h 775"/>
                <a:gd name="T2" fmla="*/ 776 w 777"/>
                <a:gd name="T3" fmla="*/ 386 h 775"/>
                <a:gd name="T4" fmla="*/ 389 w 777"/>
                <a:gd name="T5" fmla="*/ 774 h 775"/>
                <a:gd name="T6" fmla="*/ 389 w 777"/>
                <a:gd name="T7" fmla="*/ 774 h 775"/>
                <a:gd name="T8" fmla="*/ 0 w 777"/>
                <a:gd name="T9" fmla="*/ 386 h 775"/>
                <a:gd name="T10" fmla="*/ 0 w 777"/>
                <a:gd name="T11" fmla="*/ 386 h 775"/>
                <a:gd name="T12" fmla="*/ 389 w 777"/>
                <a:gd name="T13" fmla="*/ 0 h 775"/>
                <a:gd name="T14" fmla="*/ 389 w 777"/>
                <a:gd name="T15" fmla="*/ 0 h 775"/>
                <a:gd name="T16" fmla="*/ 776 w 777"/>
                <a:gd name="T17" fmla="*/ 386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775">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6" name="Freeform 125">
              <a:extLst>
                <a:ext uri="{FF2B5EF4-FFF2-40B4-BE49-F238E27FC236}">
                  <a16:creationId xmlns:a16="http://schemas.microsoft.com/office/drawing/2014/main" id="{8BAD236C-2B7C-3440-9759-BB7427792672}"/>
                </a:ext>
              </a:extLst>
            </p:cNvPr>
            <p:cNvSpPr>
              <a:spLocks noChangeArrowheads="1"/>
            </p:cNvSpPr>
            <p:nvPr/>
          </p:nvSpPr>
          <p:spPr bwMode="auto">
            <a:xfrm>
              <a:off x="4794242" y="4158601"/>
              <a:ext cx="362879" cy="360960"/>
            </a:xfrm>
            <a:custGeom>
              <a:avLst/>
              <a:gdLst>
                <a:gd name="T0" fmla="*/ 831 w 832"/>
                <a:gd name="T1" fmla="*/ 415 h 830"/>
                <a:gd name="T2" fmla="*/ 831 w 832"/>
                <a:gd name="T3" fmla="*/ 415 h 830"/>
                <a:gd name="T4" fmla="*/ 415 w 832"/>
                <a:gd name="T5" fmla="*/ 829 h 830"/>
                <a:gd name="T6" fmla="*/ 415 w 832"/>
                <a:gd name="T7" fmla="*/ 829 h 830"/>
                <a:gd name="T8" fmla="*/ 0 w 832"/>
                <a:gd name="T9" fmla="*/ 415 h 830"/>
                <a:gd name="T10" fmla="*/ 0 w 832"/>
                <a:gd name="T11" fmla="*/ 415 h 830"/>
                <a:gd name="T12" fmla="*/ 415 w 832"/>
                <a:gd name="T13" fmla="*/ 0 h 830"/>
                <a:gd name="T14" fmla="*/ 415 w 832"/>
                <a:gd name="T15" fmla="*/ 0 h 830"/>
                <a:gd name="T16" fmla="*/ 831 w 832"/>
                <a:gd name="T1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0">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7" name="Freeform 126">
              <a:extLst>
                <a:ext uri="{FF2B5EF4-FFF2-40B4-BE49-F238E27FC236}">
                  <a16:creationId xmlns:a16="http://schemas.microsoft.com/office/drawing/2014/main" id="{59910F48-9888-F24F-B3BC-716B25B956A8}"/>
                </a:ext>
              </a:extLst>
            </p:cNvPr>
            <p:cNvSpPr>
              <a:spLocks noChangeArrowheads="1"/>
            </p:cNvSpPr>
            <p:nvPr/>
          </p:nvSpPr>
          <p:spPr bwMode="auto">
            <a:xfrm>
              <a:off x="5483520" y="2918281"/>
              <a:ext cx="362881" cy="360960"/>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8" name="Freeform 127">
              <a:extLst>
                <a:ext uri="{FF2B5EF4-FFF2-40B4-BE49-F238E27FC236}">
                  <a16:creationId xmlns:a16="http://schemas.microsoft.com/office/drawing/2014/main" id="{04833262-C12C-3C46-938A-086F1071A2F0}"/>
                </a:ext>
              </a:extLst>
            </p:cNvPr>
            <p:cNvSpPr>
              <a:spLocks noChangeArrowheads="1"/>
            </p:cNvSpPr>
            <p:nvPr/>
          </p:nvSpPr>
          <p:spPr bwMode="auto">
            <a:xfrm>
              <a:off x="2782082" y="4659720"/>
              <a:ext cx="687360" cy="685441"/>
            </a:xfrm>
            <a:custGeom>
              <a:avLst/>
              <a:gdLst>
                <a:gd name="T0" fmla="*/ 1576 w 1577"/>
                <a:gd name="T1" fmla="*/ 789 h 1576"/>
                <a:gd name="T2" fmla="*/ 1576 w 1577"/>
                <a:gd name="T3" fmla="*/ 789 h 1576"/>
                <a:gd name="T4" fmla="*/ 789 w 1577"/>
                <a:gd name="T5" fmla="*/ 1575 h 1576"/>
                <a:gd name="T6" fmla="*/ 789 w 1577"/>
                <a:gd name="T7" fmla="*/ 1575 h 1576"/>
                <a:gd name="T8" fmla="*/ 0 w 1577"/>
                <a:gd name="T9" fmla="*/ 789 h 1576"/>
                <a:gd name="T10" fmla="*/ 0 w 1577"/>
                <a:gd name="T11" fmla="*/ 789 h 1576"/>
                <a:gd name="T12" fmla="*/ 789 w 1577"/>
                <a:gd name="T13" fmla="*/ 0 h 1576"/>
                <a:gd name="T14" fmla="*/ 789 w 1577"/>
                <a:gd name="T15" fmla="*/ 0 h 1576"/>
                <a:gd name="T16" fmla="*/ 1576 w 1577"/>
                <a:gd name="T17" fmla="*/ 789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7" h="1576">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29" name="Freeform 128">
              <a:extLst>
                <a:ext uri="{FF2B5EF4-FFF2-40B4-BE49-F238E27FC236}">
                  <a16:creationId xmlns:a16="http://schemas.microsoft.com/office/drawing/2014/main" id="{F864DFA3-5643-A24C-9089-CB577082717B}"/>
                </a:ext>
              </a:extLst>
            </p:cNvPr>
            <p:cNvSpPr>
              <a:spLocks noChangeArrowheads="1"/>
            </p:cNvSpPr>
            <p:nvPr/>
          </p:nvSpPr>
          <p:spPr bwMode="auto">
            <a:xfrm>
              <a:off x="3371521" y="4108682"/>
              <a:ext cx="360960" cy="362879"/>
            </a:xfrm>
            <a:custGeom>
              <a:avLst/>
              <a:gdLst>
                <a:gd name="T0" fmla="*/ 829 w 830"/>
                <a:gd name="T1" fmla="*/ 416 h 832"/>
                <a:gd name="T2" fmla="*/ 829 w 830"/>
                <a:gd name="T3" fmla="*/ 416 h 832"/>
                <a:gd name="T4" fmla="*/ 416 w 830"/>
                <a:gd name="T5" fmla="*/ 831 h 832"/>
                <a:gd name="T6" fmla="*/ 416 w 830"/>
                <a:gd name="T7" fmla="*/ 831 h 832"/>
                <a:gd name="T8" fmla="*/ 0 w 830"/>
                <a:gd name="T9" fmla="*/ 416 h 832"/>
                <a:gd name="T10" fmla="*/ 0 w 830"/>
                <a:gd name="T11" fmla="*/ 416 h 832"/>
                <a:gd name="T12" fmla="*/ 416 w 830"/>
                <a:gd name="T13" fmla="*/ 0 h 832"/>
                <a:gd name="T14" fmla="*/ 416 w 830"/>
                <a:gd name="T15" fmla="*/ 0 h 832"/>
                <a:gd name="T16" fmla="*/ 829 w 830"/>
                <a:gd name="T17" fmla="*/ 4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2">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0" name="Freeform 129">
              <a:extLst>
                <a:ext uri="{FF2B5EF4-FFF2-40B4-BE49-F238E27FC236}">
                  <a16:creationId xmlns:a16="http://schemas.microsoft.com/office/drawing/2014/main" id="{5BC239C2-E837-2546-A0CA-7AD93C81FAD1}"/>
                </a:ext>
              </a:extLst>
            </p:cNvPr>
            <p:cNvSpPr>
              <a:spLocks noChangeArrowheads="1"/>
            </p:cNvSpPr>
            <p:nvPr/>
          </p:nvSpPr>
          <p:spPr bwMode="auto">
            <a:xfrm>
              <a:off x="2739841" y="7052040"/>
              <a:ext cx="330240" cy="332161"/>
            </a:xfrm>
            <a:custGeom>
              <a:avLst/>
              <a:gdLst>
                <a:gd name="T0" fmla="*/ 759 w 760"/>
                <a:gd name="T1" fmla="*/ 380 h 763"/>
                <a:gd name="T2" fmla="*/ 759 w 760"/>
                <a:gd name="T3" fmla="*/ 380 h 763"/>
                <a:gd name="T4" fmla="*/ 379 w 760"/>
                <a:gd name="T5" fmla="*/ 762 h 763"/>
                <a:gd name="T6" fmla="*/ 379 w 760"/>
                <a:gd name="T7" fmla="*/ 762 h 763"/>
                <a:gd name="T8" fmla="*/ 0 w 760"/>
                <a:gd name="T9" fmla="*/ 380 h 763"/>
                <a:gd name="T10" fmla="*/ 0 w 760"/>
                <a:gd name="T11" fmla="*/ 380 h 763"/>
                <a:gd name="T12" fmla="*/ 379 w 760"/>
                <a:gd name="T13" fmla="*/ 0 h 763"/>
                <a:gd name="T14" fmla="*/ 379 w 760"/>
                <a:gd name="T15" fmla="*/ 0 h 763"/>
                <a:gd name="T16" fmla="*/ 759 w 760"/>
                <a:gd name="T17" fmla="*/ 38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0"/>
                  </a:moveTo>
                  <a:lnTo>
                    <a:pt x="759" y="380"/>
                  </a:lnTo>
                  <a:cubicBezTo>
                    <a:pt x="759" y="591"/>
                    <a:pt x="589" y="762"/>
                    <a:pt x="379" y="762"/>
                  </a:cubicBezTo>
                  <a:lnTo>
                    <a:pt x="379" y="762"/>
                  </a:lnTo>
                  <a:cubicBezTo>
                    <a:pt x="170" y="762"/>
                    <a:pt x="0" y="591"/>
                    <a:pt x="0" y="380"/>
                  </a:cubicBezTo>
                  <a:lnTo>
                    <a:pt x="0" y="380"/>
                  </a:lnTo>
                  <a:cubicBezTo>
                    <a:pt x="0" y="171"/>
                    <a:pt x="170" y="0"/>
                    <a:pt x="379" y="0"/>
                  </a:cubicBezTo>
                  <a:lnTo>
                    <a:pt x="379" y="0"/>
                  </a:lnTo>
                  <a:cubicBezTo>
                    <a:pt x="589" y="0"/>
                    <a:pt x="759" y="171"/>
                    <a:pt x="759" y="380"/>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1" name="Freeform 41">
              <a:extLst>
                <a:ext uri="{FF2B5EF4-FFF2-40B4-BE49-F238E27FC236}">
                  <a16:creationId xmlns:a16="http://schemas.microsoft.com/office/drawing/2014/main" id="{FE0F17E7-9DCE-E944-A50A-4E3125437645}"/>
                </a:ext>
              </a:extLst>
            </p:cNvPr>
            <p:cNvSpPr>
              <a:spLocks noChangeArrowheads="1"/>
            </p:cNvSpPr>
            <p:nvPr/>
          </p:nvSpPr>
          <p:spPr bwMode="auto">
            <a:xfrm>
              <a:off x="7102081" y="301321"/>
              <a:ext cx="1351680" cy="1351680"/>
            </a:xfrm>
            <a:custGeom>
              <a:avLst/>
              <a:gdLst>
                <a:gd name="T0" fmla="*/ 3102 w 3103"/>
                <a:gd name="T1" fmla="*/ 1551 h 3104"/>
                <a:gd name="T2" fmla="*/ 3102 w 3103"/>
                <a:gd name="T3" fmla="*/ 1551 h 3104"/>
                <a:gd name="T4" fmla="*/ 1552 w 3103"/>
                <a:gd name="T5" fmla="*/ 3103 h 3104"/>
                <a:gd name="T6" fmla="*/ 1552 w 3103"/>
                <a:gd name="T7" fmla="*/ 3103 h 3104"/>
                <a:gd name="T8" fmla="*/ 0 w 3103"/>
                <a:gd name="T9" fmla="*/ 1551 h 3104"/>
                <a:gd name="T10" fmla="*/ 0 w 3103"/>
                <a:gd name="T11" fmla="*/ 1551 h 3104"/>
                <a:gd name="T12" fmla="*/ 1552 w 3103"/>
                <a:gd name="T13" fmla="*/ 0 h 3104"/>
                <a:gd name="T14" fmla="*/ 1552 w 3103"/>
                <a:gd name="T15" fmla="*/ 0 h 3104"/>
                <a:gd name="T16" fmla="*/ 3102 w 3103"/>
                <a:gd name="T17" fmla="*/ 1551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3" h="3104">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2" name="Freeform 95">
              <a:extLst>
                <a:ext uri="{FF2B5EF4-FFF2-40B4-BE49-F238E27FC236}">
                  <a16:creationId xmlns:a16="http://schemas.microsoft.com/office/drawing/2014/main" id="{E95D5729-FD89-5F4C-9E2B-E00A77A57D72}"/>
                </a:ext>
              </a:extLst>
            </p:cNvPr>
            <p:cNvSpPr>
              <a:spLocks noChangeArrowheads="1"/>
            </p:cNvSpPr>
            <p:nvPr/>
          </p:nvSpPr>
          <p:spPr bwMode="auto">
            <a:xfrm>
              <a:off x="7399680" y="666121"/>
              <a:ext cx="768000" cy="624001"/>
            </a:xfrm>
            <a:custGeom>
              <a:avLst/>
              <a:gdLst>
                <a:gd name="T0" fmla="*/ 1761 w 1762"/>
                <a:gd name="T1" fmla="*/ 171 h 1433"/>
                <a:gd name="T2" fmla="*/ 1761 w 1762"/>
                <a:gd name="T3" fmla="*/ 171 h 1433"/>
                <a:gd name="T4" fmla="*/ 1554 w 1762"/>
                <a:gd name="T5" fmla="*/ 227 h 1433"/>
                <a:gd name="T6" fmla="*/ 1554 w 1762"/>
                <a:gd name="T7" fmla="*/ 227 h 1433"/>
                <a:gd name="T8" fmla="*/ 1713 w 1762"/>
                <a:gd name="T9" fmla="*/ 26 h 1433"/>
                <a:gd name="T10" fmla="*/ 1713 w 1762"/>
                <a:gd name="T11" fmla="*/ 26 h 1433"/>
                <a:gd name="T12" fmla="*/ 1484 w 1762"/>
                <a:gd name="T13" fmla="*/ 114 h 1433"/>
                <a:gd name="T14" fmla="*/ 1484 w 1762"/>
                <a:gd name="T15" fmla="*/ 114 h 1433"/>
                <a:gd name="T16" fmla="*/ 1219 w 1762"/>
                <a:gd name="T17" fmla="*/ 0 h 1433"/>
                <a:gd name="T18" fmla="*/ 1219 w 1762"/>
                <a:gd name="T19" fmla="*/ 0 h 1433"/>
                <a:gd name="T20" fmla="*/ 857 w 1762"/>
                <a:gd name="T21" fmla="*/ 361 h 1433"/>
                <a:gd name="T22" fmla="*/ 857 w 1762"/>
                <a:gd name="T23" fmla="*/ 361 h 1433"/>
                <a:gd name="T24" fmla="*/ 867 w 1762"/>
                <a:gd name="T25" fmla="*/ 444 h 1433"/>
                <a:gd name="T26" fmla="*/ 867 w 1762"/>
                <a:gd name="T27" fmla="*/ 444 h 1433"/>
                <a:gd name="T28" fmla="*/ 122 w 1762"/>
                <a:gd name="T29" fmla="*/ 66 h 1433"/>
                <a:gd name="T30" fmla="*/ 122 w 1762"/>
                <a:gd name="T31" fmla="*/ 66 h 1433"/>
                <a:gd name="T32" fmla="*/ 74 w 1762"/>
                <a:gd name="T33" fmla="*/ 247 h 1433"/>
                <a:gd name="T34" fmla="*/ 74 w 1762"/>
                <a:gd name="T35" fmla="*/ 247 h 1433"/>
                <a:gd name="T36" fmla="*/ 235 w 1762"/>
                <a:gd name="T37" fmla="*/ 549 h 1433"/>
                <a:gd name="T38" fmla="*/ 235 w 1762"/>
                <a:gd name="T39" fmla="*/ 549 h 1433"/>
                <a:gd name="T40" fmla="*/ 71 w 1762"/>
                <a:gd name="T41" fmla="*/ 503 h 1433"/>
                <a:gd name="T42" fmla="*/ 71 w 1762"/>
                <a:gd name="T43" fmla="*/ 507 h 1433"/>
                <a:gd name="T44" fmla="*/ 71 w 1762"/>
                <a:gd name="T45" fmla="*/ 507 h 1433"/>
                <a:gd name="T46" fmla="*/ 361 w 1762"/>
                <a:gd name="T47" fmla="*/ 863 h 1433"/>
                <a:gd name="T48" fmla="*/ 361 w 1762"/>
                <a:gd name="T49" fmla="*/ 863 h 1433"/>
                <a:gd name="T50" fmla="*/ 266 w 1762"/>
                <a:gd name="T51" fmla="*/ 875 h 1433"/>
                <a:gd name="T52" fmla="*/ 266 w 1762"/>
                <a:gd name="T53" fmla="*/ 875 h 1433"/>
                <a:gd name="T54" fmla="*/ 197 w 1762"/>
                <a:gd name="T55" fmla="*/ 868 h 1433"/>
                <a:gd name="T56" fmla="*/ 197 w 1762"/>
                <a:gd name="T57" fmla="*/ 868 h 1433"/>
                <a:gd name="T58" fmla="*/ 535 w 1762"/>
                <a:gd name="T59" fmla="*/ 1120 h 1433"/>
                <a:gd name="T60" fmla="*/ 535 w 1762"/>
                <a:gd name="T61" fmla="*/ 1120 h 1433"/>
                <a:gd name="T62" fmla="*/ 86 w 1762"/>
                <a:gd name="T63" fmla="*/ 1275 h 1433"/>
                <a:gd name="T64" fmla="*/ 86 w 1762"/>
                <a:gd name="T65" fmla="*/ 1275 h 1433"/>
                <a:gd name="T66" fmla="*/ 0 w 1762"/>
                <a:gd name="T67" fmla="*/ 1269 h 1433"/>
                <a:gd name="T68" fmla="*/ 0 w 1762"/>
                <a:gd name="T69" fmla="*/ 1269 h 1433"/>
                <a:gd name="T70" fmla="*/ 553 w 1762"/>
                <a:gd name="T71" fmla="*/ 1432 h 1433"/>
                <a:gd name="T72" fmla="*/ 553 w 1762"/>
                <a:gd name="T73" fmla="*/ 1432 h 1433"/>
                <a:gd name="T74" fmla="*/ 1583 w 1762"/>
                <a:gd name="T75" fmla="*/ 404 h 1433"/>
                <a:gd name="T76" fmla="*/ 1583 w 1762"/>
                <a:gd name="T77" fmla="*/ 404 h 1433"/>
                <a:gd name="T78" fmla="*/ 1580 w 1762"/>
                <a:gd name="T79" fmla="*/ 357 h 1433"/>
                <a:gd name="T80" fmla="*/ 1580 w 1762"/>
                <a:gd name="T81" fmla="*/ 357 h 1433"/>
                <a:gd name="T82" fmla="*/ 1761 w 1762"/>
                <a:gd name="T83" fmla="*/ 17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2" h="1433">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33" name="Freeform 67">
              <a:extLst>
                <a:ext uri="{FF2B5EF4-FFF2-40B4-BE49-F238E27FC236}">
                  <a16:creationId xmlns:a16="http://schemas.microsoft.com/office/drawing/2014/main" id="{6065DD11-CE3B-EF4C-8142-3ADC0032C704}"/>
                </a:ext>
              </a:extLst>
            </p:cNvPr>
            <p:cNvSpPr>
              <a:spLocks noChangeArrowheads="1"/>
            </p:cNvSpPr>
            <p:nvPr/>
          </p:nvSpPr>
          <p:spPr bwMode="auto">
            <a:xfrm>
              <a:off x="6048001" y="4442762"/>
              <a:ext cx="1401600" cy="1401600"/>
            </a:xfrm>
            <a:custGeom>
              <a:avLst/>
              <a:gdLst>
                <a:gd name="T0" fmla="*/ 3220 w 3221"/>
                <a:gd name="T1" fmla="*/ 1609 h 3218"/>
                <a:gd name="T2" fmla="*/ 3220 w 3221"/>
                <a:gd name="T3" fmla="*/ 1609 h 3218"/>
                <a:gd name="T4" fmla="*/ 1610 w 3221"/>
                <a:gd name="T5" fmla="*/ 3217 h 3218"/>
                <a:gd name="T6" fmla="*/ 1610 w 3221"/>
                <a:gd name="T7" fmla="*/ 3217 h 3218"/>
                <a:gd name="T8" fmla="*/ 0 w 3221"/>
                <a:gd name="T9" fmla="*/ 1609 h 3218"/>
                <a:gd name="T10" fmla="*/ 0 w 3221"/>
                <a:gd name="T11" fmla="*/ 1609 h 3218"/>
                <a:gd name="T12" fmla="*/ 1610 w 3221"/>
                <a:gd name="T13" fmla="*/ 0 h 3218"/>
                <a:gd name="T14" fmla="*/ 1610 w 3221"/>
                <a:gd name="T15" fmla="*/ 0 h 3218"/>
                <a:gd name="T16" fmla="*/ 3220 w 3221"/>
                <a:gd name="T17" fmla="*/ 1609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1" h="3218">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4" name="Freeform 96">
              <a:extLst>
                <a:ext uri="{FF2B5EF4-FFF2-40B4-BE49-F238E27FC236}">
                  <a16:creationId xmlns:a16="http://schemas.microsoft.com/office/drawing/2014/main" id="{41497281-DC41-C14D-AC38-F4C00C7C1A1B}"/>
                </a:ext>
              </a:extLst>
            </p:cNvPr>
            <p:cNvSpPr>
              <a:spLocks noChangeArrowheads="1"/>
            </p:cNvSpPr>
            <p:nvPr/>
          </p:nvSpPr>
          <p:spPr bwMode="auto">
            <a:xfrm>
              <a:off x="6360962" y="4780682"/>
              <a:ext cx="748800" cy="748800"/>
            </a:xfrm>
            <a:custGeom>
              <a:avLst/>
              <a:gdLst>
                <a:gd name="T0" fmla="*/ 688 w 1721"/>
                <a:gd name="T1" fmla="*/ 1578 h 1721"/>
                <a:gd name="T2" fmla="*/ 0 w 1721"/>
                <a:gd name="T3" fmla="*/ 1483 h 1721"/>
                <a:gd name="T4" fmla="*/ 0 w 1721"/>
                <a:gd name="T5" fmla="*/ 918 h 1721"/>
                <a:gd name="T6" fmla="*/ 688 w 1721"/>
                <a:gd name="T7" fmla="*/ 918 h 1721"/>
                <a:gd name="T8" fmla="*/ 688 w 1721"/>
                <a:gd name="T9" fmla="*/ 1578 h 1721"/>
                <a:gd name="T10" fmla="*/ 1720 w 1721"/>
                <a:gd name="T11" fmla="*/ 918 h 1721"/>
                <a:gd name="T12" fmla="*/ 1720 w 1721"/>
                <a:gd name="T13" fmla="*/ 1720 h 1721"/>
                <a:gd name="T14" fmla="*/ 804 w 1721"/>
                <a:gd name="T15" fmla="*/ 1591 h 1721"/>
                <a:gd name="T16" fmla="*/ 804 w 1721"/>
                <a:gd name="T17" fmla="*/ 918 h 1721"/>
                <a:gd name="T18" fmla="*/ 1720 w 1721"/>
                <a:gd name="T19" fmla="*/ 918 h 1721"/>
                <a:gd name="T20" fmla="*/ 804 w 1721"/>
                <a:gd name="T21" fmla="*/ 133 h 1721"/>
                <a:gd name="T22" fmla="*/ 1720 w 1721"/>
                <a:gd name="T23" fmla="*/ 0 h 1721"/>
                <a:gd name="T24" fmla="*/ 1720 w 1721"/>
                <a:gd name="T25" fmla="*/ 804 h 1721"/>
                <a:gd name="T26" fmla="*/ 804 w 1721"/>
                <a:gd name="T27" fmla="*/ 804 h 1721"/>
                <a:gd name="T28" fmla="*/ 804 w 1721"/>
                <a:gd name="T29" fmla="*/ 133 h 1721"/>
                <a:gd name="T30" fmla="*/ 0 w 1721"/>
                <a:gd name="T31" fmla="*/ 804 h 1721"/>
                <a:gd name="T32" fmla="*/ 0 w 1721"/>
                <a:gd name="T33" fmla="*/ 245 h 1721"/>
                <a:gd name="T34" fmla="*/ 688 w 1721"/>
                <a:gd name="T35" fmla="*/ 151 h 1721"/>
                <a:gd name="T36" fmla="*/ 688 w 1721"/>
                <a:gd name="T37" fmla="*/ 804 h 1721"/>
                <a:gd name="T38" fmla="*/ 0 w 1721"/>
                <a:gd name="T39" fmla="*/ 804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1" h="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35" name="Freeform 50">
              <a:extLst>
                <a:ext uri="{FF2B5EF4-FFF2-40B4-BE49-F238E27FC236}">
                  <a16:creationId xmlns:a16="http://schemas.microsoft.com/office/drawing/2014/main" id="{76EC0585-BD41-D348-8BE5-8F819A71F4A5}"/>
                </a:ext>
              </a:extLst>
            </p:cNvPr>
            <p:cNvSpPr>
              <a:spLocks noChangeArrowheads="1"/>
            </p:cNvSpPr>
            <p:nvPr/>
          </p:nvSpPr>
          <p:spPr bwMode="auto">
            <a:xfrm>
              <a:off x="5938562" y="1725961"/>
              <a:ext cx="1676159" cy="1674240"/>
            </a:xfrm>
            <a:custGeom>
              <a:avLst/>
              <a:gdLst>
                <a:gd name="T0" fmla="*/ 3849 w 3850"/>
                <a:gd name="T1" fmla="*/ 1924 h 3847"/>
                <a:gd name="T2" fmla="*/ 3849 w 3850"/>
                <a:gd name="T3" fmla="*/ 1924 h 3847"/>
                <a:gd name="T4" fmla="*/ 1925 w 3850"/>
                <a:gd name="T5" fmla="*/ 3846 h 3847"/>
                <a:gd name="T6" fmla="*/ 1925 w 3850"/>
                <a:gd name="T7" fmla="*/ 3846 h 3847"/>
                <a:gd name="T8" fmla="*/ 0 w 3850"/>
                <a:gd name="T9" fmla="*/ 1924 h 3847"/>
                <a:gd name="T10" fmla="*/ 0 w 3850"/>
                <a:gd name="T11" fmla="*/ 1924 h 3847"/>
                <a:gd name="T12" fmla="*/ 1925 w 3850"/>
                <a:gd name="T13" fmla="*/ 0 h 3847"/>
                <a:gd name="T14" fmla="*/ 1925 w 3850"/>
                <a:gd name="T15" fmla="*/ 0 h 3847"/>
                <a:gd name="T16" fmla="*/ 3849 w 3850"/>
                <a:gd name="T17" fmla="*/ 1924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0" h="3847">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6" name="Freeform 135">
              <a:extLst>
                <a:ext uri="{FF2B5EF4-FFF2-40B4-BE49-F238E27FC236}">
                  <a16:creationId xmlns:a16="http://schemas.microsoft.com/office/drawing/2014/main" id="{26121907-AA92-9F4B-B51A-C5582A0D0EFD}"/>
                </a:ext>
              </a:extLst>
            </p:cNvPr>
            <p:cNvSpPr>
              <a:spLocks noChangeArrowheads="1"/>
            </p:cNvSpPr>
            <p:nvPr/>
          </p:nvSpPr>
          <p:spPr bwMode="auto">
            <a:xfrm>
              <a:off x="6343681" y="2144520"/>
              <a:ext cx="875084" cy="875085"/>
            </a:xfrm>
            <a:custGeom>
              <a:avLst/>
              <a:gdLst>
                <a:gd name="connsiteX0" fmla="*/ 361950 w 723540"/>
                <a:gd name="connsiteY0" fmla="*/ 248616 h 723540"/>
                <a:gd name="connsiteX1" fmla="*/ 248616 w 723540"/>
                <a:gd name="connsiteY1" fmla="*/ 361590 h 723540"/>
                <a:gd name="connsiteX2" fmla="*/ 361950 w 723540"/>
                <a:gd name="connsiteY2" fmla="*/ 474565 h 723540"/>
                <a:gd name="connsiteX3" fmla="*/ 474564 w 723540"/>
                <a:gd name="connsiteY3" fmla="*/ 361590 h 723540"/>
                <a:gd name="connsiteX4" fmla="*/ 361950 w 723540"/>
                <a:gd name="connsiteY4" fmla="*/ 248616 h 723540"/>
                <a:gd name="connsiteX5" fmla="*/ 361950 w 723540"/>
                <a:gd name="connsiteY5" fmla="*/ 180975 h 723540"/>
                <a:gd name="connsiteX6" fmla="*/ 542565 w 723540"/>
                <a:gd name="connsiteY6" fmla="*/ 361590 h 723540"/>
                <a:gd name="connsiteX7" fmla="*/ 361950 w 723540"/>
                <a:gd name="connsiteY7" fmla="*/ 542565 h 723540"/>
                <a:gd name="connsiteX8" fmla="*/ 180975 w 723540"/>
                <a:gd name="connsiteY8" fmla="*/ 361590 h 723540"/>
                <a:gd name="connsiteX9" fmla="*/ 361950 w 723540"/>
                <a:gd name="connsiteY9" fmla="*/ 180975 h 723540"/>
                <a:gd name="connsiteX10" fmla="*/ 556237 w 723540"/>
                <a:gd name="connsiteY10" fmla="*/ 142875 h 723540"/>
                <a:gd name="connsiteX11" fmla="*/ 580661 w 723540"/>
                <a:gd name="connsiteY11" fmla="*/ 167482 h 723540"/>
                <a:gd name="connsiteX12" fmla="*/ 556237 w 723540"/>
                <a:gd name="connsiteY12" fmla="*/ 191726 h 723540"/>
                <a:gd name="connsiteX13" fmla="*/ 531813 w 723540"/>
                <a:gd name="connsiteY13" fmla="*/ 167482 h 723540"/>
                <a:gd name="connsiteX14" fmla="*/ 556237 w 723540"/>
                <a:gd name="connsiteY14" fmla="*/ 142875 h 723540"/>
                <a:gd name="connsiteX15" fmla="*/ 226286 w 723540"/>
                <a:gd name="connsiteY15" fmla="*/ 68034 h 723540"/>
                <a:gd name="connsiteX16" fmla="*/ 67742 w 723540"/>
                <a:gd name="connsiteY16" fmla="*/ 226061 h 723540"/>
                <a:gd name="connsiteX17" fmla="*/ 67742 w 723540"/>
                <a:gd name="connsiteY17" fmla="*/ 497479 h 723540"/>
                <a:gd name="connsiteX18" fmla="*/ 226286 w 723540"/>
                <a:gd name="connsiteY18" fmla="*/ 655866 h 723540"/>
                <a:gd name="connsiteX19" fmla="*/ 497613 w 723540"/>
                <a:gd name="connsiteY19" fmla="*/ 655866 h 723540"/>
                <a:gd name="connsiteX20" fmla="*/ 656158 w 723540"/>
                <a:gd name="connsiteY20" fmla="*/ 497479 h 723540"/>
                <a:gd name="connsiteX21" fmla="*/ 656158 w 723540"/>
                <a:gd name="connsiteY21" fmla="*/ 226061 h 723540"/>
                <a:gd name="connsiteX22" fmla="*/ 497613 w 723540"/>
                <a:gd name="connsiteY22" fmla="*/ 68034 h 723540"/>
                <a:gd name="connsiteX23" fmla="*/ 226286 w 723540"/>
                <a:gd name="connsiteY23" fmla="*/ 0 h 723540"/>
                <a:gd name="connsiteX24" fmla="*/ 497613 w 723540"/>
                <a:gd name="connsiteY24" fmla="*/ 0 h 723540"/>
                <a:gd name="connsiteX25" fmla="*/ 723540 w 723540"/>
                <a:gd name="connsiteY25" fmla="*/ 226061 h 723540"/>
                <a:gd name="connsiteX26" fmla="*/ 723540 w 723540"/>
                <a:gd name="connsiteY26" fmla="*/ 497479 h 723540"/>
                <a:gd name="connsiteX27" fmla="*/ 497613 w 723540"/>
                <a:gd name="connsiteY27" fmla="*/ 723540 h 723540"/>
                <a:gd name="connsiteX28" fmla="*/ 226286 w 723540"/>
                <a:gd name="connsiteY28" fmla="*/ 723540 h 723540"/>
                <a:gd name="connsiteX29" fmla="*/ 0 w 723540"/>
                <a:gd name="connsiteY29" fmla="*/ 497479 h 723540"/>
                <a:gd name="connsiteX30" fmla="*/ 0 w 723540"/>
                <a:gd name="connsiteY30" fmla="*/ 226061 h 723540"/>
                <a:gd name="connsiteX31" fmla="*/ 226286 w 723540"/>
                <a:gd name="connsiteY31" fmla="*/ 0 h 72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3540" h="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137" name="Group 136">
            <a:extLst>
              <a:ext uri="{FF2B5EF4-FFF2-40B4-BE49-F238E27FC236}">
                <a16:creationId xmlns:a16="http://schemas.microsoft.com/office/drawing/2014/main" id="{38889F42-BDC5-4349-9BBF-95B0DC3D6A34}"/>
              </a:ext>
            </a:extLst>
          </p:cNvPr>
          <p:cNvGrpSpPr/>
          <p:nvPr userDrawn="1"/>
        </p:nvGrpSpPr>
        <p:grpSpPr>
          <a:xfrm>
            <a:off x="8711782" y="3869963"/>
            <a:ext cx="3546151" cy="3060806"/>
            <a:chOff x="1689601" y="-366839"/>
            <a:chExt cx="8697600" cy="7507200"/>
          </a:xfrm>
        </p:grpSpPr>
        <p:sp>
          <p:nvSpPr>
            <p:cNvPr id="138" name="Freeform 2">
              <a:extLst>
                <a:ext uri="{FF2B5EF4-FFF2-40B4-BE49-F238E27FC236}">
                  <a16:creationId xmlns:a16="http://schemas.microsoft.com/office/drawing/2014/main" id="{3C6788E2-C028-2A4C-888E-CA0FE15BAADE}"/>
                </a:ext>
              </a:extLst>
            </p:cNvPr>
            <p:cNvSpPr>
              <a:spLocks noChangeArrowheads="1"/>
            </p:cNvSpPr>
            <p:nvPr/>
          </p:nvSpPr>
          <p:spPr bwMode="auto">
            <a:xfrm>
              <a:off x="5646721" y="-366839"/>
              <a:ext cx="1357439" cy="1359360"/>
            </a:xfrm>
            <a:custGeom>
              <a:avLst/>
              <a:gdLst>
                <a:gd name="T0" fmla="*/ 3117 w 3118"/>
                <a:gd name="T1" fmla="*/ 1560 h 3120"/>
                <a:gd name="T2" fmla="*/ 3117 w 3118"/>
                <a:gd name="T3" fmla="*/ 1560 h 3120"/>
                <a:gd name="T4" fmla="*/ 1559 w 3118"/>
                <a:gd name="T5" fmla="*/ 3119 h 3120"/>
                <a:gd name="T6" fmla="*/ 1559 w 3118"/>
                <a:gd name="T7" fmla="*/ 3119 h 3120"/>
                <a:gd name="T8" fmla="*/ 0 w 3118"/>
                <a:gd name="T9" fmla="*/ 1560 h 3120"/>
                <a:gd name="T10" fmla="*/ 0 w 3118"/>
                <a:gd name="T11" fmla="*/ 1560 h 3120"/>
                <a:gd name="T12" fmla="*/ 1559 w 3118"/>
                <a:gd name="T13" fmla="*/ 0 h 3120"/>
                <a:gd name="T14" fmla="*/ 1559 w 3118"/>
                <a:gd name="T15" fmla="*/ 0 h 3120"/>
                <a:gd name="T16" fmla="*/ 3117 w 3118"/>
                <a:gd name="T17" fmla="*/ 1560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8" h="3120">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39" name="Freeform 138">
              <a:extLst>
                <a:ext uri="{FF2B5EF4-FFF2-40B4-BE49-F238E27FC236}">
                  <a16:creationId xmlns:a16="http://schemas.microsoft.com/office/drawing/2014/main" id="{ACE4217D-AAEF-4648-81C9-2188B084552C}"/>
                </a:ext>
              </a:extLst>
            </p:cNvPr>
            <p:cNvSpPr>
              <a:spLocks noChangeArrowheads="1"/>
            </p:cNvSpPr>
            <p:nvPr/>
          </p:nvSpPr>
          <p:spPr bwMode="auto">
            <a:xfrm>
              <a:off x="5934721" y="42122"/>
              <a:ext cx="782924" cy="541005"/>
            </a:xfrm>
            <a:custGeom>
              <a:avLst/>
              <a:gdLst>
                <a:gd name="connsiteX0" fmla="*/ 228624 w 647340"/>
                <a:gd name="connsiteY0" fmla="*/ 73328 h 447315"/>
                <a:gd name="connsiteX1" fmla="*/ 228624 w 647340"/>
                <a:gd name="connsiteY1" fmla="*/ 360399 h 447315"/>
                <a:gd name="connsiteX2" fmla="*/ 482468 w 647340"/>
                <a:gd name="connsiteY2" fmla="*/ 216864 h 447315"/>
                <a:gd name="connsiteX3" fmla="*/ 102003 w 647340"/>
                <a:gd name="connsiteY3" fmla="*/ 0 h 447315"/>
                <a:gd name="connsiteX4" fmla="*/ 544977 w 647340"/>
                <a:gd name="connsiteY4" fmla="*/ 0 h 447315"/>
                <a:gd name="connsiteX5" fmla="*/ 647340 w 647340"/>
                <a:gd name="connsiteY5" fmla="*/ 102007 h 447315"/>
                <a:gd name="connsiteX6" fmla="*/ 647340 w 647340"/>
                <a:gd name="connsiteY6" fmla="*/ 345308 h 447315"/>
                <a:gd name="connsiteX7" fmla="*/ 544977 w 647340"/>
                <a:gd name="connsiteY7" fmla="*/ 447315 h 447315"/>
                <a:gd name="connsiteX8" fmla="*/ 102003 w 647340"/>
                <a:gd name="connsiteY8" fmla="*/ 447315 h 447315"/>
                <a:gd name="connsiteX9" fmla="*/ 0 w 647340"/>
                <a:gd name="connsiteY9" fmla="*/ 345308 h 447315"/>
                <a:gd name="connsiteX10" fmla="*/ 0 w 647340"/>
                <a:gd name="connsiteY10" fmla="*/ 102007 h 447315"/>
                <a:gd name="connsiteX11" fmla="*/ 102003 w 647340"/>
                <a:gd name="connsiteY11" fmla="*/ 0 h 44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340" h="447315">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40" name="Freeform 5">
              <a:extLst>
                <a:ext uri="{FF2B5EF4-FFF2-40B4-BE49-F238E27FC236}">
                  <a16:creationId xmlns:a16="http://schemas.microsoft.com/office/drawing/2014/main" id="{601D575C-7678-7E4E-8502-E10CDC9802BA}"/>
                </a:ext>
              </a:extLst>
            </p:cNvPr>
            <p:cNvSpPr>
              <a:spLocks noChangeArrowheads="1"/>
            </p:cNvSpPr>
            <p:nvPr/>
          </p:nvSpPr>
          <p:spPr bwMode="auto">
            <a:xfrm>
              <a:off x="7754882" y="4707722"/>
              <a:ext cx="1223039" cy="1223039"/>
            </a:xfrm>
            <a:custGeom>
              <a:avLst/>
              <a:gdLst>
                <a:gd name="T0" fmla="*/ 2806 w 2807"/>
                <a:gd name="T1" fmla="*/ 1405 h 2811"/>
                <a:gd name="T2" fmla="*/ 2806 w 2807"/>
                <a:gd name="T3" fmla="*/ 1405 h 2811"/>
                <a:gd name="T4" fmla="*/ 1403 w 2807"/>
                <a:gd name="T5" fmla="*/ 2810 h 2811"/>
                <a:gd name="T6" fmla="*/ 1403 w 2807"/>
                <a:gd name="T7" fmla="*/ 2810 h 2811"/>
                <a:gd name="T8" fmla="*/ 0 w 2807"/>
                <a:gd name="T9" fmla="*/ 1405 h 2811"/>
                <a:gd name="T10" fmla="*/ 0 w 2807"/>
                <a:gd name="T11" fmla="*/ 1405 h 2811"/>
                <a:gd name="T12" fmla="*/ 1403 w 2807"/>
                <a:gd name="T13" fmla="*/ 0 h 2811"/>
                <a:gd name="T14" fmla="*/ 1403 w 2807"/>
                <a:gd name="T15" fmla="*/ 0 h 2811"/>
                <a:gd name="T16" fmla="*/ 2806 w 2807"/>
                <a:gd name="T17" fmla="*/ 1405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7" h="2811">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41" name="Freeform 140">
              <a:extLst>
                <a:ext uri="{FF2B5EF4-FFF2-40B4-BE49-F238E27FC236}">
                  <a16:creationId xmlns:a16="http://schemas.microsoft.com/office/drawing/2014/main" id="{ED7E8F11-4BFE-9B4A-9637-F32BC4F1514D}"/>
                </a:ext>
              </a:extLst>
            </p:cNvPr>
            <p:cNvSpPr>
              <a:spLocks noChangeArrowheads="1"/>
            </p:cNvSpPr>
            <p:nvPr/>
          </p:nvSpPr>
          <p:spPr bwMode="auto">
            <a:xfrm>
              <a:off x="7918081" y="5055240"/>
              <a:ext cx="894287" cy="531405"/>
            </a:xfrm>
            <a:custGeom>
              <a:avLst/>
              <a:gdLst>
                <a:gd name="connsiteX0" fmla="*/ 651240 w 739417"/>
                <a:gd name="connsiteY0" fmla="*/ 361950 h 439378"/>
                <a:gd name="connsiteX1" fmla="*/ 662176 w 739417"/>
                <a:gd name="connsiteY1" fmla="*/ 363018 h 439378"/>
                <a:gd name="connsiteX2" fmla="*/ 677122 w 739417"/>
                <a:gd name="connsiteY2" fmla="*/ 364441 h 439378"/>
                <a:gd name="connsiteX3" fmla="*/ 694985 w 739417"/>
                <a:gd name="connsiteY3" fmla="*/ 365864 h 439378"/>
                <a:gd name="connsiteX4" fmla="*/ 699359 w 739417"/>
                <a:gd name="connsiteY4" fmla="*/ 365864 h 439378"/>
                <a:gd name="connsiteX5" fmla="*/ 699724 w 739417"/>
                <a:gd name="connsiteY5" fmla="*/ 366576 h 439378"/>
                <a:gd name="connsiteX6" fmla="*/ 699724 w 739417"/>
                <a:gd name="connsiteY6" fmla="*/ 402158 h 439378"/>
                <a:gd name="connsiteX7" fmla="*/ 699359 w 739417"/>
                <a:gd name="connsiteY7" fmla="*/ 402869 h 439378"/>
                <a:gd name="connsiteX8" fmla="*/ 676758 w 739417"/>
                <a:gd name="connsiteY8" fmla="*/ 402869 h 439378"/>
                <a:gd name="connsiteX9" fmla="*/ 655250 w 739417"/>
                <a:gd name="connsiteY9" fmla="*/ 402869 h 439378"/>
                <a:gd name="connsiteX10" fmla="*/ 654156 w 739417"/>
                <a:gd name="connsiteY10" fmla="*/ 402158 h 439378"/>
                <a:gd name="connsiteX11" fmla="*/ 652333 w 739417"/>
                <a:gd name="connsiteY11" fmla="*/ 381876 h 439378"/>
                <a:gd name="connsiteX12" fmla="*/ 650875 w 739417"/>
                <a:gd name="connsiteY12" fmla="*/ 362306 h 439378"/>
                <a:gd name="connsiteX13" fmla="*/ 651240 w 739417"/>
                <a:gd name="connsiteY13" fmla="*/ 361950 h 439378"/>
                <a:gd name="connsiteX14" fmla="*/ 663829 w 739417"/>
                <a:gd name="connsiteY14" fmla="*/ 150813 h 439378"/>
                <a:gd name="connsiteX15" fmla="*/ 683890 w 739417"/>
                <a:gd name="connsiteY15" fmla="*/ 151893 h 439378"/>
                <a:gd name="connsiteX16" fmla="*/ 696428 w 739417"/>
                <a:gd name="connsiteY16" fmla="*/ 152253 h 439378"/>
                <a:gd name="connsiteX17" fmla="*/ 720789 w 739417"/>
                <a:gd name="connsiteY17" fmla="*/ 153694 h 439378"/>
                <a:gd name="connsiteX18" fmla="*/ 736551 w 739417"/>
                <a:gd name="connsiteY18" fmla="*/ 154414 h 439378"/>
                <a:gd name="connsiteX19" fmla="*/ 739417 w 739417"/>
                <a:gd name="connsiteY19" fmla="*/ 154414 h 439378"/>
                <a:gd name="connsiteX20" fmla="*/ 739417 w 739417"/>
                <a:gd name="connsiteY20" fmla="*/ 154774 h 439378"/>
                <a:gd name="connsiteX21" fmla="*/ 738701 w 739417"/>
                <a:gd name="connsiteY21" fmla="*/ 163057 h 439378"/>
                <a:gd name="connsiteX22" fmla="*/ 718281 w 739417"/>
                <a:gd name="connsiteY22" fmla="*/ 246243 h 439378"/>
                <a:gd name="connsiteX23" fmla="*/ 695712 w 739417"/>
                <a:gd name="connsiteY23" fmla="*/ 339872 h 439378"/>
                <a:gd name="connsiteX24" fmla="*/ 694995 w 739417"/>
                <a:gd name="connsiteY24" fmla="*/ 340953 h 439378"/>
                <a:gd name="connsiteX25" fmla="*/ 661679 w 739417"/>
                <a:gd name="connsiteY25" fmla="*/ 336991 h 439378"/>
                <a:gd name="connsiteX26" fmla="*/ 659888 w 739417"/>
                <a:gd name="connsiteY26" fmla="*/ 336991 h 439378"/>
                <a:gd name="connsiteX27" fmla="*/ 658813 w 739417"/>
                <a:gd name="connsiteY27" fmla="*/ 336631 h 439378"/>
                <a:gd name="connsiteX28" fmla="*/ 658813 w 739417"/>
                <a:gd name="connsiteY28" fmla="*/ 324027 h 439378"/>
                <a:gd name="connsiteX29" fmla="*/ 659171 w 739417"/>
                <a:gd name="connsiteY29" fmla="*/ 313944 h 439378"/>
                <a:gd name="connsiteX30" fmla="*/ 659888 w 739417"/>
                <a:gd name="connsiteY30" fmla="*/ 280814 h 439378"/>
                <a:gd name="connsiteX31" fmla="*/ 660604 w 739417"/>
                <a:gd name="connsiteY31" fmla="*/ 246243 h 439378"/>
                <a:gd name="connsiteX32" fmla="*/ 661321 w 739417"/>
                <a:gd name="connsiteY32" fmla="*/ 211672 h 439378"/>
                <a:gd name="connsiteX33" fmla="*/ 661679 w 739417"/>
                <a:gd name="connsiteY33" fmla="*/ 176021 h 439378"/>
                <a:gd name="connsiteX34" fmla="*/ 662754 w 739417"/>
                <a:gd name="connsiteY34" fmla="*/ 151893 h 439378"/>
                <a:gd name="connsiteX35" fmla="*/ 663829 w 739417"/>
                <a:gd name="connsiteY35" fmla="*/ 150813 h 439378"/>
                <a:gd name="connsiteX36" fmla="*/ 2883 w 739417"/>
                <a:gd name="connsiteY36" fmla="*/ 0 h 439378"/>
                <a:gd name="connsiteX37" fmla="*/ 323648 w 739417"/>
                <a:gd name="connsiteY37" fmla="*/ 0 h 439378"/>
                <a:gd name="connsiteX38" fmla="*/ 327252 w 739417"/>
                <a:gd name="connsiteY38" fmla="*/ 2881 h 439378"/>
                <a:gd name="connsiteX39" fmla="*/ 323288 w 739417"/>
                <a:gd name="connsiteY39" fmla="*/ 40336 h 439378"/>
                <a:gd name="connsiteX40" fmla="*/ 320765 w 739417"/>
                <a:gd name="connsiteY40" fmla="*/ 43938 h 439378"/>
                <a:gd name="connsiteX41" fmla="*/ 276434 w 739417"/>
                <a:gd name="connsiteY41" fmla="*/ 46819 h 439378"/>
                <a:gd name="connsiteX42" fmla="*/ 235348 w 739417"/>
                <a:gd name="connsiteY42" fmla="*/ 50060 h 439378"/>
                <a:gd name="connsiteX43" fmla="*/ 233546 w 739417"/>
                <a:gd name="connsiteY43" fmla="*/ 50420 h 439378"/>
                <a:gd name="connsiteX44" fmla="*/ 259495 w 739417"/>
                <a:gd name="connsiteY44" fmla="*/ 81033 h 439378"/>
                <a:gd name="connsiteX45" fmla="*/ 366897 w 739417"/>
                <a:gd name="connsiteY45" fmla="*/ 215007 h 439378"/>
                <a:gd name="connsiteX46" fmla="*/ 373024 w 739417"/>
                <a:gd name="connsiteY46" fmla="*/ 215367 h 439378"/>
                <a:gd name="connsiteX47" fmla="*/ 498447 w 739417"/>
                <a:gd name="connsiteY47" fmla="*/ 109124 h 439378"/>
                <a:gd name="connsiteX48" fmla="*/ 502051 w 739417"/>
                <a:gd name="connsiteY48" fmla="*/ 105162 h 439378"/>
                <a:gd name="connsiteX49" fmla="*/ 498808 w 739417"/>
                <a:gd name="connsiteY49" fmla="*/ 105162 h 439378"/>
                <a:gd name="connsiteX50" fmla="*/ 426726 w 739417"/>
                <a:gd name="connsiteY50" fmla="*/ 102641 h 439378"/>
                <a:gd name="connsiteX51" fmla="*/ 402938 w 739417"/>
                <a:gd name="connsiteY51" fmla="*/ 101201 h 439378"/>
                <a:gd name="connsiteX52" fmla="*/ 400776 w 739417"/>
                <a:gd name="connsiteY52" fmla="*/ 99040 h 439378"/>
                <a:gd name="connsiteX53" fmla="*/ 400776 w 739417"/>
                <a:gd name="connsiteY53" fmla="*/ 61225 h 439378"/>
                <a:gd name="connsiteX54" fmla="*/ 402938 w 739417"/>
                <a:gd name="connsiteY54" fmla="*/ 58704 h 439378"/>
                <a:gd name="connsiteX55" fmla="*/ 442584 w 739417"/>
                <a:gd name="connsiteY55" fmla="*/ 57983 h 439378"/>
                <a:gd name="connsiteX56" fmla="*/ 631439 w 739417"/>
                <a:gd name="connsiteY56" fmla="*/ 54742 h 439378"/>
                <a:gd name="connsiteX57" fmla="*/ 671805 w 739417"/>
                <a:gd name="connsiteY57" fmla="*/ 54382 h 439378"/>
                <a:gd name="connsiteX58" fmla="*/ 674328 w 739417"/>
                <a:gd name="connsiteY58" fmla="*/ 57263 h 439378"/>
                <a:gd name="connsiteX59" fmla="*/ 674328 w 739417"/>
                <a:gd name="connsiteY59" fmla="*/ 102641 h 439378"/>
                <a:gd name="connsiteX60" fmla="*/ 672526 w 739417"/>
                <a:gd name="connsiteY60" fmla="*/ 105162 h 439378"/>
                <a:gd name="connsiteX61" fmla="*/ 602245 w 739417"/>
                <a:gd name="connsiteY61" fmla="*/ 110925 h 439378"/>
                <a:gd name="connsiteX62" fmla="*/ 583504 w 739417"/>
                <a:gd name="connsiteY62" fmla="*/ 112365 h 439378"/>
                <a:gd name="connsiteX63" fmla="*/ 578458 w 739417"/>
                <a:gd name="connsiteY63" fmla="*/ 114166 h 439378"/>
                <a:gd name="connsiteX64" fmla="*/ 443665 w 739417"/>
                <a:gd name="connsiteY64" fmla="*/ 234815 h 439378"/>
                <a:gd name="connsiteX65" fmla="*/ 402218 w 739417"/>
                <a:gd name="connsiteY65" fmla="*/ 270829 h 439378"/>
                <a:gd name="connsiteX66" fmla="*/ 400776 w 739417"/>
                <a:gd name="connsiteY66" fmla="*/ 274791 h 439378"/>
                <a:gd name="connsiteX67" fmla="*/ 397893 w 739417"/>
                <a:gd name="connsiteY67" fmla="*/ 394000 h 439378"/>
                <a:gd name="connsiteX68" fmla="*/ 400776 w 739417"/>
                <a:gd name="connsiteY68" fmla="*/ 397601 h 439378"/>
                <a:gd name="connsiteX69" fmla="*/ 486193 w 739417"/>
                <a:gd name="connsiteY69" fmla="*/ 400842 h 439378"/>
                <a:gd name="connsiteX70" fmla="*/ 500610 w 739417"/>
                <a:gd name="connsiteY70" fmla="*/ 401923 h 439378"/>
                <a:gd name="connsiteX71" fmla="*/ 502772 w 739417"/>
                <a:gd name="connsiteY71" fmla="*/ 403724 h 439378"/>
                <a:gd name="connsiteX72" fmla="*/ 502772 w 739417"/>
                <a:gd name="connsiteY72" fmla="*/ 437217 h 439378"/>
                <a:gd name="connsiteX73" fmla="*/ 500249 w 739417"/>
                <a:gd name="connsiteY73" fmla="*/ 439378 h 439378"/>
                <a:gd name="connsiteX74" fmla="*/ 498808 w 739417"/>
                <a:gd name="connsiteY74" fmla="*/ 439378 h 439378"/>
                <a:gd name="connsiteX75" fmla="*/ 182728 w 739417"/>
                <a:gd name="connsiteY75" fmla="*/ 439378 h 439378"/>
                <a:gd name="connsiteX76" fmla="*/ 179124 w 739417"/>
                <a:gd name="connsiteY76" fmla="*/ 436137 h 439378"/>
                <a:gd name="connsiteX77" fmla="*/ 179124 w 739417"/>
                <a:gd name="connsiteY77" fmla="*/ 404084 h 439378"/>
                <a:gd name="connsiteX78" fmla="*/ 182007 w 739417"/>
                <a:gd name="connsiteY78" fmla="*/ 401923 h 439378"/>
                <a:gd name="connsiteX79" fmla="*/ 236789 w 739417"/>
                <a:gd name="connsiteY79" fmla="*/ 396881 h 439378"/>
                <a:gd name="connsiteX80" fmla="*/ 282201 w 739417"/>
                <a:gd name="connsiteY80" fmla="*/ 393640 h 439378"/>
                <a:gd name="connsiteX81" fmla="*/ 284003 w 739417"/>
                <a:gd name="connsiteY81" fmla="*/ 390038 h 439378"/>
                <a:gd name="connsiteX82" fmla="*/ 284003 w 739417"/>
                <a:gd name="connsiteY82" fmla="*/ 320530 h 439378"/>
                <a:gd name="connsiteX83" fmla="*/ 284003 w 739417"/>
                <a:gd name="connsiteY83" fmla="*/ 279473 h 439378"/>
                <a:gd name="connsiteX84" fmla="*/ 282201 w 739417"/>
                <a:gd name="connsiteY84" fmla="*/ 274791 h 439378"/>
                <a:gd name="connsiteX85" fmla="*/ 178763 w 739417"/>
                <a:gd name="connsiteY85" fmla="*/ 148740 h 439378"/>
                <a:gd name="connsiteX86" fmla="*/ 99473 w 739417"/>
                <a:gd name="connsiteY86" fmla="*/ 52941 h 439378"/>
                <a:gd name="connsiteX87" fmla="*/ 94788 w 739417"/>
                <a:gd name="connsiteY87" fmla="*/ 50060 h 439378"/>
                <a:gd name="connsiteX88" fmla="*/ 3604 w 739417"/>
                <a:gd name="connsiteY88" fmla="*/ 43938 h 439378"/>
                <a:gd name="connsiteX89" fmla="*/ 0 w 739417"/>
                <a:gd name="connsiteY89" fmla="*/ 39976 h 439378"/>
                <a:gd name="connsiteX90" fmla="*/ 0 w 739417"/>
                <a:gd name="connsiteY90" fmla="*/ 2881 h 439378"/>
                <a:gd name="connsiteX91" fmla="*/ 2883 w 739417"/>
                <a:gd name="connsiteY91" fmla="*/ 0 h 4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9417" h="439378">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42" name="Freeform 9">
              <a:extLst>
                <a:ext uri="{FF2B5EF4-FFF2-40B4-BE49-F238E27FC236}">
                  <a16:creationId xmlns:a16="http://schemas.microsoft.com/office/drawing/2014/main" id="{1B6384DA-6F76-D346-BF89-7850E4F5C052}"/>
                </a:ext>
              </a:extLst>
            </p:cNvPr>
            <p:cNvSpPr>
              <a:spLocks noChangeArrowheads="1"/>
            </p:cNvSpPr>
            <p:nvPr/>
          </p:nvSpPr>
          <p:spPr bwMode="auto">
            <a:xfrm>
              <a:off x="3338881" y="5496841"/>
              <a:ext cx="1075200" cy="1075200"/>
            </a:xfrm>
            <a:custGeom>
              <a:avLst/>
              <a:gdLst>
                <a:gd name="T0" fmla="*/ 2467 w 2468"/>
                <a:gd name="T1" fmla="*/ 1234 h 2468"/>
                <a:gd name="T2" fmla="*/ 2467 w 2468"/>
                <a:gd name="T3" fmla="*/ 1234 h 2468"/>
                <a:gd name="T4" fmla="*/ 1234 w 2468"/>
                <a:gd name="T5" fmla="*/ 2467 h 2468"/>
                <a:gd name="T6" fmla="*/ 1234 w 2468"/>
                <a:gd name="T7" fmla="*/ 2467 h 2468"/>
                <a:gd name="T8" fmla="*/ 0 w 2468"/>
                <a:gd name="T9" fmla="*/ 1234 h 2468"/>
                <a:gd name="T10" fmla="*/ 0 w 2468"/>
                <a:gd name="T11" fmla="*/ 1234 h 2468"/>
                <a:gd name="T12" fmla="*/ 1234 w 2468"/>
                <a:gd name="T13" fmla="*/ 0 h 2468"/>
                <a:gd name="T14" fmla="*/ 1234 w 2468"/>
                <a:gd name="T15" fmla="*/ 0 h 2468"/>
                <a:gd name="T16" fmla="*/ 2467 w 2468"/>
                <a:gd name="T17" fmla="*/ 1234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8" h="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43" name="Freeform 142">
              <a:extLst>
                <a:ext uri="{FF2B5EF4-FFF2-40B4-BE49-F238E27FC236}">
                  <a16:creationId xmlns:a16="http://schemas.microsoft.com/office/drawing/2014/main" id="{B6B36720-88EC-C542-AF5D-CF31404F52E9}"/>
                </a:ext>
              </a:extLst>
            </p:cNvPr>
            <p:cNvSpPr>
              <a:spLocks noChangeArrowheads="1"/>
            </p:cNvSpPr>
            <p:nvPr/>
          </p:nvSpPr>
          <p:spPr bwMode="auto">
            <a:xfrm>
              <a:off x="3555840" y="5713802"/>
              <a:ext cx="638925" cy="637005"/>
            </a:xfrm>
            <a:custGeom>
              <a:avLst/>
              <a:gdLst>
                <a:gd name="connsiteX0" fmla="*/ 249309 w 528278"/>
                <a:gd name="connsiteY0" fmla="*/ 107950 h 526690"/>
                <a:gd name="connsiteX1" fmla="*/ 244639 w 528278"/>
                <a:gd name="connsiteY1" fmla="*/ 108311 h 526690"/>
                <a:gd name="connsiteX2" fmla="*/ 242843 w 528278"/>
                <a:gd name="connsiteY2" fmla="*/ 108311 h 526690"/>
                <a:gd name="connsiteX3" fmla="*/ 239970 w 528278"/>
                <a:gd name="connsiteY3" fmla="*/ 108311 h 526690"/>
                <a:gd name="connsiteX4" fmla="*/ 239611 w 528278"/>
                <a:gd name="connsiteY4" fmla="*/ 108311 h 526690"/>
                <a:gd name="connsiteX5" fmla="*/ 236737 w 528278"/>
                <a:gd name="connsiteY5" fmla="*/ 109392 h 526690"/>
                <a:gd name="connsiteX6" fmla="*/ 234941 w 528278"/>
                <a:gd name="connsiteY6" fmla="*/ 109392 h 526690"/>
                <a:gd name="connsiteX7" fmla="*/ 233864 w 528278"/>
                <a:gd name="connsiteY7" fmla="*/ 109392 h 526690"/>
                <a:gd name="connsiteX8" fmla="*/ 232068 w 528278"/>
                <a:gd name="connsiteY8" fmla="*/ 109753 h 526690"/>
                <a:gd name="connsiteX9" fmla="*/ 231349 w 528278"/>
                <a:gd name="connsiteY9" fmla="*/ 109753 h 526690"/>
                <a:gd name="connsiteX10" fmla="*/ 229913 w 528278"/>
                <a:gd name="connsiteY10" fmla="*/ 110474 h 526690"/>
                <a:gd name="connsiteX11" fmla="*/ 228117 w 528278"/>
                <a:gd name="connsiteY11" fmla="*/ 110834 h 526690"/>
                <a:gd name="connsiteX12" fmla="*/ 226321 w 528278"/>
                <a:gd name="connsiteY12" fmla="*/ 111194 h 526690"/>
                <a:gd name="connsiteX13" fmla="*/ 217341 w 528278"/>
                <a:gd name="connsiteY13" fmla="*/ 112636 h 526690"/>
                <a:gd name="connsiteX14" fmla="*/ 205488 w 528278"/>
                <a:gd name="connsiteY14" fmla="*/ 116241 h 526690"/>
                <a:gd name="connsiteX15" fmla="*/ 204052 w 528278"/>
                <a:gd name="connsiteY15" fmla="*/ 116962 h 526690"/>
                <a:gd name="connsiteX16" fmla="*/ 192558 w 528278"/>
                <a:gd name="connsiteY16" fmla="*/ 122008 h 526690"/>
                <a:gd name="connsiteX17" fmla="*/ 160590 w 528278"/>
                <a:gd name="connsiteY17" fmla="*/ 145078 h 526690"/>
                <a:gd name="connsiteX18" fmla="*/ 144068 w 528278"/>
                <a:gd name="connsiteY18" fmla="*/ 172834 h 526690"/>
                <a:gd name="connsiteX19" fmla="*/ 141195 w 528278"/>
                <a:gd name="connsiteY19" fmla="*/ 178962 h 526690"/>
                <a:gd name="connsiteX20" fmla="*/ 141195 w 528278"/>
                <a:gd name="connsiteY20" fmla="*/ 180404 h 526690"/>
                <a:gd name="connsiteX21" fmla="*/ 140476 w 528278"/>
                <a:gd name="connsiteY21" fmla="*/ 186171 h 526690"/>
                <a:gd name="connsiteX22" fmla="*/ 140476 w 528278"/>
                <a:gd name="connsiteY22" fmla="*/ 187613 h 526690"/>
                <a:gd name="connsiteX23" fmla="*/ 140476 w 528278"/>
                <a:gd name="connsiteY23" fmla="*/ 188694 h 526690"/>
                <a:gd name="connsiteX24" fmla="*/ 139758 w 528278"/>
                <a:gd name="connsiteY24" fmla="*/ 191218 h 526690"/>
                <a:gd name="connsiteX25" fmla="*/ 139399 w 528278"/>
                <a:gd name="connsiteY25" fmla="*/ 194101 h 526690"/>
                <a:gd name="connsiteX26" fmla="*/ 139399 w 528278"/>
                <a:gd name="connsiteY26" fmla="*/ 194822 h 526690"/>
                <a:gd name="connsiteX27" fmla="*/ 139039 w 528278"/>
                <a:gd name="connsiteY27" fmla="*/ 196985 h 526690"/>
                <a:gd name="connsiteX28" fmla="*/ 139399 w 528278"/>
                <a:gd name="connsiteY28" fmla="*/ 208520 h 526690"/>
                <a:gd name="connsiteX29" fmla="*/ 139399 w 528278"/>
                <a:gd name="connsiteY29" fmla="*/ 209601 h 526690"/>
                <a:gd name="connsiteX30" fmla="*/ 139758 w 528278"/>
                <a:gd name="connsiteY30" fmla="*/ 211764 h 526690"/>
                <a:gd name="connsiteX31" fmla="*/ 139758 w 528278"/>
                <a:gd name="connsiteY31" fmla="*/ 212485 h 526690"/>
                <a:gd name="connsiteX32" fmla="*/ 140476 w 528278"/>
                <a:gd name="connsiteY32" fmla="*/ 214648 h 526690"/>
                <a:gd name="connsiteX33" fmla="*/ 140476 w 528278"/>
                <a:gd name="connsiteY33" fmla="*/ 215729 h 526690"/>
                <a:gd name="connsiteX34" fmla="*/ 158076 w 528278"/>
                <a:gd name="connsiteY34" fmla="*/ 251055 h 526690"/>
                <a:gd name="connsiteX35" fmla="*/ 169929 w 528278"/>
                <a:gd name="connsiteY35" fmla="*/ 260787 h 526690"/>
                <a:gd name="connsiteX36" fmla="*/ 177831 w 528278"/>
                <a:gd name="connsiteY36" fmla="*/ 265473 h 526690"/>
                <a:gd name="connsiteX37" fmla="*/ 220215 w 528278"/>
                <a:gd name="connsiteY37" fmla="*/ 282055 h 526690"/>
                <a:gd name="connsiteX38" fmla="*/ 239251 w 528278"/>
                <a:gd name="connsiteY38" fmla="*/ 286380 h 526690"/>
                <a:gd name="connsiteX39" fmla="*/ 241047 w 528278"/>
                <a:gd name="connsiteY39" fmla="*/ 287822 h 526690"/>
                <a:gd name="connsiteX40" fmla="*/ 270500 w 528278"/>
                <a:gd name="connsiteY40" fmla="*/ 295031 h 526690"/>
                <a:gd name="connsiteX41" fmla="*/ 295643 w 528278"/>
                <a:gd name="connsiteY41" fmla="*/ 304403 h 526690"/>
                <a:gd name="connsiteX42" fmla="*/ 308215 w 528278"/>
                <a:gd name="connsiteY42" fmla="*/ 312334 h 526690"/>
                <a:gd name="connsiteX43" fmla="*/ 317553 w 528278"/>
                <a:gd name="connsiteY43" fmla="*/ 337566 h 526690"/>
                <a:gd name="connsiteX44" fmla="*/ 303904 w 528278"/>
                <a:gd name="connsiteY44" fmla="*/ 359915 h 526690"/>
                <a:gd name="connsiteX45" fmla="*/ 277325 w 528278"/>
                <a:gd name="connsiteY45" fmla="*/ 370368 h 526690"/>
                <a:gd name="connsiteX46" fmla="*/ 275170 w 528278"/>
                <a:gd name="connsiteY46" fmla="*/ 370368 h 526690"/>
                <a:gd name="connsiteX47" fmla="*/ 274451 w 528278"/>
                <a:gd name="connsiteY47" fmla="*/ 371089 h 526690"/>
                <a:gd name="connsiteX48" fmla="*/ 271937 w 528278"/>
                <a:gd name="connsiteY48" fmla="*/ 371089 h 526690"/>
                <a:gd name="connsiteX49" fmla="*/ 270500 w 528278"/>
                <a:gd name="connsiteY49" fmla="*/ 371089 h 526690"/>
                <a:gd name="connsiteX50" fmla="*/ 260802 w 528278"/>
                <a:gd name="connsiteY50" fmla="*/ 371089 h 526690"/>
                <a:gd name="connsiteX51" fmla="*/ 260443 w 528278"/>
                <a:gd name="connsiteY51" fmla="*/ 371089 h 526690"/>
                <a:gd name="connsiteX52" fmla="*/ 257570 w 528278"/>
                <a:gd name="connsiteY52" fmla="*/ 371089 h 526690"/>
                <a:gd name="connsiteX53" fmla="*/ 256851 w 528278"/>
                <a:gd name="connsiteY53" fmla="*/ 371089 h 526690"/>
                <a:gd name="connsiteX54" fmla="*/ 254696 w 528278"/>
                <a:gd name="connsiteY54" fmla="*/ 370368 h 526690"/>
                <a:gd name="connsiteX55" fmla="*/ 252541 w 528278"/>
                <a:gd name="connsiteY55" fmla="*/ 370368 h 526690"/>
                <a:gd name="connsiteX56" fmla="*/ 251104 w 528278"/>
                <a:gd name="connsiteY56" fmla="*/ 370008 h 526690"/>
                <a:gd name="connsiteX57" fmla="*/ 234941 w 528278"/>
                <a:gd name="connsiteY57" fmla="*/ 365322 h 526690"/>
                <a:gd name="connsiteX58" fmla="*/ 231349 w 528278"/>
                <a:gd name="connsiteY58" fmla="*/ 363159 h 526690"/>
                <a:gd name="connsiteX59" fmla="*/ 207284 w 528278"/>
                <a:gd name="connsiteY59" fmla="*/ 345857 h 526690"/>
                <a:gd name="connsiteX60" fmla="*/ 197586 w 528278"/>
                <a:gd name="connsiteY60" fmla="*/ 334682 h 526690"/>
                <a:gd name="connsiteX61" fmla="*/ 193276 w 528278"/>
                <a:gd name="connsiteY61" fmla="*/ 330357 h 526690"/>
                <a:gd name="connsiteX62" fmla="*/ 189684 w 528278"/>
                <a:gd name="connsiteY62" fmla="*/ 327473 h 526690"/>
                <a:gd name="connsiteX63" fmla="*/ 173162 w 528278"/>
                <a:gd name="connsiteY63" fmla="*/ 319182 h 526690"/>
                <a:gd name="connsiteX64" fmla="*/ 164901 w 528278"/>
                <a:gd name="connsiteY64" fmla="*/ 318461 h 526690"/>
                <a:gd name="connsiteX65" fmla="*/ 162027 w 528278"/>
                <a:gd name="connsiteY65" fmla="*/ 318822 h 526690"/>
                <a:gd name="connsiteX66" fmla="*/ 160231 w 528278"/>
                <a:gd name="connsiteY66" fmla="*/ 319182 h 526690"/>
                <a:gd name="connsiteX67" fmla="*/ 158794 w 528278"/>
                <a:gd name="connsiteY67" fmla="*/ 319182 h 526690"/>
                <a:gd name="connsiteX68" fmla="*/ 143709 w 528278"/>
                <a:gd name="connsiteY68" fmla="*/ 327473 h 526690"/>
                <a:gd name="connsiteX69" fmla="*/ 137603 w 528278"/>
                <a:gd name="connsiteY69" fmla="*/ 340089 h 526690"/>
                <a:gd name="connsiteX70" fmla="*/ 136884 w 528278"/>
                <a:gd name="connsiteY70" fmla="*/ 341531 h 526690"/>
                <a:gd name="connsiteX71" fmla="*/ 136884 w 528278"/>
                <a:gd name="connsiteY71" fmla="*/ 341892 h 526690"/>
                <a:gd name="connsiteX72" fmla="*/ 136884 w 528278"/>
                <a:gd name="connsiteY72" fmla="*/ 347659 h 526690"/>
                <a:gd name="connsiteX73" fmla="*/ 136884 w 528278"/>
                <a:gd name="connsiteY73" fmla="*/ 348740 h 526690"/>
                <a:gd name="connsiteX74" fmla="*/ 137603 w 528278"/>
                <a:gd name="connsiteY74" fmla="*/ 350182 h 526690"/>
                <a:gd name="connsiteX75" fmla="*/ 137962 w 528278"/>
                <a:gd name="connsiteY75" fmla="*/ 353066 h 526690"/>
                <a:gd name="connsiteX76" fmla="*/ 143709 w 528278"/>
                <a:gd name="connsiteY76" fmla="*/ 367124 h 526690"/>
                <a:gd name="connsiteX77" fmla="*/ 150174 w 528278"/>
                <a:gd name="connsiteY77" fmla="*/ 375415 h 526690"/>
                <a:gd name="connsiteX78" fmla="*/ 190403 w 528278"/>
                <a:gd name="connsiteY78" fmla="*/ 404973 h 526690"/>
                <a:gd name="connsiteX79" fmla="*/ 207284 w 528278"/>
                <a:gd name="connsiteY79" fmla="*/ 411461 h 526690"/>
                <a:gd name="connsiteX80" fmla="*/ 213749 w 528278"/>
                <a:gd name="connsiteY80" fmla="*/ 413985 h 526690"/>
                <a:gd name="connsiteX81" fmla="*/ 217341 w 528278"/>
                <a:gd name="connsiteY81" fmla="*/ 415066 h 526690"/>
                <a:gd name="connsiteX82" fmla="*/ 218419 w 528278"/>
                <a:gd name="connsiteY82" fmla="*/ 415066 h 526690"/>
                <a:gd name="connsiteX83" fmla="*/ 257570 w 528278"/>
                <a:gd name="connsiteY83" fmla="*/ 420833 h 526690"/>
                <a:gd name="connsiteX84" fmla="*/ 278762 w 528278"/>
                <a:gd name="connsiteY84" fmla="*/ 421915 h 526690"/>
                <a:gd name="connsiteX85" fmla="*/ 280198 w 528278"/>
                <a:gd name="connsiteY85" fmla="*/ 421194 h 526690"/>
                <a:gd name="connsiteX86" fmla="*/ 284868 w 528278"/>
                <a:gd name="connsiteY86" fmla="*/ 421194 h 526690"/>
                <a:gd name="connsiteX87" fmla="*/ 287741 w 528278"/>
                <a:gd name="connsiteY87" fmla="*/ 420833 h 526690"/>
                <a:gd name="connsiteX88" fmla="*/ 296362 w 528278"/>
                <a:gd name="connsiteY88" fmla="*/ 419752 h 526690"/>
                <a:gd name="connsiteX89" fmla="*/ 308574 w 528278"/>
                <a:gd name="connsiteY89" fmla="*/ 417589 h 526690"/>
                <a:gd name="connsiteX90" fmla="*/ 327251 w 528278"/>
                <a:gd name="connsiteY90" fmla="*/ 410740 h 526690"/>
                <a:gd name="connsiteX91" fmla="*/ 332639 w 528278"/>
                <a:gd name="connsiteY91" fmla="*/ 408217 h 526690"/>
                <a:gd name="connsiteX92" fmla="*/ 335153 w 528278"/>
                <a:gd name="connsiteY92" fmla="*/ 406775 h 526690"/>
                <a:gd name="connsiteX93" fmla="*/ 346647 w 528278"/>
                <a:gd name="connsiteY93" fmla="*/ 400647 h 526690"/>
                <a:gd name="connsiteX94" fmla="*/ 348084 w 528278"/>
                <a:gd name="connsiteY94" fmla="*/ 399566 h 526690"/>
                <a:gd name="connsiteX95" fmla="*/ 352394 w 528278"/>
                <a:gd name="connsiteY95" fmla="*/ 395961 h 526690"/>
                <a:gd name="connsiteX96" fmla="*/ 356704 w 528278"/>
                <a:gd name="connsiteY96" fmla="*/ 392717 h 526690"/>
                <a:gd name="connsiteX97" fmla="*/ 357782 w 528278"/>
                <a:gd name="connsiteY97" fmla="*/ 391636 h 526690"/>
                <a:gd name="connsiteX98" fmla="*/ 358500 w 528278"/>
                <a:gd name="connsiteY98" fmla="*/ 391275 h 526690"/>
                <a:gd name="connsiteX99" fmla="*/ 359578 w 528278"/>
                <a:gd name="connsiteY99" fmla="*/ 390194 h 526690"/>
                <a:gd name="connsiteX100" fmla="*/ 390827 w 528278"/>
                <a:gd name="connsiteY100" fmla="*/ 341171 h 526690"/>
                <a:gd name="connsiteX101" fmla="*/ 393341 w 528278"/>
                <a:gd name="connsiteY101" fmla="*/ 328915 h 526690"/>
                <a:gd name="connsiteX102" fmla="*/ 393341 w 528278"/>
                <a:gd name="connsiteY102" fmla="*/ 317741 h 526690"/>
                <a:gd name="connsiteX103" fmla="*/ 393341 w 528278"/>
                <a:gd name="connsiteY103" fmla="*/ 317380 h 526690"/>
                <a:gd name="connsiteX104" fmla="*/ 393341 w 528278"/>
                <a:gd name="connsiteY104" fmla="*/ 314857 h 526690"/>
                <a:gd name="connsiteX105" fmla="*/ 392982 w 528278"/>
                <a:gd name="connsiteY105" fmla="*/ 313775 h 526690"/>
                <a:gd name="connsiteX106" fmla="*/ 386157 w 528278"/>
                <a:gd name="connsiteY106" fmla="*/ 293229 h 526690"/>
                <a:gd name="connsiteX107" fmla="*/ 376459 w 528278"/>
                <a:gd name="connsiteY107" fmla="*/ 279171 h 526690"/>
                <a:gd name="connsiteX108" fmla="*/ 373586 w 528278"/>
                <a:gd name="connsiteY108" fmla="*/ 275566 h 526690"/>
                <a:gd name="connsiteX109" fmla="*/ 335512 w 528278"/>
                <a:gd name="connsiteY109" fmla="*/ 249613 h 526690"/>
                <a:gd name="connsiteX110" fmla="*/ 321504 w 528278"/>
                <a:gd name="connsiteY110" fmla="*/ 243845 h 526690"/>
                <a:gd name="connsiteX111" fmla="*/ 320068 w 528278"/>
                <a:gd name="connsiteY111" fmla="*/ 243485 h 526690"/>
                <a:gd name="connsiteX112" fmla="*/ 302468 w 528278"/>
                <a:gd name="connsiteY112" fmla="*/ 238078 h 526690"/>
                <a:gd name="connsiteX113" fmla="*/ 265113 w 528278"/>
                <a:gd name="connsiteY113" fmla="*/ 229787 h 526690"/>
                <a:gd name="connsiteX114" fmla="*/ 251104 w 528278"/>
                <a:gd name="connsiteY114" fmla="*/ 225822 h 526690"/>
                <a:gd name="connsiteX115" fmla="*/ 247872 w 528278"/>
                <a:gd name="connsiteY115" fmla="*/ 224380 h 526690"/>
                <a:gd name="connsiteX116" fmla="*/ 225603 w 528278"/>
                <a:gd name="connsiteY116" fmla="*/ 215729 h 526690"/>
                <a:gd name="connsiteX117" fmla="*/ 211594 w 528278"/>
                <a:gd name="connsiteY117" fmla="*/ 204194 h 526690"/>
                <a:gd name="connsiteX118" fmla="*/ 208721 w 528278"/>
                <a:gd name="connsiteY118" fmla="*/ 186892 h 526690"/>
                <a:gd name="connsiteX119" fmla="*/ 222370 w 528278"/>
                <a:gd name="connsiteY119" fmla="*/ 168869 h 526690"/>
                <a:gd name="connsiteX120" fmla="*/ 249668 w 528278"/>
                <a:gd name="connsiteY120" fmla="*/ 160578 h 526690"/>
                <a:gd name="connsiteX121" fmla="*/ 267268 w 528278"/>
                <a:gd name="connsiteY121" fmla="*/ 160578 h 526690"/>
                <a:gd name="connsiteX122" fmla="*/ 287741 w 528278"/>
                <a:gd name="connsiteY122" fmla="*/ 166345 h 526690"/>
                <a:gd name="connsiteX123" fmla="*/ 298876 w 528278"/>
                <a:gd name="connsiteY123" fmla="*/ 171752 h 526690"/>
                <a:gd name="connsiteX124" fmla="*/ 299235 w 528278"/>
                <a:gd name="connsiteY124" fmla="*/ 171752 h 526690"/>
                <a:gd name="connsiteX125" fmla="*/ 303186 w 528278"/>
                <a:gd name="connsiteY125" fmla="*/ 174276 h 526690"/>
                <a:gd name="connsiteX126" fmla="*/ 320427 w 528278"/>
                <a:gd name="connsiteY126" fmla="*/ 190136 h 526690"/>
                <a:gd name="connsiteX127" fmla="*/ 330843 w 528278"/>
                <a:gd name="connsiteY127" fmla="*/ 199148 h 526690"/>
                <a:gd name="connsiteX128" fmla="*/ 339823 w 528278"/>
                <a:gd name="connsiteY128" fmla="*/ 204194 h 526690"/>
                <a:gd name="connsiteX129" fmla="*/ 372508 w 528278"/>
                <a:gd name="connsiteY129" fmla="*/ 186171 h 526690"/>
                <a:gd name="connsiteX130" fmla="*/ 373586 w 528278"/>
                <a:gd name="connsiteY130" fmla="*/ 172834 h 526690"/>
                <a:gd name="connsiteX131" fmla="*/ 373586 w 528278"/>
                <a:gd name="connsiteY131" fmla="*/ 170671 h 526690"/>
                <a:gd name="connsiteX132" fmla="*/ 373586 w 528278"/>
                <a:gd name="connsiteY132" fmla="*/ 168869 h 526690"/>
                <a:gd name="connsiteX133" fmla="*/ 368917 w 528278"/>
                <a:gd name="connsiteY133" fmla="*/ 158055 h 526690"/>
                <a:gd name="connsiteX134" fmla="*/ 355268 w 528278"/>
                <a:gd name="connsiteY134" fmla="*/ 141473 h 526690"/>
                <a:gd name="connsiteX135" fmla="*/ 337308 w 528278"/>
                <a:gd name="connsiteY135" fmla="*/ 128136 h 526690"/>
                <a:gd name="connsiteX136" fmla="*/ 283431 w 528278"/>
                <a:gd name="connsiteY136" fmla="*/ 110474 h 526690"/>
                <a:gd name="connsiteX137" fmla="*/ 262239 w 528278"/>
                <a:gd name="connsiteY137" fmla="*/ 107950 h 526690"/>
                <a:gd name="connsiteX138" fmla="*/ 251104 w 528278"/>
                <a:gd name="connsiteY138" fmla="*/ 107950 h 526690"/>
                <a:gd name="connsiteX139" fmla="*/ 249309 w 528278"/>
                <a:gd name="connsiteY139" fmla="*/ 107950 h 526690"/>
                <a:gd name="connsiteX140" fmla="*/ 132070 w 528278"/>
                <a:gd name="connsiteY140" fmla="*/ 0 h 526690"/>
                <a:gd name="connsiteX141" fmla="*/ 135308 w 528278"/>
                <a:gd name="connsiteY141" fmla="*/ 0 h 526690"/>
                <a:gd name="connsiteX142" fmla="*/ 136748 w 528278"/>
                <a:gd name="connsiteY142" fmla="*/ 0 h 526690"/>
                <a:gd name="connsiteX143" fmla="*/ 138547 w 528278"/>
                <a:gd name="connsiteY143" fmla="*/ 0 h 526690"/>
                <a:gd name="connsiteX144" fmla="*/ 141066 w 528278"/>
                <a:gd name="connsiteY144" fmla="*/ 0 h 526690"/>
                <a:gd name="connsiteX145" fmla="*/ 150783 w 528278"/>
                <a:gd name="connsiteY145" fmla="*/ 0 h 526690"/>
                <a:gd name="connsiteX146" fmla="*/ 153661 w 528278"/>
                <a:gd name="connsiteY146" fmla="*/ 0 h 526690"/>
                <a:gd name="connsiteX147" fmla="*/ 155101 w 528278"/>
                <a:gd name="connsiteY147" fmla="*/ 0 h 526690"/>
                <a:gd name="connsiteX148" fmla="*/ 214118 w 528278"/>
                <a:gd name="connsiteY148" fmla="*/ 16549 h 526690"/>
                <a:gd name="connsiteX149" fmla="*/ 222755 w 528278"/>
                <a:gd name="connsiteY149" fmla="*/ 18348 h 526690"/>
                <a:gd name="connsiteX150" fmla="*/ 229592 w 528278"/>
                <a:gd name="connsiteY150" fmla="*/ 17988 h 526690"/>
                <a:gd name="connsiteX151" fmla="*/ 229952 w 528278"/>
                <a:gd name="connsiteY151" fmla="*/ 17988 h 526690"/>
                <a:gd name="connsiteX152" fmla="*/ 230312 w 528278"/>
                <a:gd name="connsiteY152" fmla="*/ 17988 h 526690"/>
                <a:gd name="connsiteX153" fmla="*/ 232471 w 528278"/>
                <a:gd name="connsiteY153" fmla="*/ 16909 h 526690"/>
                <a:gd name="connsiteX154" fmla="*/ 233191 w 528278"/>
                <a:gd name="connsiteY154" fmla="*/ 16909 h 526690"/>
                <a:gd name="connsiteX155" fmla="*/ 235350 w 528278"/>
                <a:gd name="connsiteY155" fmla="*/ 16909 h 526690"/>
                <a:gd name="connsiteX156" fmla="*/ 235710 w 528278"/>
                <a:gd name="connsiteY156" fmla="*/ 16909 h 526690"/>
                <a:gd name="connsiteX157" fmla="*/ 238589 w 528278"/>
                <a:gd name="connsiteY157" fmla="*/ 16549 h 526690"/>
                <a:gd name="connsiteX158" fmla="*/ 238949 w 528278"/>
                <a:gd name="connsiteY158" fmla="*/ 16549 h 526690"/>
                <a:gd name="connsiteX159" fmla="*/ 240028 w 528278"/>
                <a:gd name="connsiteY159" fmla="*/ 16549 h 526690"/>
                <a:gd name="connsiteX160" fmla="*/ 242907 w 528278"/>
                <a:gd name="connsiteY160" fmla="*/ 16549 h 526690"/>
                <a:gd name="connsiteX161" fmla="*/ 243627 w 528278"/>
                <a:gd name="connsiteY161" fmla="*/ 16549 h 526690"/>
                <a:gd name="connsiteX162" fmla="*/ 256582 w 528278"/>
                <a:gd name="connsiteY162" fmla="*/ 15470 h 526690"/>
                <a:gd name="connsiteX163" fmla="*/ 272056 w 528278"/>
                <a:gd name="connsiteY163" fmla="*/ 15470 h 526690"/>
                <a:gd name="connsiteX164" fmla="*/ 277814 w 528278"/>
                <a:gd name="connsiteY164" fmla="*/ 15470 h 526690"/>
                <a:gd name="connsiteX165" fmla="*/ 278174 w 528278"/>
                <a:gd name="connsiteY165" fmla="*/ 16549 h 526690"/>
                <a:gd name="connsiteX166" fmla="*/ 279253 w 528278"/>
                <a:gd name="connsiteY166" fmla="*/ 16549 h 526690"/>
                <a:gd name="connsiteX167" fmla="*/ 282492 w 528278"/>
                <a:gd name="connsiteY167" fmla="*/ 16549 h 526690"/>
                <a:gd name="connsiteX168" fmla="*/ 283212 w 528278"/>
                <a:gd name="connsiteY168" fmla="*/ 16549 h 526690"/>
                <a:gd name="connsiteX169" fmla="*/ 283932 w 528278"/>
                <a:gd name="connsiteY169" fmla="*/ 16549 h 526690"/>
                <a:gd name="connsiteX170" fmla="*/ 286451 w 528278"/>
                <a:gd name="connsiteY170" fmla="*/ 16549 h 526690"/>
                <a:gd name="connsiteX171" fmla="*/ 287530 w 528278"/>
                <a:gd name="connsiteY171" fmla="*/ 16549 h 526690"/>
                <a:gd name="connsiteX172" fmla="*/ 287890 w 528278"/>
                <a:gd name="connsiteY172" fmla="*/ 16549 h 526690"/>
                <a:gd name="connsiteX173" fmla="*/ 290409 w 528278"/>
                <a:gd name="connsiteY173" fmla="*/ 16909 h 526690"/>
                <a:gd name="connsiteX174" fmla="*/ 290769 w 528278"/>
                <a:gd name="connsiteY174" fmla="*/ 16909 h 526690"/>
                <a:gd name="connsiteX175" fmla="*/ 293288 w 528278"/>
                <a:gd name="connsiteY175" fmla="*/ 16909 h 526690"/>
                <a:gd name="connsiteX176" fmla="*/ 293648 w 528278"/>
                <a:gd name="connsiteY176" fmla="*/ 16909 h 526690"/>
                <a:gd name="connsiteX177" fmla="*/ 296167 w 528278"/>
                <a:gd name="connsiteY177" fmla="*/ 17988 h 526690"/>
                <a:gd name="connsiteX178" fmla="*/ 296527 w 528278"/>
                <a:gd name="connsiteY178" fmla="*/ 17988 h 526690"/>
                <a:gd name="connsiteX179" fmla="*/ 297966 w 528278"/>
                <a:gd name="connsiteY179" fmla="*/ 17988 h 526690"/>
                <a:gd name="connsiteX180" fmla="*/ 298326 w 528278"/>
                <a:gd name="connsiteY180" fmla="*/ 17988 h 526690"/>
                <a:gd name="connsiteX181" fmla="*/ 299046 w 528278"/>
                <a:gd name="connsiteY181" fmla="*/ 17988 h 526690"/>
                <a:gd name="connsiteX182" fmla="*/ 300485 w 528278"/>
                <a:gd name="connsiteY182" fmla="*/ 18348 h 526690"/>
                <a:gd name="connsiteX183" fmla="*/ 300845 w 528278"/>
                <a:gd name="connsiteY183" fmla="*/ 18348 h 526690"/>
                <a:gd name="connsiteX184" fmla="*/ 301565 w 528278"/>
                <a:gd name="connsiteY184" fmla="*/ 18348 h 526690"/>
                <a:gd name="connsiteX185" fmla="*/ 303004 w 528278"/>
                <a:gd name="connsiteY185" fmla="*/ 18348 h 526690"/>
                <a:gd name="connsiteX186" fmla="*/ 310202 w 528278"/>
                <a:gd name="connsiteY186" fmla="*/ 19787 h 526690"/>
                <a:gd name="connsiteX187" fmla="*/ 310561 w 528278"/>
                <a:gd name="connsiteY187" fmla="*/ 19787 h 526690"/>
                <a:gd name="connsiteX188" fmla="*/ 312001 w 528278"/>
                <a:gd name="connsiteY188" fmla="*/ 20507 h 526690"/>
                <a:gd name="connsiteX189" fmla="*/ 312361 w 528278"/>
                <a:gd name="connsiteY189" fmla="*/ 20507 h 526690"/>
                <a:gd name="connsiteX190" fmla="*/ 313800 w 528278"/>
                <a:gd name="connsiteY190" fmla="*/ 20507 h 526690"/>
                <a:gd name="connsiteX191" fmla="*/ 315240 w 528278"/>
                <a:gd name="connsiteY191" fmla="*/ 21226 h 526690"/>
                <a:gd name="connsiteX192" fmla="*/ 315959 w 528278"/>
                <a:gd name="connsiteY192" fmla="*/ 21226 h 526690"/>
                <a:gd name="connsiteX193" fmla="*/ 334672 w 528278"/>
                <a:gd name="connsiteY193" fmla="*/ 25184 h 526690"/>
                <a:gd name="connsiteX194" fmla="*/ 406285 w 528278"/>
                <a:gd name="connsiteY194" fmla="*/ 60080 h 526690"/>
                <a:gd name="connsiteX195" fmla="*/ 407005 w 528278"/>
                <a:gd name="connsiteY195" fmla="*/ 61519 h 526690"/>
                <a:gd name="connsiteX196" fmla="*/ 417081 w 528278"/>
                <a:gd name="connsiteY196" fmla="*/ 69074 h 526690"/>
                <a:gd name="connsiteX197" fmla="*/ 433634 w 528278"/>
                <a:gd name="connsiteY197" fmla="*/ 83825 h 526690"/>
                <a:gd name="connsiteX198" fmla="*/ 435074 w 528278"/>
                <a:gd name="connsiteY198" fmla="*/ 84184 h 526690"/>
                <a:gd name="connsiteX199" fmla="*/ 439392 w 528278"/>
                <a:gd name="connsiteY199" fmla="*/ 88861 h 526690"/>
                <a:gd name="connsiteX200" fmla="*/ 443351 w 528278"/>
                <a:gd name="connsiteY200" fmla="*/ 92459 h 526690"/>
                <a:gd name="connsiteX201" fmla="*/ 444790 w 528278"/>
                <a:gd name="connsiteY201" fmla="*/ 93898 h 526690"/>
                <a:gd name="connsiteX202" fmla="*/ 457745 w 528278"/>
                <a:gd name="connsiteY202" fmla="*/ 109727 h 526690"/>
                <a:gd name="connsiteX203" fmla="*/ 465662 w 528278"/>
                <a:gd name="connsiteY203" fmla="*/ 118721 h 526690"/>
                <a:gd name="connsiteX204" fmla="*/ 488693 w 528278"/>
                <a:gd name="connsiteY204" fmla="*/ 156496 h 526690"/>
                <a:gd name="connsiteX205" fmla="*/ 492652 w 528278"/>
                <a:gd name="connsiteY205" fmla="*/ 165850 h 526690"/>
                <a:gd name="connsiteX206" fmla="*/ 497330 w 528278"/>
                <a:gd name="connsiteY206" fmla="*/ 176643 h 526690"/>
                <a:gd name="connsiteX207" fmla="*/ 504167 w 528278"/>
                <a:gd name="connsiteY207" fmla="*/ 195710 h 526690"/>
                <a:gd name="connsiteX208" fmla="*/ 508486 w 528278"/>
                <a:gd name="connsiteY208" fmla="*/ 211540 h 526690"/>
                <a:gd name="connsiteX209" fmla="*/ 510285 w 528278"/>
                <a:gd name="connsiteY209" fmla="*/ 220174 h 526690"/>
                <a:gd name="connsiteX210" fmla="*/ 511005 w 528278"/>
                <a:gd name="connsiteY210" fmla="*/ 223052 h 526690"/>
                <a:gd name="connsiteX211" fmla="*/ 511005 w 528278"/>
                <a:gd name="connsiteY211" fmla="*/ 224491 h 526690"/>
                <a:gd name="connsiteX212" fmla="*/ 511365 w 528278"/>
                <a:gd name="connsiteY212" fmla="*/ 226650 h 526690"/>
                <a:gd name="connsiteX213" fmla="*/ 511365 w 528278"/>
                <a:gd name="connsiteY213" fmla="*/ 227009 h 526690"/>
                <a:gd name="connsiteX214" fmla="*/ 513164 w 528278"/>
                <a:gd name="connsiteY214" fmla="*/ 241040 h 526690"/>
                <a:gd name="connsiteX215" fmla="*/ 513884 w 528278"/>
                <a:gd name="connsiteY215" fmla="*/ 260467 h 526690"/>
                <a:gd name="connsiteX216" fmla="*/ 513884 w 528278"/>
                <a:gd name="connsiteY216" fmla="*/ 261187 h 526690"/>
                <a:gd name="connsiteX217" fmla="*/ 513164 w 528278"/>
                <a:gd name="connsiteY217" fmla="*/ 275577 h 526690"/>
                <a:gd name="connsiteX218" fmla="*/ 513164 w 528278"/>
                <a:gd name="connsiteY218" fmla="*/ 278815 h 526690"/>
                <a:gd name="connsiteX219" fmla="*/ 512804 w 528278"/>
                <a:gd name="connsiteY219" fmla="*/ 278815 h 526690"/>
                <a:gd name="connsiteX220" fmla="*/ 512804 w 528278"/>
                <a:gd name="connsiteY220" fmla="*/ 282053 h 526690"/>
                <a:gd name="connsiteX221" fmla="*/ 511725 w 528278"/>
                <a:gd name="connsiteY221" fmla="*/ 286730 h 526690"/>
                <a:gd name="connsiteX222" fmla="*/ 511725 w 528278"/>
                <a:gd name="connsiteY222" fmla="*/ 287449 h 526690"/>
                <a:gd name="connsiteX223" fmla="*/ 511725 w 528278"/>
                <a:gd name="connsiteY223" fmla="*/ 289608 h 526690"/>
                <a:gd name="connsiteX224" fmla="*/ 511365 w 528278"/>
                <a:gd name="connsiteY224" fmla="*/ 291047 h 526690"/>
                <a:gd name="connsiteX225" fmla="*/ 511005 w 528278"/>
                <a:gd name="connsiteY225" fmla="*/ 293206 h 526690"/>
                <a:gd name="connsiteX226" fmla="*/ 509565 w 528278"/>
                <a:gd name="connsiteY226" fmla="*/ 300761 h 526690"/>
                <a:gd name="connsiteX227" fmla="*/ 509565 w 528278"/>
                <a:gd name="connsiteY227" fmla="*/ 302919 h 526690"/>
                <a:gd name="connsiteX228" fmla="*/ 510285 w 528278"/>
                <a:gd name="connsiteY228" fmla="*/ 305797 h 526690"/>
                <a:gd name="connsiteX229" fmla="*/ 511725 w 528278"/>
                <a:gd name="connsiteY229" fmla="*/ 306517 h 526690"/>
                <a:gd name="connsiteX230" fmla="*/ 527918 w 528278"/>
                <a:gd name="connsiteY230" fmla="*/ 360841 h 526690"/>
                <a:gd name="connsiteX231" fmla="*/ 527918 w 528278"/>
                <a:gd name="connsiteY231" fmla="*/ 361560 h 526690"/>
                <a:gd name="connsiteX232" fmla="*/ 527918 w 528278"/>
                <a:gd name="connsiteY232" fmla="*/ 364078 h 526690"/>
                <a:gd name="connsiteX233" fmla="*/ 527918 w 528278"/>
                <a:gd name="connsiteY233" fmla="*/ 365158 h 526690"/>
                <a:gd name="connsiteX234" fmla="*/ 528278 w 528278"/>
                <a:gd name="connsiteY234" fmla="*/ 367316 h 526690"/>
                <a:gd name="connsiteX235" fmla="*/ 528278 w 528278"/>
                <a:gd name="connsiteY235" fmla="*/ 374512 h 526690"/>
                <a:gd name="connsiteX236" fmla="*/ 527918 w 528278"/>
                <a:gd name="connsiteY236" fmla="*/ 377749 h 526690"/>
                <a:gd name="connsiteX237" fmla="*/ 528278 w 528278"/>
                <a:gd name="connsiteY237" fmla="*/ 379908 h 526690"/>
                <a:gd name="connsiteX238" fmla="*/ 528278 w 528278"/>
                <a:gd name="connsiteY238" fmla="*/ 380987 h 526690"/>
                <a:gd name="connsiteX239" fmla="*/ 527918 w 528278"/>
                <a:gd name="connsiteY239" fmla="*/ 382786 h 526690"/>
                <a:gd name="connsiteX240" fmla="*/ 522520 w 528278"/>
                <a:gd name="connsiteY240" fmla="*/ 416604 h 526690"/>
                <a:gd name="connsiteX241" fmla="*/ 511005 w 528278"/>
                <a:gd name="connsiteY241" fmla="*/ 445744 h 526690"/>
                <a:gd name="connsiteX242" fmla="*/ 490493 w 528278"/>
                <a:gd name="connsiteY242" fmla="*/ 475604 h 526690"/>
                <a:gd name="connsiteX243" fmla="*/ 478257 w 528278"/>
                <a:gd name="connsiteY243" fmla="*/ 489635 h 526690"/>
                <a:gd name="connsiteX244" fmla="*/ 449468 w 528278"/>
                <a:gd name="connsiteY244" fmla="*/ 510141 h 526690"/>
                <a:gd name="connsiteX245" fmla="*/ 425358 w 528278"/>
                <a:gd name="connsiteY245" fmla="*/ 520575 h 526690"/>
                <a:gd name="connsiteX246" fmla="*/ 404845 w 528278"/>
                <a:gd name="connsiteY246" fmla="*/ 525611 h 526690"/>
                <a:gd name="connsiteX247" fmla="*/ 393690 w 528278"/>
                <a:gd name="connsiteY247" fmla="*/ 526331 h 526690"/>
                <a:gd name="connsiteX248" fmla="*/ 393690 w 528278"/>
                <a:gd name="connsiteY248" fmla="*/ 526690 h 526690"/>
                <a:gd name="connsiteX249" fmla="*/ 392250 w 528278"/>
                <a:gd name="connsiteY249" fmla="*/ 526690 h 526690"/>
                <a:gd name="connsiteX250" fmla="*/ 389731 w 528278"/>
                <a:gd name="connsiteY250" fmla="*/ 526690 h 526690"/>
                <a:gd name="connsiteX251" fmla="*/ 387932 w 528278"/>
                <a:gd name="connsiteY251" fmla="*/ 526690 h 526690"/>
                <a:gd name="connsiteX252" fmla="*/ 381454 w 528278"/>
                <a:gd name="connsiteY252" fmla="*/ 526690 h 526690"/>
                <a:gd name="connsiteX253" fmla="*/ 378935 w 528278"/>
                <a:gd name="connsiteY253" fmla="*/ 526690 h 526690"/>
                <a:gd name="connsiteX254" fmla="*/ 376776 w 528278"/>
                <a:gd name="connsiteY254" fmla="*/ 526690 h 526690"/>
                <a:gd name="connsiteX255" fmla="*/ 374617 w 528278"/>
                <a:gd name="connsiteY255" fmla="*/ 526690 h 526690"/>
                <a:gd name="connsiteX256" fmla="*/ 374617 w 528278"/>
                <a:gd name="connsiteY256" fmla="*/ 526331 h 526690"/>
                <a:gd name="connsiteX257" fmla="*/ 309482 w 528278"/>
                <a:gd name="connsiteY257" fmla="*/ 506544 h 526690"/>
                <a:gd name="connsiteX258" fmla="*/ 308762 w 528278"/>
                <a:gd name="connsiteY258" fmla="*/ 505824 h 526690"/>
                <a:gd name="connsiteX259" fmla="*/ 292208 w 528278"/>
                <a:gd name="connsiteY259" fmla="*/ 507263 h 526690"/>
                <a:gd name="connsiteX260" fmla="*/ 254423 w 528278"/>
                <a:gd name="connsiteY260" fmla="*/ 509422 h 526690"/>
                <a:gd name="connsiteX261" fmla="*/ 252983 w 528278"/>
                <a:gd name="connsiteY261" fmla="*/ 509422 h 526690"/>
                <a:gd name="connsiteX262" fmla="*/ 252624 w 528278"/>
                <a:gd name="connsiteY262" fmla="*/ 509422 h 526690"/>
                <a:gd name="connsiteX263" fmla="*/ 245426 w 528278"/>
                <a:gd name="connsiteY263" fmla="*/ 508702 h 526690"/>
                <a:gd name="connsiteX264" fmla="*/ 241108 w 528278"/>
                <a:gd name="connsiteY264" fmla="*/ 508702 h 526690"/>
                <a:gd name="connsiteX265" fmla="*/ 240388 w 528278"/>
                <a:gd name="connsiteY265" fmla="*/ 508702 h 526690"/>
                <a:gd name="connsiteX266" fmla="*/ 240028 w 528278"/>
                <a:gd name="connsiteY266" fmla="*/ 507983 h 526690"/>
                <a:gd name="connsiteX267" fmla="*/ 237150 w 528278"/>
                <a:gd name="connsiteY267" fmla="*/ 507983 h 526690"/>
                <a:gd name="connsiteX268" fmla="*/ 236790 w 528278"/>
                <a:gd name="connsiteY268" fmla="*/ 507983 h 526690"/>
                <a:gd name="connsiteX269" fmla="*/ 235710 w 528278"/>
                <a:gd name="connsiteY269" fmla="*/ 507983 h 526690"/>
                <a:gd name="connsiteX270" fmla="*/ 233191 w 528278"/>
                <a:gd name="connsiteY270" fmla="*/ 507983 h 526690"/>
                <a:gd name="connsiteX271" fmla="*/ 232831 w 528278"/>
                <a:gd name="connsiteY271" fmla="*/ 507983 h 526690"/>
                <a:gd name="connsiteX272" fmla="*/ 230312 w 528278"/>
                <a:gd name="connsiteY272" fmla="*/ 507263 h 526690"/>
                <a:gd name="connsiteX273" fmla="*/ 229952 w 528278"/>
                <a:gd name="connsiteY273" fmla="*/ 507263 h 526690"/>
                <a:gd name="connsiteX274" fmla="*/ 227433 w 528278"/>
                <a:gd name="connsiteY274" fmla="*/ 507263 h 526690"/>
                <a:gd name="connsiteX275" fmla="*/ 227073 w 528278"/>
                <a:gd name="connsiteY275" fmla="*/ 507263 h 526690"/>
                <a:gd name="connsiteX276" fmla="*/ 225634 w 528278"/>
                <a:gd name="connsiteY276" fmla="*/ 507263 h 526690"/>
                <a:gd name="connsiteX277" fmla="*/ 225274 w 528278"/>
                <a:gd name="connsiteY277" fmla="*/ 507263 h 526690"/>
                <a:gd name="connsiteX278" fmla="*/ 222755 w 528278"/>
                <a:gd name="connsiteY278" fmla="*/ 506544 h 526690"/>
                <a:gd name="connsiteX279" fmla="*/ 220596 w 528278"/>
                <a:gd name="connsiteY279" fmla="*/ 506544 h 526690"/>
                <a:gd name="connsiteX280" fmla="*/ 218797 w 528278"/>
                <a:gd name="connsiteY280" fmla="*/ 505824 h 526690"/>
                <a:gd name="connsiteX281" fmla="*/ 214478 w 528278"/>
                <a:gd name="connsiteY281" fmla="*/ 505465 h 526690"/>
                <a:gd name="connsiteX282" fmla="*/ 213399 w 528278"/>
                <a:gd name="connsiteY282" fmla="*/ 505465 h 526690"/>
                <a:gd name="connsiteX283" fmla="*/ 213039 w 528278"/>
                <a:gd name="connsiteY283" fmla="*/ 505465 h 526690"/>
                <a:gd name="connsiteX284" fmla="*/ 211239 w 528278"/>
                <a:gd name="connsiteY284" fmla="*/ 504385 h 526690"/>
                <a:gd name="connsiteX285" fmla="*/ 207641 w 528278"/>
                <a:gd name="connsiteY285" fmla="*/ 504026 h 526690"/>
                <a:gd name="connsiteX286" fmla="*/ 204762 w 528278"/>
                <a:gd name="connsiteY286" fmla="*/ 502946 h 526690"/>
                <a:gd name="connsiteX287" fmla="*/ 203322 w 528278"/>
                <a:gd name="connsiteY287" fmla="*/ 502586 h 526690"/>
                <a:gd name="connsiteX288" fmla="*/ 196485 w 528278"/>
                <a:gd name="connsiteY288" fmla="*/ 501147 h 526690"/>
                <a:gd name="connsiteX289" fmla="*/ 178852 w 528278"/>
                <a:gd name="connsiteY289" fmla="*/ 495751 h 526690"/>
                <a:gd name="connsiteX290" fmla="*/ 152222 w 528278"/>
                <a:gd name="connsiteY290" fmla="*/ 484598 h 526690"/>
                <a:gd name="connsiteX291" fmla="*/ 150783 w 528278"/>
                <a:gd name="connsiteY291" fmla="*/ 483879 h 526690"/>
                <a:gd name="connsiteX292" fmla="*/ 146464 w 528278"/>
                <a:gd name="connsiteY292" fmla="*/ 481720 h 526690"/>
                <a:gd name="connsiteX293" fmla="*/ 139987 w 528278"/>
                <a:gd name="connsiteY293" fmla="*/ 478482 h 526690"/>
                <a:gd name="connsiteX294" fmla="*/ 123073 w 528278"/>
                <a:gd name="connsiteY294" fmla="*/ 467690 h 526690"/>
                <a:gd name="connsiteX295" fmla="*/ 88166 w 528278"/>
                <a:gd name="connsiteY295" fmla="*/ 438909 h 526690"/>
                <a:gd name="connsiteX296" fmla="*/ 86727 w 528278"/>
                <a:gd name="connsiteY296" fmla="*/ 437470 h 526690"/>
                <a:gd name="connsiteX297" fmla="*/ 83488 w 528278"/>
                <a:gd name="connsiteY297" fmla="*/ 433872 h 526690"/>
                <a:gd name="connsiteX298" fmla="*/ 81689 w 528278"/>
                <a:gd name="connsiteY298" fmla="*/ 430994 h 526690"/>
                <a:gd name="connsiteX299" fmla="*/ 79890 w 528278"/>
                <a:gd name="connsiteY299" fmla="*/ 429555 h 526690"/>
                <a:gd name="connsiteX300" fmla="*/ 78450 w 528278"/>
                <a:gd name="connsiteY300" fmla="*/ 427756 h 526690"/>
                <a:gd name="connsiteX301" fmla="*/ 64775 w 528278"/>
                <a:gd name="connsiteY301" fmla="*/ 410847 h 526690"/>
                <a:gd name="connsiteX302" fmla="*/ 47142 w 528278"/>
                <a:gd name="connsiteY302" fmla="*/ 383506 h 526690"/>
                <a:gd name="connsiteX303" fmla="*/ 46422 w 528278"/>
                <a:gd name="connsiteY303" fmla="*/ 382426 h 526690"/>
                <a:gd name="connsiteX304" fmla="*/ 37426 w 528278"/>
                <a:gd name="connsiteY304" fmla="*/ 364078 h 526690"/>
                <a:gd name="connsiteX305" fmla="*/ 19073 w 528278"/>
                <a:gd name="connsiteY305" fmla="*/ 302919 h 526690"/>
                <a:gd name="connsiteX306" fmla="*/ 18353 w 528278"/>
                <a:gd name="connsiteY306" fmla="*/ 301480 h 526690"/>
                <a:gd name="connsiteX307" fmla="*/ 18353 w 528278"/>
                <a:gd name="connsiteY307" fmla="*/ 300041 h 526690"/>
                <a:gd name="connsiteX308" fmla="*/ 17993 w 528278"/>
                <a:gd name="connsiteY308" fmla="*/ 299321 h 526690"/>
                <a:gd name="connsiteX309" fmla="*/ 17993 w 528278"/>
                <a:gd name="connsiteY309" fmla="*/ 297163 h 526690"/>
                <a:gd name="connsiteX310" fmla="*/ 17993 w 528278"/>
                <a:gd name="connsiteY310" fmla="*/ 294645 h 526690"/>
                <a:gd name="connsiteX311" fmla="*/ 17993 w 528278"/>
                <a:gd name="connsiteY311" fmla="*/ 293565 h 526690"/>
                <a:gd name="connsiteX312" fmla="*/ 17633 w 528278"/>
                <a:gd name="connsiteY312" fmla="*/ 292126 h 526690"/>
                <a:gd name="connsiteX313" fmla="*/ 16194 w 528278"/>
                <a:gd name="connsiteY313" fmla="*/ 276657 h 526690"/>
                <a:gd name="connsiteX314" fmla="*/ 16194 w 528278"/>
                <a:gd name="connsiteY314" fmla="*/ 242119 h 526690"/>
                <a:gd name="connsiteX315" fmla="*/ 16554 w 528278"/>
                <a:gd name="connsiteY315" fmla="*/ 241040 h 526690"/>
                <a:gd name="connsiteX316" fmla="*/ 17993 w 528278"/>
                <a:gd name="connsiteY316" fmla="*/ 226650 h 526690"/>
                <a:gd name="connsiteX317" fmla="*/ 17993 w 528278"/>
                <a:gd name="connsiteY317" fmla="*/ 221613 h 526690"/>
                <a:gd name="connsiteX318" fmla="*/ 8997 w 528278"/>
                <a:gd name="connsiteY318" fmla="*/ 200387 h 526690"/>
                <a:gd name="connsiteX319" fmla="*/ 1080 w 528278"/>
                <a:gd name="connsiteY319" fmla="*/ 160454 h 526690"/>
                <a:gd name="connsiteX320" fmla="*/ 0 w 528278"/>
                <a:gd name="connsiteY320" fmla="*/ 160454 h 526690"/>
                <a:gd name="connsiteX321" fmla="*/ 0 w 528278"/>
                <a:gd name="connsiteY321" fmla="*/ 159015 h 526690"/>
                <a:gd name="connsiteX322" fmla="*/ 0 w 528278"/>
                <a:gd name="connsiteY322" fmla="*/ 156137 h 526690"/>
                <a:gd name="connsiteX323" fmla="*/ 0 w 528278"/>
                <a:gd name="connsiteY323" fmla="*/ 146063 h 526690"/>
                <a:gd name="connsiteX324" fmla="*/ 0 w 528278"/>
                <a:gd name="connsiteY324" fmla="*/ 143545 h 526690"/>
                <a:gd name="connsiteX325" fmla="*/ 0 w 528278"/>
                <a:gd name="connsiteY325" fmla="*/ 141027 h 526690"/>
                <a:gd name="connsiteX326" fmla="*/ 5758 w 528278"/>
                <a:gd name="connsiteY326" fmla="*/ 107209 h 526690"/>
                <a:gd name="connsiteX327" fmla="*/ 17633 w 528278"/>
                <a:gd name="connsiteY327" fmla="*/ 79867 h 526690"/>
                <a:gd name="connsiteX328" fmla="*/ 35267 w 528278"/>
                <a:gd name="connsiteY328" fmla="*/ 52166 h 526690"/>
                <a:gd name="connsiteX329" fmla="*/ 46422 w 528278"/>
                <a:gd name="connsiteY329" fmla="*/ 41013 h 526690"/>
                <a:gd name="connsiteX330" fmla="*/ 77011 w 528278"/>
                <a:gd name="connsiteY330" fmla="*/ 17988 h 526690"/>
                <a:gd name="connsiteX331" fmla="*/ 120914 w 528278"/>
                <a:gd name="connsiteY331" fmla="*/ 2159 h 526690"/>
                <a:gd name="connsiteX332" fmla="*/ 132070 w 528278"/>
                <a:gd name="connsiteY332" fmla="*/ 0 h 5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528278" h="526690">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44" name="Freeform 12">
              <a:extLst>
                <a:ext uri="{FF2B5EF4-FFF2-40B4-BE49-F238E27FC236}">
                  <a16:creationId xmlns:a16="http://schemas.microsoft.com/office/drawing/2014/main" id="{3E98E09D-8A2A-1F41-94E0-19B4E64A7395}"/>
                </a:ext>
              </a:extLst>
            </p:cNvPr>
            <p:cNvSpPr>
              <a:spLocks noChangeArrowheads="1"/>
            </p:cNvSpPr>
            <p:nvPr/>
          </p:nvSpPr>
          <p:spPr bwMode="auto">
            <a:xfrm>
              <a:off x="7902721" y="2136841"/>
              <a:ext cx="1032960" cy="1032960"/>
            </a:xfrm>
            <a:custGeom>
              <a:avLst/>
              <a:gdLst>
                <a:gd name="T0" fmla="*/ 2373 w 2374"/>
                <a:gd name="T1" fmla="*/ 1185 h 2373"/>
                <a:gd name="T2" fmla="*/ 2373 w 2374"/>
                <a:gd name="T3" fmla="*/ 1185 h 2373"/>
                <a:gd name="T4" fmla="*/ 1187 w 2374"/>
                <a:gd name="T5" fmla="*/ 2372 h 2373"/>
                <a:gd name="T6" fmla="*/ 1187 w 2374"/>
                <a:gd name="T7" fmla="*/ 2372 h 2373"/>
                <a:gd name="T8" fmla="*/ 0 w 2374"/>
                <a:gd name="T9" fmla="*/ 1185 h 2373"/>
                <a:gd name="T10" fmla="*/ 0 w 2374"/>
                <a:gd name="T11" fmla="*/ 1185 h 2373"/>
                <a:gd name="T12" fmla="*/ 1187 w 2374"/>
                <a:gd name="T13" fmla="*/ 0 h 2373"/>
                <a:gd name="T14" fmla="*/ 1187 w 2374"/>
                <a:gd name="T15" fmla="*/ 0 h 2373"/>
                <a:gd name="T16" fmla="*/ 2373 w 2374"/>
                <a:gd name="T17" fmla="*/ 1185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4" h="2373">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45" name="Freeform 144">
              <a:extLst>
                <a:ext uri="{FF2B5EF4-FFF2-40B4-BE49-F238E27FC236}">
                  <a16:creationId xmlns:a16="http://schemas.microsoft.com/office/drawing/2014/main" id="{A4E2B6D8-C088-AE41-8C84-75B4792B836E}"/>
                </a:ext>
              </a:extLst>
            </p:cNvPr>
            <p:cNvSpPr>
              <a:spLocks noChangeArrowheads="1"/>
            </p:cNvSpPr>
            <p:nvPr/>
          </p:nvSpPr>
          <p:spPr bwMode="auto">
            <a:xfrm>
              <a:off x="8135042" y="2474761"/>
              <a:ext cx="570164" cy="358605"/>
            </a:xfrm>
            <a:custGeom>
              <a:avLst/>
              <a:gdLst>
                <a:gd name="connsiteX0" fmla="*/ 58206 w 471425"/>
                <a:gd name="connsiteY0" fmla="*/ 163436 h 296503"/>
                <a:gd name="connsiteX1" fmla="*/ 58206 w 471425"/>
                <a:gd name="connsiteY1" fmla="*/ 241194 h 296503"/>
                <a:gd name="connsiteX2" fmla="*/ 112820 w 471425"/>
                <a:gd name="connsiteY2" fmla="*/ 241194 h 296503"/>
                <a:gd name="connsiteX3" fmla="*/ 153421 w 471425"/>
                <a:gd name="connsiteY3" fmla="*/ 239754 h 296503"/>
                <a:gd name="connsiteX4" fmla="*/ 173901 w 471425"/>
                <a:gd name="connsiteY4" fmla="*/ 228235 h 296503"/>
                <a:gd name="connsiteX5" fmla="*/ 182165 w 471425"/>
                <a:gd name="connsiteY5" fmla="*/ 203755 h 296503"/>
                <a:gd name="connsiteX6" fmla="*/ 176057 w 471425"/>
                <a:gd name="connsiteY6" fmla="*/ 181076 h 296503"/>
                <a:gd name="connsiteX7" fmla="*/ 157733 w 471425"/>
                <a:gd name="connsiteY7" fmla="*/ 168116 h 296503"/>
                <a:gd name="connsiteX8" fmla="*/ 105634 w 471425"/>
                <a:gd name="connsiteY8" fmla="*/ 163436 h 296503"/>
                <a:gd name="connsiteX9" fmla="*/ 374578 w 471425"/>
                <a:gd name="connsiteY9" fmla="*/ 119107 h 296503"/>
                <a:gd name="connsiteX10" fmla="*/ 344632 w 471425"/>
                <a:gd name="connsiteY10" fmla="*/ 132808 h 296503"/>
                <a:gd name="connsiteX11" fmla="*/ 332725 w 471425"/>
                <a:gd name="connsiteY11" fmla="*/ 168504 h 296503"/>
                <a:gd name="connsiteX12" fmla="*/ 416069 w 471425"/>
                <a:gd name="connsiteY12" fmla="*/ 168504 h 296503"/>
                <a:gd name="connsiteX13" fmla="*/ 403442 w 471425"/>
                <a:gd name="connsiteY13" fmla="*/ 131726 h 296503"/>
                <a:gd name="connsiteX14" fmla="*/ 374578 w 471425"/>
                <a:gd name="connsiteY14" fmla="*/ 119107 h 296503"/>
                <a:gd name="connsiteX15" fmla="*/ 371691 w 471425"/>
                <a:gd name="connsiteY15" fmla="*/ 76200 h 296503"/>
                <a:gd name="connsiteX16" fmla="*/ 446016 w 471425"/>
                <a:gd name="connsiteY16" fmla="*/ 107569 h 296503"/>
                <a:gd name="connsiteX17" fmla="*/ 471271 w 471425"/>
                <a:gd name="connsiteY17" fmla="*/ 202757 h 296503"/>
                <a:gd name="connsiteX18" fmla="*/ 332004 w 471425"/>
                <a:gd name="connsiteY18" fmla="*/ 202757 h 296503"/>
                <a:gd name="connsiteX19" fmla="*/ 346075 w 471425"/>
                <a:gd name="connsiteY19" fmla="*/ 241337 h 296503"/>
                <a:gd name="connsiteX20" fmla="*/ 377464 w 471425"/>
                <a:gd name="connsiteY20" fmla="*/ 255399 h 296503"/>
                <a:gd name="connsiteX21" fmla="*/ 399112 w 471425"/>
                <a:gd name="connsiteY21" fmla="*/ 247827 h 296503"/>
                <a:gd name="connsiteX22" fmla="*/ 413183 w 471425"/>
                <a:gd name="connsiteY22" fmla="*/ 225112 h 296503"/>
                <a:gd name="connsiteX23" fmla="*/ 468746 w 471425"/>
                <a:gd name="connsiteY23" fmla="*/ 234126 h 296503"/>
                <a:gd name="connsiteX24" fmla="*/ 434470 w 471425"/>
                <a:gd name="connsiteY24" fmla="*/ 280638 h 296503"/>
                <a:gd name="connsiteX25" fmla="*/ 376743 w 471425"/>
                <a:gd name="connsiteY25" fmla="*/ 296503 h 296503"/>
                <a:gd name="connsiteX26" fmla="*/ 295563 w 471425"/>
                <a:gd name="connsiteY26" fmla="*/ 260807 h 296503"/>
                <a:gd name="connsiteX27" fmla="*/ 274637 w 471425"/>
                <a:gd name="connsiteY27" fmla="*/ 188334 h 296503"/>
                <a:gd name="connsiteX28" fmla="*/ 301696 w 471425"/>
                <a:gd name="connsiteY28" fmla="*/ 106487 h 296503"/>
                <a:gd name="connsiteX29" fmla="*/ 371691 w 471425"/>
                <a:gd name="connsiteY29" fmla="*/ 76200 h 296503"/>
                <a:gd name="connsiteX30" fmla="*/ 58206 w 471425"/>
                <a:gd name="connsiteY30" fmla="*/ 48239 h 296503"/>
                <a:gd name="connsiteX31" fmla="*/ 58206 w 471425"/>
                <a:gd name="connsiteY31" fmla="*/ 115197 h 296503"/>
                <a:gd name="connsiteX32" fmla="*/ 96292 w 471425"/>
                <a:gd name="connsiteY32" fmla="*/ 115197 h 296503"/>
                <a:gd name="connsiteX33" fmla="*/ 139408 w 471425"/>
                <a:gd name="connsiteY33" fmla="*/ 114477 h 296503"/>
                <a:gd name="connsiteX34" fmla="*/ 162763 w 471425"/>
                <a:gd name="connsiteY34" fmla="*/ 103678 h 296503"/>
                <a:gd name="connsiteX35" fmla="*/ 172105 w 471425"/>
                <a:gd name="connsiteY35" fmla="*/ 81358 h 296503"/>
                <a:gd name="connsiteX36" fmla="*/ 163841 w 471425"/>
                <a:gd name="connsiteY36" fmla="*/ 59399 h 296503"/>
                <a:gd name="connsiteX37" fmla="*/ 142283 w 471425"/>
                <a:gd name="connsiteY37" fmla="*/ 49319 h 296503"/>
                <a:gd name="connsiteX38" fmla="*/ 91981 w 471425"/>
                <a:gd name="connsiteY38" fmla="*/ 48239 h 296503"/>
                <a:gd name="connsiteX39" fmla="*/ 314325 w 471425"/>
                <a:gd name="connsiteY39" fmla="*/ 7938 h 296503"/>
                <a:gd name="connsiteX40" fmla="*/ 437789 w 471425"/>
                <a:gd name="connsiteY40" fmla="*/ 7938 h 296503"/>
                <a:gd name="connsiteX41" fmla="*/ 437789 w 471425"/>
                <a:gd name="connsiteY41" fmla="*/ 56794 h 296503"/>
                <a:gd name="connsiteX42" fmla="*/ 314325 w 471425"/>
                <a:gd name="connsiteY42" fmla="*/ 56794 h 296503"/>
                <a:gd name="connsiteX43" fmla="*/ 0 w 471425"/>
                <a:gd name="connsiteY43" fmla="*/ 0 h 296503"/>
                <a:gd name="connsiteX44" fmla="*/ 116054 w 471425"/>
                <a:gd name="connsiteY44" fmla="*/ 0 h 296503"/>
                <a:gd name="connsiteX45" fmla="*/ 167074 w 471425"/>
                <a:gd name="connsiteY45" fmla="*/ 2880 h 296503"/>
                <a:gd name="connsiteX46" fmla="*/ 197256 w 471425"/>
                <a:gd name="connsiteY46" fmla="*/ 14760 h 296503"/>
                <a:gd name="connsiteX47" fmla="*/ 219892 w 471425"/>
                <a:gd name="connsiteY47" fmla="*/ 38519 h 296503"/>
                <a:gd name="connsiteX48" fmla="*/ 228515 w 471425"/>
                <a:gd name="connsiteY48" fmla="*/ 73438 h 296503"/>
                <a:gd name="connsiteX49" fmla="*/ 217376 w 471425"/>
                <a:gd name="connsiteY49" fmla="*/ 110517 h 296503"/>
                <a:gd name="connsiteX50" fmla="*/ 187555 w 471425"/>
                <a:gd name="connsiteY50" fmla="*/ 136077 h 296503"/>
                <a:gd name="connsiteX51" fmla="*/ 228515 w 471425"/>
                <a:gd name="connsiteY51" fmla="*/ 161996 h 296503"/>
                <a:gd name="connsiteX52" fmla="*/ 242527 w 471425"/>
                <a:gd name="connsiteY52" fmla="*/ 206275 h 296503"/>
                <a:gd name="connsiteX53" fmla="*/ 233186 w 471425"/>
                <a:gd name="connsiteY53" fmla="*/ 244794 h 296503"/>
                <a:gd name="connsiteX54" fmla="*/ 208753 w 471425"/>
                <a:gd name="connsiteY54" fmla="*/ 274674 h 296503"/>
                <a:gd name="connsiteX55" fmla="*/ 168871 w 471425"/>
                <a:gd name="connsiteY55" fmla="*/ 288353 h 296503"/>
                <a:gd name="connsiteX56" fmla="*/ 98807 w 471425"/>
                <a:gd name="connsiteY56" fmla="*/ 290153 h 296503"/>
                <a:gd name="connsiteX57" fmla="*/ 0 w 471425"/>
                <a:gd name="connsiteY57" fmla="*/ 290153 h 2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71425" h="296503">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46" name="Freeform 16">
              <a:extLst>
                <a:ext uri="{FF2B5EF4-FFF2-40B4-BE49-F238E27FC236}">
                  <a16:creationId xmlns:a16="http://schemas.microsoft.com/office/drawing/2014/main" id="{12F5285A-197D-E249-AED0-3E1C0C109503}"/>
                </a:ext>
              </a:extLst>
            </p:cNvPr>
            <p:cNvSpPr>
              <a:spLocks noChangeArrowheads="1"/>
            </p:cNvSpPr>
            <p:nvPr/>
          </p:nvSpPr>
          <p:spPr bwMode="auto">
            <a:xfrm>
              <a:off x="3674880" y="4331401"/>
              <a:ext cx="1107841" cy="1105920"/>
            </a:xfrm>
            <a:custGeom>
              <a:avLst/>
              <a:gdLst>
                <a:gd name="T0" fmla="*/ 2544 w 2545"/>
                <a:gd name="T1" fmla="*/ 1271 h 2542"/>
                <a:gd name="T2" fmla="*/ 2544 w 2545"/>
                <a:gd name="T3" fmla="*/ 1271 h 2542"/>
                <a:gd name="T4" fmla="*/ 1270 w 2545"/>
                <a:gd name="T5" fmla="*/ 2541 h 2542"/>
                <a:gd name="T6" fmla="*/ 1270 w 2545"/>
                <a:gd name="T7" fmla="*/ 2541 h 2542"/>
                <a:gd name="T8" fmla="*/ 0 w 2545"/>
                <a:gd name="T9" fmla="*/ 1271 h 2542"/>
                <a:gd name="T10" fmla="*/ 0 w 2545"/>
                <a:gd name="T11" fmla="*/ 1271 h 2542"/>
                <a:gd name="T12" fmla="*/ 1270 w 2545"/>
                <a:gd name="T13" fmla="*/ 0 h 2542"/>
                <a:gd name="T14" fmla="*/ 1270 w 2545"/>
                <a:gd name="T15" fmla="*/ 0 h 2542"/>
                <a:gd name="T16" fmla="*/ 2544 w 2545"/>
                <a:gd name="T17" fmla="*/ 1271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5" h="2542">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47" name="Freeform 146">
              <a:extLst>
                <a:ext uri="{FF2B5EF4-FFF2-40B4-BE49-F238E27FC236}">
                  <a16:creationId xmlns:a16="http://schemas.microsoft.com/office/drawing/2014/main" id="{E9912DE9-4597-DF4F-9D95-79B2586B4F86}"/>
                </a:ext>
              </a:extLst>
            </p:cNvPr>
            <p:cNvSpPr>
              <a:spLocks noChangeArrowheads="1"/>
            </p:cNvSpPr>
            <p:nvPr/>
          </p:nvSpPr>
          <p:spPr bwMode="auto">
            <a:xfrm>
              <a:off x="3976492" y="4586760"/>
              <a:ext cx="581152" cy="593555"/>
            </a:xfrm>
            <a:custGeom>
              <a:avLst/>
              <a:gdLst>
                <a:gd name="connsiteX0" fmla="*/ 185682 w 480510"/>
                <a:gd name="connsiteY0" fmla="*/ 310279 h 490765"/>
                <a:gd name="connsiteX1" fmla="*/ 95542 w 480510"/>
                <a:gd name="connsiteY1" fmla="*/ 327180 h 490765"/>
                <a:gd name="connsiteX2" fmla="*/ 86528 w 480510"/>
                <a:gd name="connsiteY2" fmla="*/ 441894 h 490765"/>
                <a:gd name="connsiteX3" fmla="*/ 166572 w 480510"/>
                <a:gd name="connsiteY3" fmla="*/ 464549 h 490765"/>
                <a:gd name="connsiteX4" fmla="*/ 223902 w 480510"/>
                <a:gd name="connsiteY4" fmla="*/ 453042 h 490765"/>
                <a:gd name="connsiteX5" fmla="*/ 262843 w 480510"/>
                <a:gd name="connsiteY5" fmla="*/ 402697 h 490765"/>
                <a:gd name="connsiteX6" fmla="*/ 185682 w 480510"/>
                <a:gd name="connsiteY6" fmla="*/ 310279 h 490765"/>
                <a:gd name="connsiteX7" fmla="*/ 163012 w 480510"/>
                <a:gd name="connsiteY7" fmla="*/ 26100 h 490765"/>
                <a:gd name="connsiteX8" fmla="*/ 129074 w 480510"/>
                <a:gd name="connsiteY8" fmla="*/ 27269 h 490765"/>
                <a:gd name="connsiteX9" fmla="*/ 89051 w 480510"/>
                <a:gd name="connsiteY9" fmla="*/ 78692 h 490765"/>
                <a:gd name="connsiteX10" fmla="*/ 116815 w 480510"/>
                <a:gd name="connsiteY10" fmla="*/ 179382 h 490765"/>
                <a:gd name="connsiteX11" fmla="*/ 188567 w 480510"/>
                <a:gd name="connsiteY11" fmla="*/ 202397 h 490765"/>
                <a:gd name="connsiteX12" fmla="*/ 228229 w 480510"/>
                <a:gd name="connsiteY12" fmla="*/ 134072 h 490765"/>
                <a:gd name="connsiteX13" fmla="*/ 191812 w 480510"/>
                <a:gd name="connsiteY13" fmla="*/ 44890 h 490765"/>
                <a:gd name="connsiteX14" fmla="*/ 163012 w 480510"/>
                <a:gd name="connsiteY14" fmla="*/ 26100 h 490765"/>
                <a:gd name="connsiteX15" fmla="*/ 314043 w 480510"/>
                <a:gd name="connsiteY15" fmla="*/ 4254 h 490765"/>
                <a:gd name="connsiteX16" fmla="*/ 241570 w 480510"/>
                <a:gd name="connsiteY16" fmla="*/ 25471 h 490765"/>
                <a:gd name="connsiteX17" fmla="*/ 266448 w 480510"/>
                <a:gd name="connsiteY17" fmla="*/ 55318 h 490765"/>
                <a:gd name="connsiteX18" fmla="*/ 251305 w 480510"/>
                <a:gd name="connsiteY18" fmla="*/ 186574 h 490765"/>
                <a:gd name="connsiteX19" fmla="*/ 222460 w 480510"/>
                <a:gd name="connsiteY19" fmla="*/ 212825 h 490765"/>
                <a:gd name="connsiteX20" fmla="*/ 226786 w 480510"/>
                <a:gd name="connsiteY20" fmla="*/ 260293 h 490765"/>
                <a:gd name="connsiteX21" fmla="*/ 268251 w 480510"/>
                <a:gd name="connsiteY21" fmla="*/ 294096 h 490765"/>
                <a:gd name="connsiteX22" fmla="*/ 265727 w 480510"/>
                <a:gd name="connsiteY22" fmla="*/ 450525 h 490765"/>
                <a:gd name="connsiteX23" fmla="*/ 43260 w 480510"/>
                <a:gd name="connsiteY23" fmla="*/ 468865 h 490765"/>
                <a:gd name="connsiteX24" fmla="*/ 34606 w 480510"/>
                <a:gd name="connsiteY24" fmla="*/ 331855 h 490765"/>
                <a:gd name="connsiteX25" fmla="*/ 154313 w 480510"/>
                <a:gd name="connsiteY25" fmla="*/ 293377 h 490765"/>
                <a:gd name="connsiteX26" fmla="*/ 172341 w 480510"/>
                <a:gd name="connsiteY26" fmla="*/ 293377 h 490765"/>
                <a:gd name="connsiteX27" fmla="*/ 155395 w 480510"/>
                <a:gd name="connsiteY27" fmla="*/ 231884 h 490765"/>
                <a:gd name="connsiteX28" fmla="*/ 144218 w 480510"/>
                <a:gd name="connsiteY28" fmla="*/ 224692 h 490765"/>
                <a:gd name="connsiteX29" fmla="*/ 50832 w 480510"/>
                <a:gd name="connsiteY29" fmla="*/ 181899 h 490765"/>
                <a:gd name="connsiteX30" fmla="*/ 100589 w 480510"/>
                <a:gd name="connsiteY30" fmla="*/ 21156 h 490765"/>
                <a:gd name="connsiteX31" fmla="*/ 170899 w 480510"/>
                <a:gd name="connsiteY31" fmla="*/ 4614 h 490765"/>
                <a:gd name="connsiteX32" fmla="*/ 314043 w 480510"/>
                <a:gd name="connsiteY32" fmla="*/ 4254 h 490765"/>
                <a:gd name="connsiteX33" fmla="*/ 382824 w 480510"/>
                <a:gd name="connsiteY33" fmla="*/ 0 h 490765"/>
                <a:gd name="connsiteX34" fmla="*/ 421394 w 480510"/>
                <a:gd name="connsiteY34" fmla="*/ 0 h 490765"/>
                <a:gd name="connsiteX35" fmla="*/ 421394 w 480510"/>
                <a:gd name="connsiteY35" fmla="*/ 58396 h 490765"/>
                <a:gd name="connsiteX36" fmla="*/ 480510 w 480510"/>
                <a:gd name="connsiteY36" fmla="*/ 58396 h 490765"/>
                <a:gd name="connsiteX37" fmla="*/ 480510 w 480510"/>
                <a:gd name="connsiteY37" fmla="*/ 98047 h 490765"/>
                <a:gd name="connsiteX38" fmla="*/ 421394 w 480510"/>
                <a:gd name="connsiteY38" fmla="*/ 98047 h 490765"/>
                <a:gd name="connsiteX39" fmla="*/ 421394 w 480510"/>
                <a:gd name="connsiteY39" fmla="*/ 156803 h 490765"/>
                <a:gd name="connsiteX40" fmla="*/ 382824 w 480510"/>
                <a:gd name="connsiteY40" fmla="*/ 156803 h 490765"/>
                <a:gd name="connsiteX41" fmla="*/ 382824 w 480510"/>
                <a:gd name="connsiteY41" fmla="*/ 98047 h 490765"/>
                <a:gd name="connsiteX42" fmla="*/ 323708 w 480510"/>
                <a:gd name="connsiteY42" fmla="*/ 98047 h 490765"/>
                <a:gd name="connsiteX43" fmla="*/ 323708 w 480510"/>
                <a:gd name="connsiteY43" fmla="*/ 58396 h 490765"/>
                <a:gd name="connsiteX44" fmla="*/ 382824 w 480510"/>
                <a:gd name="connsiteY44" fmla="*/ 58396 h 49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510" h="490765">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48" name="Freeform 19">
              <a:extLst>
                <a:ext uri="{FF2B5EF4-FFF2-40B4-BE49-F238E27FC236}">
                  <a16:creationId xmlns:a16="http://schemas.microsoft.com/office/drawing/2014/main" id="{8CC642C3-2CAE-B545-AE86-EBA192A62833}"/>
                </a:ext>
              </a:extLst>
            </p:cNvPr>
            <p:cNvSpPr>
              <a:spLocks noChangeArrowheads="1"/>
            </p:cNvSpPr>
            <p:nvPr/>
          </p:nvSpPr>
          <p:spPr bwMode="auto">
            <a:xfrm>
              <a:off x="2365440" y="789000"/>
              <a:ext cx="1330561" cy="1330561"/>
            </a:xfrm>
            <a:custGeom>
              <a:avLst/>
              <a:gdLst>
                <a:gd name="T0" fmla="*/ 3054 w 3055"/>
                <a:gd name="T1" fmla="*/ 1525 h 3054"/>
                <a:gd name="T2" fmla="*/ 3054 w 3055"/>
                <a:gd name="T3" fmla="*/ 1525 h 3054"/>
                <a:gd name="T4" fmla="*/ 1526 w 3055"/>
                <a:gd name="T5" fmla="*/ 3053 h 3054"/>
                <a:gd name="T6" fmla="*/ 1526 w 3055"/>
                <a:gd name="T7" fmla="*/ 3053 h 3054"/>
                <a:gd name="T8" fmla="*/ 0 w 3055"/>
                <a:gd name="T9" fmla="*/ 1525 h 3054"/>
                <a:gd name="T10" fmla="*/ 0 w 3055"/>
                <a:gd name="T11" fmla="*/ 1525 h 3054"/>
                <a:gd name="T12" fmla="*/ 1526 w 3055"/>
                <a:gd name="T13" fmla="*/ 0 h 3054"/>
                <a:gd name="T14" fmla="*/ 1526 w 3055"/>
                <a:gd name="T15" fmla="*/ 0 h 3054"/>
                <a:gd name="T16" fmla="*/ 3054 w 3055"/>
                <a:gd name="T17" fmla="*/ 1525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4">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49" name="Freeform 148">
              <a:extLst>
                <a:ext uri="{FF2B5EF4-FFF2-40B4-BE49-F238E27FC236}">
                  <a16:creationId xmlns:a16="http://schemas.microsoft.com/office/drawing/2014/main" id="{5F9FF298-FF4C-B04E-BA07-A056D9C6AF41}"/>
                </a:ext>
              </a:extLst>
            </p:cNvPr>
            <p:cNvSpPr>
              <a:spLocks noChangeArrowheads="1"/>
            </p:cNvSpPr>
            <p:nvPr/>
          </p:nvSpPr>
          <p:spPr bwMode="auto">
            <a:xfrm>
              <a:off x="2605524" y="1075081"/>
              <a:ext cx="848432" cy="756496"/>
            </a:xfrm>
            <a:custGeom>
              <a:avLst/>
              <a:gdLst>
                <a:gd name="connsiteX0" fmla="*/ 339731 w 701503"/>
                <a:gd name="connsiteY0" fmla="*/ 393551 h 625488"/>
                <a:gd name="connsiteX1" fmla="*/ 343697 w 701503"/>
                <a:gd name="connsiteY1" fmla="*/ 395710 h 625488"/>
                <a:gd name="connsiteX2" fmla="*/ 344058 w 701503"/>
                <a:gd name="connsiteY2" fmla="*/ 400388 h 625488"/>
                <a:gd name="connsiteX3" fmla="*/ 344058 w 701503"/>
                <a:gd name="connsiteY3" fmla="*/ 509047 h 625488"/>
                <a:gd name="connsiteX4" fmla="*/ 344058 w 701503"/>
                <a:gd name="connsiteY4" fmla="*/ 616268 h 625488"/>
                <a:gd name="connsiteX5" fmla="*/ 344058 w 701503"/>
                <a:gd name="connsiteY5" fmla="*/ 620226 h 625488"/>
                <a:gd name="connsiteX6" fmla="*/ 336847 w 701503"/>
                <a:gd name="connsiteY6" fmla="*/ 623464 h 625488"/>
                <a:gd name="connsiteX7" fmla="*/ 248514 w 701503"/>
                <a:gd name="connsiteY7" fmla="*/ 569854 h 625488"/>
                <a:gd name="connsiteX8" fmla="*/ 145760 w 701503"/>
                <a:gd name="connsiteY8" fmla="*/ 506529 h 625488"/>
                <a:gd name="connsiteX9" fmla="*/ 139992 w 701503"/>
                <a:gd name="connsiteY9" fmla="*/ 496814 h 625488"/>
                <a:gd name="connsiteX10" fmla="*/ 139992 w 701503"/>
                <a:gd name="connsiteY10" fmla="*/ 471988 h 625488"/>
                <a:gd name="connsiteX11" fmla="*/ 147924 w 701503"/>
                <a:gd name="connsiteY11" fmla="*/ 467670 h 625488"/>
                <a:gd name="connsiteX12" fmla="*/ 203807 w 701503"/>
                <a:gd name="connsiteY12" fmla="*/ 497894 h 625488"/>
                <a:gd name="connsiteX13" fmla="*/ 213181 w 701503"/>
                <a:gd name="connsiteY13" fmla="*/ 497534 h 625488"/>
                <a:gd name="connsiteX14" fmla="*/ 307282 w 701503"/>
                <a:gd name="connsiteY14" fmla="*/ 419817 h 625488"/>
                <a:gd name="connsiteX15" fmla="*/ 335044 w 701503"/>
                <a:gd name="connsiteY15" fmla="*/ 397149 h 625488"/>
                <a:gd name="connsiteX16" fmla="*/ 339731 w 701503"/>
                <a:gd name="connsiteY16" fmla="*/ 393551 h 625488"/>
                <a:gd name="connsiteX17" fmla="*/ 359639 w 701503"/>
                <a:gd name="connsiteY17" fmla="*/ 393190 h 625488"/>
                <a:gd name="connsiteX18" fmla="*/ 365402 w 701503"/>
                <a:gd name="connsiteY18" fmla="*/ 395345 h 625488"/>
                <a:gd name="connsiteX19" fmla="*/ 394936 w 701503"/>
                <a:gd name="connsiteY19" fmla="*/ 420134 h 625488"/>
                <a:gd name="connsiteX20" fmla="*/ 468770 w 701503"/>
                <a:gd name="connsiteY20" fmla="*/ 480488 h 625488"/>
                <a:gd name="connsiteX21" fmla="*/ 488939 w 701503"/>
                <a:gd name="connsiteY21" fmla="*/ 497013 h 625488"/>
                <a:gd name="connsiteX22" fmla="*/ 499744 w 701503"/>
                <a:gd name="connsiteY22" fmla="*/ 497732 h 625488"/>
                <a:gd name="connsiteX23" fmla="*/ 556650 w 701503"/>
                <a:gd name="connsiteY23" fmla="*/ 466836 h 625488"/>
                <a:gd name="connsiteX24" fmla="*/ 563133 w 701503"/>
                <a:gd name="connsiteY24" fmla="*/ 470788 h 625488"/>
                <a:gd name="connsiteX25" fmla="*/ 563133 w 701503"/>
                <a:gd name="connsiteY25" fmla="*/ 497732 h 625488"/>
                <a:gd name="connsiteX26" fmla="*/ 558091 w 701503"/>
                <a:gd name="connsiteY26" fmla="*/ 505995 h 625488"/>
                <a:gd name="connsiteX27" fmla="*/ 455804 w 701503"/>
                <a:gd name="connsiteY27" fmla="*/ 568504 h 625488"/>
                <a:gd name="connsiteX28" fmla="*/ 366843 w 701503"/>
                <a:gd name="connsiteY28" fmla="*/ 623110 h 625488"/>
                <a:gd name="connsiteX29" fmla="*/ 359639 w 701503"/>
                <a:gd name="connsiteY29" fmla="*/ 624907 h 625488"/>
                <a:gd name="connsiteX30" fmla="*/ 358199 w 701503"/>
                <a:gd name="connsiteY30" fmla="*/ 617722 h 625488"/>
                <a:gd name="connsiteX31" fmla="*/ 358199 w 701503"/>
                <a:gd name="connsiteY31" fmla="*/ 509228 h 625488"/>
                <a:gd name="connsiteX32" fmla="*/ 358199 w 701503"/>
                <a:gd name="connsiteY32" fmla="*/ 401093 h 625488"/>
                <a:gd name="connsiteX33" fmla="*/ 358199 w 701503"/>
                <a:gd name="connsiteY33" fmla="*/ 398219 h 625488"/>
                <a:gd name="connsiteX34" fmla="*/ 359639 w 701503"/>
                <a:gd name="connsiteY34" fmla="*/ 393190 h 625488"/>
                <a:gd name="connsiteX35" fmla="*/ 126182 w 701503"/>
                <a:gd name="connsiteY35" fmla="*/ 261283 h 625488"/>
                <a:gd name="connsiteX36" fmla="*/ 134839 w 701503"/>
                <a:gd name="connsiteY36" fmla="*/ 261644 h 625488"/>
                <a:gd name="connsiteX37" fmla="*/ 183536 w 701503"/>
                <a:gd name="connsiteY37" fmla="*/ 290821 h 625488"/>
                <a:gd name="connsiteX38" fmla="*/ 322050 w 701503"/>
                <a:gd name="connsiteY38" fmla="*/ 374750 h 625488"/>
                <a:gd name="connsiteX39" fmla="*/ 324575 w 701503"/>
                <a:gd name="connsiteY39" fmla="*/ 375830 h 625488"/>
                <a:gd name="connsiteX40" fmla="*/ 324936 w 701503"/>
                <a:gd name="connsiteY40" fmla="*/ 383035 h 625488"/>
                <a:gd name="connsiteX41" fmla="*/ 297882 w 701503"/>
                <a:gd name="connsiteY41" fmla="*/ 406449 h 625488"/>
                <a:gd name="connsiteX42" fmla="*/ 242693 w 701503"/>
                <a:gd name="connsiteY42" fmla="*/ 453996 h 625488"/>
                <a:gd name="connsiteX43" fmla="*/ 214557 w 701503"/>
                <a:gd name="connsiteY43" fmla="*/ 478130 h 625488"/>
                <a:gd name="connsiteX44" fmla="*/ 209868 w 701503"/>
                <a:gd name="connsiteY44" fmla="*/ 480652 h 625488"/>
                <a:gd name="connsiteX45" fmla="*/ 205540 w 701503"/>
                <a:gd name="connsiteY45" fmla="*/ 478130 h 625488"/>
                <a:gd name="connsiteX46" fmla="*/ 14721 w 701503"/>
                <a:gd name="connsiteY46" fmla="*/ 366825 h 625488"/>
                <a:gd name="connsiteX47" fmla="*/ 13279 w 701503"/>
                <a:gd name="connsiteY47" fmla="*/ 365744 h 625488"/>
                <a:gd name="connsiteX48" fmla="*/ 12196 w 701503"/>
                <a:gd name="connsiteY48" fmla="*/ 357460 h 625488"/>
                <a:gd name="connsiteX49" fmla="*/ 38889 w 701503"/>
                <a:gd name="connsiteY49" fmla="*/ 335847 h 625488"/>
                <a:gd name="connsiteX50" fmla="*/ 108146 w 701503"/>
                <a:gd name="connsiteY50" fmla="*/ 276772 h 625488"/>
                <a:gd name="connsiteX51" fmla="*/ 126182 w 701503"/>
                <a:gd name="connsiteY51" fmla="*/ 261283 h 625488"/>
                <a:gd name="connsiteX52" fmla="*/ 570359 w 701503"/>
                <a:gd name="connsiteY52" fmla="*/ 260350 h 625488"/>
                <a:gd name="connsiteX53" fmla="*/ 575033 w 701503"/>
                <a:gd name="connsiteY53" fmla="*/ 262154 h 625488"/>
                <a:gd name="connsiteX54" fmla="*/ 639743 w 701503"/>
                <a:gd name="connsiteY54" fmla="*/ 316634 h 625488"/>
                <a:gd name="connsiteX55" fmla="*/ 688995 w 701503"/>
                <a:gd name="connsiteY55" fmla="*/ 358125 h 625488"/>
                <a:gd name="connsiteX56" fmla="*/ 687557 w 701503"/>
                <a:gd name="connsiteY56" fmla="*/ 366785 h 625488"/>
                <a:gd name="connsiteX57" fmla="*/ 511401 w 701503"/>
                <a:gd name="connsiteY57" fmla="*/ 471055 h 625488"/>
                <a:gd name="connsiteX58" fmla="*/ 495583 w 701503"/>
                <a:gd name="connsiteY58" fmla="*/ 480075 h 625488"/>
                <a:gd name="connsiteX59" fmla="*/ 486955 w 701503"/>
                <a:gd name="connsiteY59" fmla="*/ 478992 h 625488"/>
                <a:gd name="connsiteX60" fmla="*/ 438063 w 701503"/>
                <a:gd name="connsiteY60" fmla="*/ 436418 h 625488"/>
                <a:gd name="connsiteX61" fmla="*/ 379824 w 701503"/>
                <a:gd name="connsiteY61" fmla="*/ 385907 h 625488"/>
                <a:gd name="connsiteX62" fmla="*/ 380183 w 701503"/>
                <a:gd name="connsiteY62" fmla="*/ 375083 h 625488"/>
                <a:gd name="connsiteX63" fmla="*/ 562091 w 701503"/>
                <a:gd name="connsiteY63" fmla="*/ 264319 h 625488"/>
                <a:gd name="connsiteX64" fmla="*/ 570359 w 701503"/>
                <a:gd name="connsiteY64" fmla="*/ 260350 h 625488"/>
                <a:gd name="connsiteX65" fmla="*/ 208924 w 701503"/>
                <a:gd name="connsiteY65" fmla="*/ 360 h 625488"/>
                <a:gd name="connsiteX66" fmla="*/ 213963 w 701503"/>
                <a:gd name="connsiteY66" fmla="*/ 2879 h 625488"/>
                <a:gd name="connsiteX67" fmla="*/ 279837 w 701503"/>
                <a:gd name="connsiteY67" fmla="*/ 56869 h 625488"/>
                <a:gd name="connsiteX68" fmla="*/ 336352 w 701503"/>
                <a:gd name="connsiteY68" fmla="*/ 103659 h 625488"/>
                <a:gd name="connsiteX69" fmla="*/ 338512 w 701503"/>
                <a:gd name="connsiteY69" fmla="*/ 106179 h 625488"/>
                <a:gd name="connsiteX70" fmla="*/ 338152 w 701503"/>
                <a:gd name="connsiteY70" fmla="*/ 113377 h 625488"/>
                <a:gd name="connsiteX71" fmla="*/ 297475 w 701503"/>
                <a:gd name="connsiteY71" fmla="*/ 137852 h 625488"/>
                <a:gd name="connsiteX72" fmla="*/ 138730 w 701503"/>
                <a:gd name="connsiteY72" fmla="*/ 234673 h 625488"/>
                <a:gd name="connsiteX73" fmla="*/ 125771 w 701503"/>
                <a:gd name="connsiteY73" fmla="*/ 233953 h 625488"/>
                <a:gd name="connsiteX74" fmla="*/ 52698 w 701503"/>
                <a:gd name="connsiteY74" fmla="*/ 174565 h 625488"/>
                <a:gd name="connsiteX75" fmla="*/ 5902 w 701503"/>
                <a:gd name="connsiteY75" fmla="*/ 136413 h 625488"/>
                <a:gd name="connsiteX76" fmla="*/ 4462 w 701503"/>
                <a:gd name="connsiteY76" fmla="*/ 134973 h 625488"/>
                <a:gd name="connsiteX77" fmla="*/ 5542 w 701503"/>
                <a:gd name="connsiteY77" fmla="*/ 125255 h 625488"/>
                <a:gd name="connsiteX78" fmla="*/ 201004 w 701503"/>
                <a:gd name="connsiteY78" fmla="*/ 4679 h 625488"/>
                <a:gd name="connsiteX79" fmla="*/ 208924 w 701503"/>
                <a:gd name="connsiteY79" fmla="*/ 360 h 625488"/>
                <a:gd name="connsiteX80" fmla="*/ 492474 w 701503"/>
                <a:gd name="connsiteY80" fmla="*/ 0 h 625488"/>
                <a:gd name="connsiteX81" fmla="*/ 497867 w 701503"/>
                <a:gd name="connsiteY81" fmla="*/ 2884 h 625488"/>
                <a:gd name="connsiteX82" fmla="*/ 669032 w 701503"/>
                <a:gd name="connsiteY82" fmla="*/ 108141 h 625488"/>
                <a:gd name="connsiteX83" fmla="*/ 696721 w 701503"/>
                <a:gd name="connsiteY83" fmla="*/ 125443 h 625488"/>
                <a:gd name="connsiteX84" fmla="*/ 698159 w 701503"/>
                <a:gd name="connsiteY84" fmla="*/ 134815 h 625488"/>
                <a:gd name="connsiteX85" fmla="*/ 644940 w 701503"/>
                <a:gd name="connsiteY85" fmla="*/ 178432 h 625488"/>
                <a:gd name="connsiteX86" fmla="*/ 575898 w 701503"/>
                <a:gd name="connsiteY86" fmla="*/ 234305 h 625488"/>
                <a:gd name="connsiteX87" fmla="*/ 562594 w 701503"/>
                <a:gd name="connsiteY87" fmla="*/ 235747 h 625488"/>
                <a:gd name="connsiteX88" fmla="*/ 412285 w 701503"/>
                <a:gd name="connsiteY88" fmla="*/ 143827 h 625488"/>
                <a:gd name="connsiteX89" fmla="*/ 365179 w 701503"/>
                <a:gd name="connsiteY89" fmla="*/ 114629 h 625488"/>
                <a:gd name="connsiteX90" fmla="*/ 363740 w 701503"/>
                <a:gd name="connsiteY90" fmla="*/ 104896 h 625488"/>
                <a:gd name="connsiteX91" fmla="*/ 451480 w 701503"/>
                <a:gd name="connsiteY91" fmla="*/ 32442 h 625488"/>
                <a:gd name="connsiteX92" fmla="*/ 486360 w 701503"/>
                <a:gd name="connsiteY92" fmla="*/ 3605 h 625488"/>
                <a:gd name="connsiteX93" fmla="*/ 492474 w 701503"/>
                <a:gd name="connsiteY93" fmla="*/ 0 h 62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01503" h="625488">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50" name="Freeform 26">
              <a:extLst>
                <a:ext uri="{FF2B5EF4-FFF2-40B4-BE49-F238E27FC236}">
                  <a16:creationId xmlns:a16="http://schemas.microsoft.com/office/drawing/2014/main" id="{96E5862C-B9DF-0640-808D-C944997F8D1F}"/>
                </a:ext>
              </a:extLst>
            </p:cNvPr>
            <p:cNvSpPr>
              <a:spLocks noChangeArrowheads="1"/>
            </p:cNvSpPr>
            <p:nvPr/>
          </p:nvSpPr>
          <p:spPr bwMode="auto">
            <a:xfrm>
              <a:off x="5047681" y="4646281"/>
              <a:ext cx="904319" cy="904319"/>
            </a:xfrm>
            <a:custGeom>
              <a:avLst/>
              <a:gdLst>
                <a:gd name="T0" fmla="*/ 2078 w 2079"/>
                <a:gd name="T1" fmla="*/ 1037 h 2077"/>
                <a:gd name="T2" fmla="*/ 2078 w 2079"/>
                <a:gd name="T3" fmla="*/ 1037 h 2077"/>
                <a:gd name="T4" fmla="*/ 1039 w 2079"/>
                <a:gd name="T5" fmla="*/ 2076 h 2077"/>
                <a:gd name="T6" fmla="*/ 1039 w 2079"/>
                <a:gd name="T7" fmla="*/ 2076 h 2077"/>
                <a:gd name="T8" fmla="*/ 0 w 2079"/>
                <a:gd name="T9" fmla="*/ 1037 h 2077"/>
                <a:gd name="T10" fmla="*/ 0 w 2079"/>
                <a:gd name="T11" fmla="*/ 1037 h 2077"/>
                <a:gd name="T12" fmla="*/ 1039 w 2079"/>
                <a:gd name="T13" fmla="*/ 0 h 2077"/>
                <a:gd name="T14" fmla="*/ 1039 w 2079"/>
                <a:gd name="T15" fmla="*/ 0 h 2077"/>
                <a:gd name="T16" fmla="*/ 2078 w 2079"/>
                <a:gd name="T17" fmla="*/ 1037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2077">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51" name="Freeform 27">
              <a:extLst>
                <a:ext uri="{FF2B5EF4-FFF2-40B4-BE49-F238E27FC236}">
                  <a16:creationId xmlns:a16="http://schemas.microsoft.com/office/drawing/2014/main" id="{3BB258A8-4DF8-374F-9FDA-6D9B73C24581}"/>
                </a:ext>
              </a:extLst>
            </p:cNvPr>
            <p:cNvSpPr>
              <a:spLocks noChangeArrowheads="1"/>
            </p:cNvSpPr>
            <p:nvPr/>
          </p:nvSpPr>
          <p:spPr bwMode="auto">
            <a:xfrm>
              <a:off x="5304961" y="4822921"/>
              <a:ext cx="389759" cy="551039"/>
            </a:xfrm>
            <a:custGeom>
              <a:avLst/>
              <a:gdLst>
                <a:gd name="T0" fmla="*/ 162 w 896"/>
                <a:gd name="T1" fmla="*/ 466 h 1265"/>
                <a:gd name="T2" fmla="*/ 162 w 896"/>
                <a:gd name="T3" fmla="*/ 466 h 1265"/>
                <a:gd name="T4" fmla="*/ 247 w 896"/>
                <a:gd name="T5" fmla="*/ 489 h 1265"/>
                <a:gd name="T6" fmla="*/ 585 w 896"/>
                <a:gd name="T7" fmla="*/ 228 h 1265"/>
                <a:gd name="T8" fmla="*/ 585 w 896"/>
                <a:gd name="T9" fmla="*/ 228 h 1265"/>
                <a:gd name="T10" fmla="*/ 570 w 896"/>
                <a:gd name="T11" fmla="*/ 161 h 1265"/>
                <a:gd name="T12" fmla="*/ 570 w 896"/>
                <a:gd name="T13" fmla="*/ 161 h 1265"/>
                <a:gd name="T14" fmla="*/ 732 w 896"/>
                <a:gd name="T15" fmla="*/ 0 h 1265"/>
                <a:gd name="T16" fmla="*/ 732 w 896"/>
                <a:gd name="T17" fmla="*/ 0 h 1265"/>
                <a:gd name="T18" fmla="*/ 895 w 896"/>
                <a:gd name="T19" fmla="*/ 161 h 1265"/>
                <a:gd name="T20" fmla="*/ 895 w 896"/>
                <a:gd name="T21" fmla="*/ 161 h 1265"/>
                <a:gd name="T22" fmla="*/ 732 w 896"/>
                <a:gd name="T23" fmla="*/ 322 h 1265"/>
                <a:gd name="T24" fmla="*/ 732 w 896"/>
                <a:gd name="T25" fmla="*/ 322 h 1265"/>
                <a:gd name="T26" fmla="*/ 639 w 896"/>
                <a:gd name="T27" fmla="*/ 291 h 1265"/>
                <a:gd name="T28" fmla="*/ 303 w 896"/>
                <a:gd name="T29" fmla="*/ 548 h 1265"/>
                <a:gd name="T30" fmla="*/ 303 w 896"/>
                <a:gd name="T31" fmla="*/ 548 h 1265"/>
                <a:gd name="T32" fmla="*/ 325 w 896"/>
                <a:gd name="T33" fmla="*/ 627 h 1265"/>
                <a:gd name="T34" fmla="*/ 325 w 896"/>
                <a:gd name="T35" fmla="*/ 627 h 1265"/>
                <a:gd name="T36" fmla="*/ 302 w 896"/>
                <a:gd name="T37" fmla="*/ 706 h 1265"/>
                <a:gd name="T38" fmla="*/ 639 w 896"/>
                <a:gd name="T39" fmla="*/ 969 h 1265"/>
                <a:gd name="T40" fmla="*/ 639 w 896"/>
                <a:gd name="T41" fmla="*/ 969 h 1265"/>
                <a:gd name="T42" fmla="*/ 732 w 896"/>
                <a:gd name="T43" fmla="*/ 939 h 1265"/>
                <a:gd name="T44" fmla="*/ 732 w 896"/>
                <a:gd name="T45" fmla="*/ 939 h 1265"/>
                <a:gd name="T46" fmla="*/ 895 w 896"/>
                <a:gd name="T47" fmla="*/ 1102 h 1265"/>
                <a:gd name="T48" fmla="*/ 895 w 896"/>
                <a:gd name="T49" fmla="*/ 1102 h 1265"/>
                <a:gd name="T50" fmla="*/ 732 w 896"/>
                <a:gd name="T51" fmla="*/ 1264 h 1265"/>
                <a:gd name="T52" fmla="*/ 732 w 896"/>
                <a:gd name="T53" fmla="*/ 1264 h 1265"/>
                <a:gd name="T54" fmla="*/ 570 w 896"/>
                <a:gd name="T55" fmla="*/ 1102 h 1265"/>
                <a:gd name="T56" fmla="*/ 570 w 896"/>
                <a:gd name="T57" fmla="*/ 1102 h 1265"/>
                <a:gd name="T58" fmla="*/ 586 w 896"/>
                <a:gd name="T59" fmla="*/ 1032 h 1265"/>
                <a:gd name="T60" fmla="*/ 244 w 896"/>
                <a:gd name="T61" fmla="*/ 765 h 1265"/>
                <a:gd name="T62" fmla="*/ 244 w 896"/>
                <a:gd name="T63" fmla="*/ 765 h 1265"/>
                <a:gd name="T64" fmla="*/ 162 w 896"/>
                <a:gd name="T65" fmla="*/ 789 h 1265"/>
                <a:gd name="T66" fmla="*/ 162 w 896"/>
                <a:gd name="T67" fmla="*/ 789 h 1265"/>
                <a:gd name="T68" fmla="*/ 0 w 896"/>
                <a:gd name="T69" fmla="*/ 627 h 1265"/>
                <a:gd name="T70" fmla="*/ 0 w 896"/>
                <a:gd name="T71" fmla="*/ 627 h 1265"/>
                <a:gd name="T72" fmla="*/ 162 w 896"/>
                <a:gd name="T73" fmla="*/ 466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6" h="1265">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52" name="Freeform 28">
              <a:extLst>
                <a:ext uri="{FF2B5EF4-FFF2-40B4-BE49-F238E27FC236}">
                  <a16:creationId xmlns:a16="http://schemas.microsoft.com/office/drawing/2014/main" id="{B1BE1109-E6B6-7A4C-89ED-C787D571FBFA}"/>
                </a:ext>
              </a:extLst>
            </p:cNvPr>
            <p:cNvSpPr>
              <a:spLocks noChangeArrowheads="1"/>
            </p:cNvSpPr>
            <p:nvPr/>
          </p:nvSpPr>
          <p:spPr bwMode="auto">
            <a:xfrm>
              <a:off x="1860482" y="3164042"/>
              <a:ext cx="1438079" cy="1440000"/>
            </a:xfrm>
            <a:custGeom>
              <a:avLst/>
              <a:gdLst>
                <a:gd name="T0" fmla="*/ 3303 w 3304"/>
                <a:gd name="T1" fmla="*/ 1652 h 3306"/>
                <a:gd name="T2" fmla="*/ 3303 w 3304"/>
                <a:gd name="T3" fmla="*/ 1652 h 3306"/>
                <a:gd name="T4" fmla="*/ 1652 w 3304"/>
                <a:gd name="T5" fmla="*/ 3305 h 3306"/>
                <a:gd name="T6" fmla="*/ 1652 w 3304"/>
                <a:gd name="T7" fmla="*/ 3305 h 3306"/>
                <a:gd name="T8" fmla="*/ 0 w 3304"/>
                <a:gd name="T9" fmla="*/ 1652 h 3306"/>
                <a:gd name="T10" fmla="*/ 0 w 3304"/>
                <a:gd name="T11" fmla="*/ 1652 h 3306"/>
                <a:gd name="T12" fmla="*/ 1652 w 3304"/>
                <a:gd name="T13" fmla="*/ 0 h 3306"/>
                <a:gd name="T14" fmla="*/ 1652 w 3304"/>
                <a:gd name="T15" fmla="*/ 0 h 3306"/>
                <a:gd name="T16" fmla="*/ 3303 w 3304"/>
                <a:gd name="T17" fmla="*/ 165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4" h="3306">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53" name="Freeform 152">
              <a:extLst>
                <a:ext uri="{FF2B5EF4-FFF2-40B4-BE49-F238E27FC236}">
                  <a16:creationId xmlns:a16="http://schemas.microsoft.com/office/drawing/2014/main" id="{3E335238-FBFC-E54B-9D8B-5F0DEBB92444}"/>
                </a:ext>
              </a:extLst>
            </p:cNvPr>
            <p:cNvSpPr>
              <a:spLocks noChangeArrowheads="1"/>
            </p:cNvSpPr>
            <p:nvPr/>
          </p:nvSpPr>
          <p:spPr bwMode="auto">
            <a:xfrm>
              <a:off x="2152875" y="3452042"/>
              <a:ext cx="856531" cy="859341"/>
            </a:xfrm>
            <a:custGeom>
              <a:avLst/>
              <a:gdLst>
                <a:gd name="connsiteX0" fmla="*/ 230608 w 708200"/>
                <a:gd name="connsiteY0" fmla="*/ 190651 h 710523"/>
                <a:gd name="connsiteX1" fmla="*/ 254542 w 708200"/>
                <a:gd name="connsiteY1" fmla="*/ 192719 h 710523"/>
                <a:gd name="connsiteX2" fmla="*/ 262804 w 708200"/>
                <a:gd name="connsiteY2" fmla="*/ 201708 h 710523"/>
                <a:gd name="connsiteX3" fmla="*/ 293698 w 708200"/>
                <a:gd name="connsiteY3" fmla="*/ 273980 h 710523"/>
                <a:gd name="connsiteX4" fmla="*/ 292261 w 708200"/>
                <a:gd name="connsiteY4" fmla="*/ 288722 h 710523"/>
                <a:gd name="connsiteX5" fmla="*/ 270707 w 708200"/>
                <a:gd name="connsiteY5" fmla="*/ 317487 h 710523"/>
                <a:gd name="connsiteX6" fmla="*/ 268552 w 708200"/>
                <a:gd name="connsiteY6" fmla="*/ 337622 h 710523"/>
                <a:gd name="connsiteX7" fmla="*/ 388534 w 708200"/>
                <a:gd name="connsiteY7" fmla="*/ 440457 h 710523"/>
                <a:gd name="connsiteX8" fmla="*/ 406854 w 708200"/>
                <a:gd name="connsiteY8" fmla="*/ 436142 h 710523"/>
                <a:gd name="connsiteX9" fmla="*/ 432360 w 708200"/>
                <a:gd name="connsiteY9" fmla="*/ 403782 h 710523"/>
                <a:gd name="connsiteX10" fmla="*/ 452835 w 708200"/>
                <a:gd name="connsiteY10" fmla="*/ 398388 h 710523"/>
                <a:gd name="connsiteX11" fmla="*/ 504205 w 708200"/>
                <a:gd name="connsiteY11" fmla="*/ 422838 h 710523"/>
                <a:gd name="connsiteX12" fmla="*/ 515341 w 708200"/>
                <a:gd name="connsiteY12" fmla="*/ 427872 h 710523"/>
                <a:gd name="connsiteX13" fmla="*/ 530788 w 708200"/>
                <a:gd name="connsiteY13" fmla="*/ 455558 h 710523"/>
                <a:gd name="connsiteX14" fmla="*/ 466845 w 708200"/>
                <a:gd name="connsiteY14" fmla="*/ 520639 h 710523"/>
                <a:gd name="connsiteX15" fmla="*/ 444214 w 708200"/>
                <a:gd name="connsiteY15" fmla="*/ 522437 h 710523"/>
                <a:gd name="connsiteX16" fmla="*/ 407932 w 708200"/>
                <a:gd name="connsiteY16" fmla="*/ 516684 h 710523"/>
                <a:gd name="connsiteX17" fmla="*/ 217542 w 708200"/>
                <a:gd name="connsiteY17" fmla="*/ 376814 h 710523"/>
                <a:gd name="connsiteX18" fmla="*/ 176230 w 708200"/>
                <a:gd name="connsiteY18" fmla="*/ 293755 h 710523"/>
                <a:gd name="connsiteX19" fmla="*/ 208561 w 708200"/>
                <a:gd name="connsiteY19" fmla="*/ 198831 h 710523"/>
                <a:gd name="connsiteX20" fmla="*/ 230608 w 708200"/>
                <a:gd name="connsiteY20" fmla="*/ 190651 h 710523"/>
                <a:gd name="connsiteX21" fmla="*/ 328593 w 708200"/>
                <a:gd name="connsiteY21" fmla="*/ 60067 h 710523"/>
                <a:gd name="connsiteX22" fmla="*/ 117941 w 708200"/>
                <a:gd name="connsiteY22" fmla="*/ 181023 h 710523"/>
                <a:gd name="connsiteX23" fmla="*/ 107130 w 708200"/>
                <a:gd name="connsiteY23" fmla="*/ 509960 h 710523"/>
                <a:gd name="connsiteX24" fmla="*/ 110013 w 708200"/>
                <a:gd name="connsiteY24" fmla="*/ 531193 h 710523"/>
                <a:gd name="connsiteX25" fmla="*/ 85509 w 708200"/>
                <a:gd name="connsiteY25" fmla="*/ 620445 h 710523"/>
                <a:gd name="connsiteX26" fmla="*/ 91275 w 708200"/>
                <a:gd name="connsiteY26" fmla="*/ 625843 h 710523"/>
                <a:gd name="connsiteX27" fmla="*/ 185326 w 708200"/>
                <a:gd name="connsiteY27" fmla="*/ 601731 h 710523"/>
                <a:gd name="connsiteX28" fmla="*/ 203704 w 708200"/>
                <a:gd name="connsiteY28" fmla="*/ 603890 h 710523"/>
                <a:gd name="connsiteX29" fmla="*/ 362257 w 708200"/>
                <a:gd name="connsiteY29" fmla="*/ 645997 h 710523"/>
                <a:gd name="connsiteX30" fmla="*/ 402977 w 708200"/>
                <a:gd name="connsiteY30" fmla="*/ 642758 h 710523"/>
                <a:gd name="connsiteX31" fmla="*/ 640807 w 708200"/>
                <a:gd name="connsiteY31" fmla="*/ 289349 h 710523"/>
                <a:gd name="connsiteX32" fmla="*/ 416670 w 708200"/>
                <a:gd name="connsiteY32" fmla="*/ 67299 h 710523"/>
                <a:gd name="connsiteX33" fmla="*/ 328593 w 708200"/>
                <a:gd name="connsiteY33" fmla="*/ 60067 h 710523"/>
                <a:gd name="connsiteX34" fmla="*/ 353609 w 708200"/>
                <a:gd name="connsiteY34" fmla="*/ 0 h 710523"/>
                <a:gd name="connsiteX35" fmla="*/ 698462 w 708200"/>
                <a:gd name="connsiteY35" fmla="*/ 272434 h 710523"/>
                <a:gd name="connsiteX36" fmla="*/ 424958 w 708200"/>
                <a:gd name="connsiteY36" fmla="*/ 698540 h 710523"/>
                <a:gd name="connsiteX37" fmla="*/ 191812 w 708200"/>
                <a:gd name="connsiteY37" fmla="*/ 665431 h 710523"/>
                <a:gd name="connsiteX38" fmla="*/ 179200 w 708200"/>
                <a:gd name="connsiteY38" fmla="*/ 664351 h 710523"/>
                <a:gd name="connsiteX39" fmla="*/ 8034 w 708200"/>
                <a:gd name="connsiteY39" fmla="*/ 709337 h 710523"/>
                <a:gd name="connsiteX40" fmla="*/ 1188 w 708200"/>
                <a:gd name="connsiteY40" fmla="*/ 702499 h 710523"/>
                <a:gd name="connsiteX41" fmla="*/ 46592 w 708200"/>
                <a:gd name="connsiteY41" fmla="*/ 537311 h 710523"/>
                <a:gd name="connsiteX42" fmla="*/ 44790 w 708200"/>
                <a:gd name="connsiteY42" fmla="*/ 521836 h 710523"/>
                <a:gd name="connsiteX43" fmla="*/ 285503 w 708200"/>
                <a:gd name="connsiteY43" fmla="*/ 6838 h 710523"/>
                <a:gd name="connsiteX44" fmla="*/ 353609 w 708200"/>
                <a:gd name="connsiteY44" fmla="*/ 0 h 71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8200" h="710523">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54" name="Freeform 31">
              <a:extLst>
                <a:ext uri="{FF2B5EF4-FFF2-40B4-BE49-F238E27FC236}">
                  <a16:creationId xmlns:a16="http://schemas.microsoft.com/office/drawing/2014/main" id="{743718F6-5897-7341-A8DA-7FB104706B6F}"/>
                </a:ext>
              </a:extLst>
            </p:cNvPr>
            <p:cNvSpPr>
              <a:spLocks noChangeArrowheads="1"/>
            </p:cNvSpPr>
            <p:nvPr/>
          </p:nvSpPr>
          <p:spPr bwMode="auto">
            <a:xfrm>
              <a:off x="8542082" y="3062280"/>
              <a:ext cx="1845119" cy="1845121"/>
            </a:xfrm>
            <a:custGeom>
              <a:avLst/>
              <a:gdLst>
                <a:gd name="T0" fmla="*/ 4237 w 4238"/>
                <a:gd name="T1" fmla="*/ 2119 h 4238"/>
                <a:gd name="T2" fmla="*/ 4237 w 4238"/>
                <a:gd name="T3" fmla="*/ 2119 h 4238"/>
                <a:gd name="T4" fmla="*/ 2118 w 4238"/>
                <a:gd name="T5" fmla="*/ 4237 h 4238"/>
                <a:gd name="T6" fmla="*/ 2118 w 4238"/>
                <a:gd name="T7" fmla="*/ 4237 h 4238"/>
                <a:gd name="T8" fmla="*/ 0 w 4238"/>
                <a:gd name="T9" fmla="*/ 2119 h 4238"/>
                <a:gd name="T10" fmla="*/ 0 w 4238"/>
                <a:gd name="T11" fmla="*/ 2119 h 4238"/>
                <a:gd name="T12" fmla="*/ 2118 w 4238"/>
                <a:gd name="T13" fmla="*/ 0 h 4238"/>
                <a:gd name="T14" fmla="*/ 2118 w 4238"/>
                <a:gd name="T15" fmla="*/ 0 h 4238"/>
                <a:gd name="T16" fmla="*/ 4237 w 4238"/>
                <a:gd name="T17" fmla="*/ 2119 h 4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8" h="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55" name="Freeform 154">
              <a:extLst>
                <a:ext uri="{FF2B5EF4-FFF2-40B4-BE49-F238E27FC236}">
                  <a16:creationId xmlns:a16="http://schemas.microsoft.com/office/drawing/2014/main" id="{3CDBA216-140B-7845-8660-C0A4B20C6391}"/>
                </a:ext>
              </a:extLst>
            </p:cNvPr>
            <p:cNvSpPr>
              <a:spLocks noChangeArrowheads="1"/>
            </p:cNvSpPr>
            <p:nvPr/>
          </p:nvSpPr>
          <p:spPr bwMode="auto">
            <a:xfrm>
              <a:off x="8770681" y="3408365"/>
              <a:ext cx="1388379" cy="1153002"/>
            </a:xfrm>
            <a:custGeom>
              <a:avLst/>
              <a:gdLst>
                <a:gd name="connsiteX0" fmla="*/ 583068 w 1147944"/>
                <a:gd name="connsiteY0" fmla="*/ 658945 h 953328"/>
                <a:gd name="connsiteX1" fmla="*/ 716454 w 1147944"/>
                <a:gd name="connsiteY1" fmla="*/ 763564 h 953328"/>
                <a:gd name="connsiteX2" fmla="*/ 603552 w 1147944"/>
                <a:gd name="connsiteY2" fmla="*/ 949015 h 953328"/>
                <a:gd name="connsiteX3" fmla="*/ 595642 w 1147944"/>
                <a:gd name="connsiteY3" fmla="*/ 953328 h 953328"/>
                <a:gd name="connsiteX4" fmla="*/ 553932 w 1147944"/>
                <a:gd name="connsiteY4" fmla="*/ 953328 h 953328"/>
                <a:gd name="connsiteX5" fmla="*/ 441749 w 1147944"/>
                <a:gd name="connsiteY5" fmla="*/ 869947 h 953328"/>
                <a:gd name="connsiteX6" fmla="*/ 522291 w 1147944"/>
                <a:gd name="connsiteY6" fmla="*/ 668323 h 953328"/>
                <a:gd name="connsiteX7" fmla="*/ 583068 w 1147944"/>
                <a:gd name="connsiteY7" fmla="*/ 658945 h 953328"/>
                <a:gd name="connsiteX8" fmla="*/ 572928 w 1147944"/>
                <a:gd name="connsiteY8" fmla="*/ 442695 h 953328"/>
                <a:gd name="connsiteX9" fmla="*/ 825065 w 1147944"/>
                <a:gd name="connsiteY9" fmla="*/ 536693 h 953328"/>
                <a:gd name="connsiteX10" fmla="*/ 823626 w 1147944"/>
                <a:gd name="connsiteY10" fmla="*/ 554683 h 953328"/>
                <a:gd name="connsiteX11" fmla="*/ 734049 w 1147944"/>
                <a:gd name="connsiteY11" fmla="*/ 645352 h 953328"/>
                <a:gd name="connsiteX12" fmla="*/ 424668 w 1147944"/>
                <a:gd name="connsiteY12" fmla="*/ 635638 h 953328"/>
                <a:gd name="connsiteX13" fmla="*/ 402004 w 1147944"/>
                <a:gd name="connsiteY13" fmla="*/ 635998 h 953328"/>
                <a:gd name="connsiteX14" fmla="*/ 322141 w 1147944"/>
                <a:gd name="connsiteY14" fmla="*/ 556841 h 953328"/>
                <a:gd name="connsiteX15" fmla="*/ 322141 w 1147944"/>
                <a:gd name="connsiteY15" fmla="*/ 538132 h 953328"/>
                <a:gd name="connsiteX16" fmla="*/ 572928 w 1147944"/>
                <a:gd name="connsiteY16" fmla="*/ 442695 h 953328"/>
                <a:gd name="connsiteX17" fmla="*/ 577096 w 1147944"/>
                <a:gd name="connsiteY17" fmla="*/ 221849 h 953328"/>
                <a:gd name="connsiteX18" fmla="*/ 976972 w 1147944"/>
                <a:gd name="connsiteY18" fmla="*/ 372342 h 953328"/>
                <a:gd name="connsiteX19" fmla="*/ 977332 w 1147944"/>
                <a:gd name="connsiteY19" fmla="*/ 404385 h 953328"/>
                <a:gd name="connsiteX20" fmla="*/ 899589 w 1147944"/>
                <a:gd name="connsiteY20" fmla="*/ 482151 h 953328"/>
                <a:gd name="connsiteX21" fmla="*/ 877993 w 1147944"/>
                <a:gd name="connsiteY21" fmla="*/ 482511 h 953328"/>
                <a:gd name="connsiteX22" fmla="*/ 530666 w 1147944"/>
                <a:gd name="connsiteY22" fmla="*/ 369462 h 953328"/>
                <a:gd name="connsiteX23" fmla="*/ 275479 w 1147944"/>
                <a:gd name="connsiteY23" fmla="*/ 482151 h 953328"/>
                <a:gd name="connsiteX24" fmla="*/ 246326 w 1147944"/>
                <a:gd name="connsiteY24" fmla="*/ 481431 h 953328"/>
                <a:gd name="connsiteX25" fmla="*/ 167142 w 1147944"/>
                <a:gd name="connsiteY25" fmla="*/ 401864 h 953328"/>
                <a:gd name="connsiteX26" fmla="*/ 167502 w 1147944"/>
                <a:gd name="connsiteY26" fmla="*/ 380263 h 953328"/>
                <a:gd name="connsiteX27" fmla="*/ 577096 w 1147944"/>
                <a:gd name="connsiteY27" fmla="*/ 221849 h 953328"/>
                <a:gd name="connsiteX28" fmla="*/ 613941 w 1147944"/>
                <a:gd name="connsiteY28" fmla="*/ 50 h 953328"/>
                <a:gd name="connsiteX29" fmla="*/ 655089 w 1147944"/>
                <a:gd name="connsiteY29" fmla="*/ 320 h 953328"/>
                <a:gd name="connsiteX30" fmla="*/ 930666 w 1147944"/>
                <a:gd name="connsiteY30" fmla="*/ 70270 h 953328"/>
                <a:gd name="connsiteX31" fmla="*/ 1122778 w 1147944"/>
                <a:gd name="connsiteY31" fmla="*/ 194306 h 953328"/>
                <a:gd name="connsiteX32" fmla="*/ 1147601 w 1147944"/>
                <a:gd name="connsiteY32" fmla="*/ 232887 h 953328"/>
                <a:gd name="connsiteX33" fmla="*/ 1059460 w 1147944"/>
                <a:gd name="connsiteY33" fmla="*/ 319062 h 953328"/>
                <a:gd name="connsiteX34" fmla="*/ 1029960 w 1147944"/>
                <a:gd name="connsiteY34" fmla="*/ 319423 h 953328"/>
                <a:gd name="connsiteX35" fmla="*/ 656887 w 1147944"/>
                <a:gd name="connsiteY35" fmla="*/ 149595 h 953328"/>
                <a:gd name="connsiteX36" fmla="*/ 113289 w 1147944"/>
                <a:gd name="connsiteY36" fmla="*/ 323750 h 953328"/>
                <a:gd name="connsiteX37" fmla="*/ 92782 w 1147944"/>
                <a:gd name="connsiteY37" fmla="*/ 342139 h 953328"/>
                <a:gd name="connsiteX38" fmla="*/ 684 w 1147944"/>
                <a:gd name="connsiteY38" fmla="*/ 237213 h 953328"/>
                <a:gd name="connsiteX39" fmla="*/ 21910 w 1147944"/>
                <a:gd name="connsiteY39" fmla="*/ 201517 h 953328"/>
                <a:gd name="connsiteX40" fmla="*/ 236687 w 1147944"/>
                <a:gd name="connsiteY40" fmla="*/ 64501 h 953328"/>
                <a:gd name="connsiteX41" fmla="*/ 437433 w 1147944"/>
                <a:gd name="connsiteY41" fmla="*/ 4647 h 953328"/>
                <a:gd name="connsiteX42" fmla="*/ 501831 w 1147944"/>
                <a:gd name="connsiteY42" fmla="*/ 320 h 953328"/>
                <a:gd name="connsiteX43" fmla="*/ 573063 w 1147944"/>
                <a:gd name="connsiteY43" fmla="*/ 320 h 953328"/>
                <a:gd name="connsiteX44" fmla="*/ 613941 w 1147944"/>
                <a:gd name="connsiteY44" fmla="*/ 50 h 95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47944" h="953328">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56" name="Freeform 36">
              <a:extLst>
                <a:ext uri="{FF2B5EF4-FFF2-40B4-BE49-F238E27FC236}">
                  <a16:creationId xmlns:a16="http://schemas.microsoft.com/office/drawing/2014/main" id="{666E7BD5-C656-CB4A-8149-64E2E18D93A3}"/>
                </a:ext>
              </a:extLst>
            </p:cNvPr>
            <p:cNvSpPr>
              <a:spLocks noChangeArrowheads="1"/>
            </p:cNvSpPr>
            <p:nvPr/>
          </p:nvSpPr>
          <p:spPr bwMode="auto">
            <a:xfrm>
              <a:off x="4581121" y="-266999"/>
              <a:ext cx="898560" cy="898560"/>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57" name="Freeform 156">
              <a:extLst>
                <a:ext uri="{FF2B5EF4-FFF2-40B4-BE49-F238E27FC236}">
                  <a16:creationId xmlns:a16="http://schemas.microsoft.com/office/drawing/2014/main" id="{327B34AE-A6A2-E145-B8FF-28A2E4E6E787}"/>
                </a:ext>
              </a:extLst>
            </p:cNvPr>
            <p:cNvSpPr>
              <a:spLocks noChangeArrowheads="1"/>
            </p:cNvSpPr>
            <p:nvPr/>
          </p:nvSpPr>
          <p:spPr bwMode="auto">
            <a:xfrm>
              <a:off x="4687837" y="-157047"/>
              <a:ext cx="681122" cy="679361"/>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58" name="Freeform 42">
              <a:extLst>
                <a:ext uri="{FF2B5EF4-FFF2-40B4-BE49-F238E27FC236}">
                  <a16:creationId xmlns:a16="http://schemas.microsoft.com/office/drawing/2014/main" id="{ADAB793B-B3F7-8C41-B3E7-9FD6B22DB2E4}"/>
                </a:ext>
              </a:extLst>
            </p:cNvPr>
            <p:cNvSpPr>
              <a:spLocks noChangeArrowheads="1"/>
            </p:cNvSpPr>
            <p:nvPr/>
          </p:nvSpPr>
          <p:spPr bwMode="auto">
            <a:xfrm>
              <a:off x="3304321" y="2221321"/>
              <a:ext cx="1925759" cy="1925761"/>
            </a:xfrm>
            <a:custGeom>
              <a:avLst/>
              <a:gdLst>
                <a:gd name="T0" fmla="*/ 4422 w 4423"/>
                <a:gd name="T1" fmla="*/ 2210 h 4421"/>
                <a:gd name="T2" fmla="*/ 4422 w 4423"/>
                <a:gd name="T3" fmla="*/ 2210 h 4421"/>
                <a:gd name="T4" fmla="*/ 2211 w 4423"/>
                <a:gd name="T5" fmla="*/ 4420 h 4421"/>
                <a:gd name="T6" fmla="*/ 2211 w 4423"/>
                <a:gd name="T7" fmla="*/ 4420 h 4421"/>
                <a:gd name="T8" fmla="*/ 0 w 4423"/>
                <a:gd name="T9" fmla="*/ 2210 h 4421"/>
                <a:gd name="T10" fmla="*/ 0 w 4423"/>
                <a:gd name="T11" fmla="*/ 2210 h 4421"/>
                <a:gd name="T12" fmla="*/ 2211 w 4423"/>
                <a:gd name="T13" fmla="*/ 0 h 4421"/>
                <a:gd name="T14" fmla="*/ 2211 w 4423"/>
                <a:gd name="T15" fmla="*/ 0 h 4421"/>
                <a:gd name="T16" fmla="*/ 4422 w 4423"/>
                <a:gd name="T17" fmla="*/ 2210 h 4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3" h="4421">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59" name="Freeform 158">
              <a:extLst>
                <a:ext uri="{FF2B5EF4-FFF2-40B4-BE49-F238E27FC236}">
                  <a16:creationId xmlns:a16="http://schemas.microsoft.com/office/drawing/2014/main" id="{067190C6-1D7C-5F43-A506-EB882693695A}"/>
                </a:ext>
              </a:extLst>
            </p:cNvPr>
            <p:cNvSpPr>
              <a:spLocks noChangeArrowheads="1"/>
            </p:cNvSpPr>
            <p:nvPr/>
          </p:nvSpPr>
          <p:spPr bwMode="auto">
            <a:xfrm>
              <a:off x="3727815" y="2673807"/>
              <a:ext cx="1079527" cy="1018877"/>
            </a:xfrm>
            <a:custGeom>
              <a:avLst/>
              <a:gdLst>
                <a:gd name="connsiteX0" fmla="*/ 473531 w 892578"/>
                <a:gd name="connsiteY0" fmla="*/ 212657 h 842431"/>
                <a:gd name="connsiteX1" fmla="*/ 654012 w 892578"/>
                <a:gd name="connsiteY1" fmla="*/ 364886 h 842431"/>
                <a:gd name="connsiteX2" fmla="*/ 647888 w 892578"/>
                <a:gd name="connsiteY2" fmla="*/ 371364 h 842431"/>
                <a:gd name="connsiteX3" fmla="*/ 588448 w 892578"/>
                <a:gd name="connsiteY3" fmla="*/ 376402 h 842431"/>
                <a:gd name="connsiteX4" fmla="*/ 480376 w 892578"/>
                <a:gd name="connsiteY4" fmla="*/ 278875 h 842431"/>
                <a:gd name="connsiteX5" fmla="*/ 472090 w 892578"/>
                <a:gd name="connsiteY5" fmla="*/ 272037 h 842431"/>
                <a:gd name="connsiteX6" fmla="*/ 467407 w 892578"/>
                <a:gd name="connsiteY6" fmla="*/ 219855 h 842431"/>
                <a:gd name="connsiteX7" fmla="*/ 473531 w 892578"/>
                <a:gd name="connsiteY7" fmla="*/ 212657 h 842431"/>
                <a:gd name="connsiteX8" fmla="*/ 465069 w 892578"/>
                <a:gd name="connsiteY8" fmla="*/ 108686 h 842431"/>
                <a:gd name="connsiteX9" fmla="*/ 659824 w 892578"/>
                <a:gd name="connsiteY9" fmla="*/ 176689 h 842431"/>
                <a:gd name="connsiteX10" fmla="*/ 757201 w 892578"/>
                <a:gd name="connsiteY10" fmla="*/ 351913 h 842431"/>
                <a:gd name="connsiteX11" fmla="*/ 747500 w 892578"/>
                <a:gd name="connsiteY11" fmla="*/ 364147 h 842431"/>
                <a:gd name="connsiteX12" fmla="*/ 695757 w 892578"/>
                <a:gd name="connsiteY12" fmla="*/ 368105 h 842431"/>
                <a:gd name="connsiteX13" fmla="*/ 687492 w 892578"/>
                <a:gd name="connsiteY13" fmla="*/ 361628 h 842431"/>
                <a:gd name="connsiteX14" fmla="*/ 598020 w 892578"/>
                <a:gd name="connsiteY14" fmla="*/ 215908 h 842431"/>
                <a:gd name="connsiteX15" fmla="*/ 472615 w 892578"/>
                <a:gd name="connsiteY15" fmla="*/ 178128 h 842431"/>
                <a:gd name="connsiteX16" fmla="*/ 462194 w 892578"/>
                <a:gd name="connsiteY16" fmla="*/ 169133 h 842431"/>
                <a:gd name="connsiteX17" fmla="*/ 458241 w 892578"/>
                <a:gd name="connsiteY17" fmla="*/ 116962 h 842431"/>
                <a:gd name="connsiteX18" fmla="*/ 465069 w 892578"/>
                <a:gd name="connsiteY18" fmla="*/ 108686 h 842431"/>
                <a:gd name="connsiteX19" fmla="*/ 174881 w 892578"/>
                <a:gd name="connsiteY19" fmla="*/ 11096 h 842431"/>
                <a:gd name="connsiteX20" fmla="*/ 201408 w 892578"/>
                <a:gd name="connsiteY20" fmla="*/ 17029 h 842431"/>
                <a:gd name="connsiteX21" fmla="*/ 222283 w 892578"/>
                <a:gd name="connsiteY21" fmla="*/ 40807 h 842431"/>
                <a:gd name="connsiteX22" fmla="*/ 297503 w 892578"/>
                <a:gd name="connsiteY22" fmla="*/ 222022 h 842431"/>
                <a:gd name="connsiteX23" fmla="*/ 294984 w 892578"/>
                <a:gd name="connsiteY23" fmla="*/ 256608 h 842431"/>
                <a:gd name="connsiteX24" fmla="*/ 240638 w 892578"/>
                <a:gd name="connsiteY24" fmla="*/ 328662 h 842431"/>
                <a:gd name="connsiteX25" fmla="*/ 235599 w 892578"/>
                <a:gd name="connsiteY25" fmla="*/ 379460 h 842431"/>
                <a:gd name="connsiteX26" fmla="*/ 535044 w 892578"/>
                <a:gd name="connsiteY26" fmla="*/ 636332 h 842431"/>
                <a:gd name="connsiteX27" fmla="*/ 581472 w 892578"/>
                <a:gd name="connsiteY27" fmla="*/ 625524 h 842431"/>
                <a:gd name="connsiteX28" fmla="*/ 645896 w 892578"/>
                <a:gd name="connsiteY28" fmla="*/ 544824 h 842431"/>
                <a:gd name="connsiteX29" fmla="*/ 695923 w 892578"/>
                <a:gd name="connsiteY29" fmla="*/ 531854 h 842431"/>
                <a:gd name="connsiteX30" fmla="*/ 823690 w 892578"/>
                <a:gd name="connsiteY30" fmla="*/ 591299 h 842431"/>
                <a:gd name="connsiteX31" fmla="*/ 851763 w 892578"/>
                <a:gd name="connsiteY31" fmla="*/ 605349 h 842431"/>
                <a:gd name="connsiteX32" fmla="*/ 891353 w 892578"/>
                <a:gd name="connsiteY32" fmla="*/ 674881 h 842431"/>
                <a:gd name="connsiteX33" fmla="*/ 731194 w 892578"/>
                <a:gd name="connsiteY33" fmla="*/ 837363 h 842431"/>
                <a:gd name="connsiteX34" fmla="*/ 673968 w 892578"/>
                <a:gd name="connsiteY34" fmla="*/ 842046 h 842431"/>
                <a:gd name="connsiteX35" fmla="*/ 583271 w 892578"/>
                <a:gd name="connsiteY35" fmla="*/ 826915 h 842431"/>
                <a:gd name="connsiteX36" fmla="*/ 108191 w 892578"/>
                <a:gd name="connsiteY36" fmla="*/ 476733 h 842431"/>
                <a:gd name="connsiteX37" fmla="*/ 4898 w 892578"/>
                <a:gd name="connsiteY37" fmla="*/ 270299 h 842431"/>
                <a:gd name="connsiteX38" fmla="*/ 84437 w 892578"/>
                <a:gd name="connsiteY38" fmla="*/ 32881 h 842431"/>
                <a:gd name="connsiteX39" fmla="*/ 174881 w 892578"/>
                <a:gd name="connsiteY39" fmla="*/ 11096 h 842431"/>
                <a:gd name="connsiteX40" fmla="*/ 467086 w 892578"/>
                <a:gd name="connsiteY40" fmla="*/ 17 h 842431"/>
                <a:gd name="connsiteX41" fmla="*/ 585945 w 892578"/>
                <a:gd name="connsiteY41" fmla="*/ 16577 h 842431"/>
                <a:gd name="connsiteX42" fmla="*/ 675990 w 892578"/>
                <a:gd name="connsiteY42" fmla="*/ 56537 h 842431"/>
                <a:gd name="connsiteX43" fmla="*/ 700482 w 892578"/>
                <a:gd name="connsiteY43" fmla="*/ 74898 h 842431"/>
                <a:gd name="connsiteX44" fmla="*/ 725694 w 892578"/>
                <a:gd name="connsiteY44" fmla="*/ 96138 h 842431"/>
                <a:gd name="connsiteX45" fmla="*/ 755229 w 892578"/>
                <a:gd name="connsiteY45" fmla="*/ 120978 h 842431"/>
                <a:gd name="connsiteX46" fmla="*/ 832307 w 892578"/>
                <a:gd name="connsiteY46" fmla="*/ 230058 h 842431"/>
                <a:gd name="connsiteX47" fmla="*/ 863642 w 892578"/>
                <a:gd name="connsiteY47" fmla="*/ 332299 h 842431"/>
                <a:gd name="connsiteX48" fmla="*/ 861481 w 892578"/>
                <a:gd name="connsiteY48" fmla="*/ 353539 h 842431"/>
                <a:gd name="connsiteX49" fmla="*/ 802772 w 892578"/>
                <a:gd name="connsiteY49" fmla="*/ 357859 h 842431"/>
                <a:gd name="connsiteX50" fmla="*/ 792687 w 892578"/>
                <a:gd name="connsiteY50" fmla="*/ 349219 h 842431"/>
                <a:gd name="connsiteX51" fmla="*/ 710567 w 892578"/>
                <a:gd name="connsiteY51" fmla="*/ 174978 h 842431"/>
                <a:gd name="connsiteX52" fmla="*/ 462764 w 892578"/>
                <a:gd name="connsiteY52" fmla="*/ 72018 h 842431"/>
                <a:gd name="connsiteX53" fmla="*/ 450158 w 892578"/>
                <a:gd name="connsiteY53" fmla="*/ 72378 h 842431"/>
                <a:gd name="connsiteX54" fmla="*/ 448357 w 892578"/>
                <a:gd name="connsiteY54" fmla="*/ 6857 h 842431"/>
                <a:gd name="connsiteX55" fmla="*/ 467086 w 892578"/>
                <a:gd name="connsiteY55" fmla="*/ 17 h 84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92578" h="842431">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60" name="Freeform 47">
              <a:extLst>
                <a:ext uri="{FF2B5EF4-FFF2-40B4-BE49-F238E27FC236}">
                  <a16:creationId xmlns:a16="http://schemas.microsoft.com/office/drawing/2014/main" id="{D7F1F2D5-E7BD-174B-BB0A-1900365833C6}"/>
                </a:ext>
              </a:extLst>
            </p:cNvPr>
            <p:cNvSpPr>
              <a:spLocks noChangeArrowheads="1"/>
            </p:cNvSpPr>
            <p:nvPr/>
          </p:nvSpPr>
          <p:spPr bwMode="auto">
            <a:xfrm>
              <a:off x="1689601" y="2012042"/>
              <a:ext cx="963840" cy="963840"/>
            </a:xfrm>
            <a:custGeom>
              <a:avLst/>
              <a:gdLst>
                <a:gd name="T0" fmla="*/ 2211 w 2212"/>
                <a:gd name="T1" fmla="*/ 1106 h 2212"/>
                <a:gd name="T2" fmla="*/ 2211 w 2212"/>
                <a:gd name="T3" fmla="*/ 1106 h 2212"/>
                <a:gd name="T4" fmla="*/ 1105 w 2212"/>
                <a:gd name="T5" fmla="*/ 2211 h 2212"/>
                <a:gd name="T6" fmla="*/ 1105 w 2212"/>
                <a:gd name="T7" fmla="*/ 2211 h 2212"/>
                <a:gd name="T8" fmla="*/ 0 w 2212"/>
                <a:gd name="T9" fmla="*/ 1106 h 2212"/>
                <a:gd name="T10" fmla="*/ 0 w 2212"/>
                <a:gd name="T11" fmla="*/ 1106 h 2212"/>
                <a:gd name="T12" fmla="*/ 1105 w 2212"/>
                <a:gd name="T13" fmla="*/ 0 h 2212"/>
                <a:gd name="T14" fmla="*/ 1105 w 2212"/>
                <a:gd name="T15" fmla="*/ 0 h 2212"/>
                <a:gd name="T16" fmla="*/ 2211 w 2212"/>
                <a:gd name="T17" fmla="*/ 1106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2" h="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61" name="Freeform 160">
              <a:extLst>
                <a:ext uri="{FF2B5EF4-FFF2-40B4-BE49-F238E27FC236}">
                  <a16:creationId xmlns:a16="http://schemas.microsoft.com/office/drawing/2014/main" id="{D0A3F135-AE63-534E-A065-8F5EBA8D599D}"/>
                </a:ext>
              </a:extLst>
            </p:cNvPr>
            <p:cNvSpPr>
              <a:spLocks noChangeArrowheads="1"/>
            </p:cNvSpPr>
            <p:nvPr/>
          </p:nvSpPr>
          <p:spPr bwMode="auto">
            <a:xfrm>
              <a:off x="1962241" y="2294280"/>
              <a:ext cx="418125" cy="400845"/>
            </a:xfrm>
            <a:custGeom>
              <a:avLst/>
              <a:gdLst>
                <a:gd name="connsiteX0" fmla="*/ 0 w 345715"/>
                <a:gd name="connsiteY0" fmla="*/ 91404 h 331428"/>
                <a:gd name="connsiteX1" fmla="*/ 63137 w 345715"/>
                <a:gd name="connsiteY1" fmla="*/ 91404 h 331428"/>
                <a:gd name="connsiteX2" fmla="*/ 63137 w 345715"/>
                <a:gd name="connsiteY2" fmla="*/ 331428 h 331428"/>
                <a:gd name="connsiteX3" fmla="*/ 0 w 345715"/>
                <a:gd name="connsiteY3" fmla="*/ 331428 h 331428"/>
                <a:gd name="connsiteX4" fmla="*/ 265363 w 345715"/>
                <a:gd name="connsiteY4" fmla="*/ 85725 h 331428"/>
                <a:gd name="connsiteX5" fmla="*/ 303557 w 345715"/>
                <a:gd name="connsiteY5" fmla="*/ 92187 h 331428"/>
                <a:gd name="connsiteX6" fmla="*/ 329500 w 345715"/>
                <a:gd name="connsiteY6" fmla="*/ 111932 h 331428"/>
                <a:gd name="connsiteX7" fmla="*/ 342472 w 345715"/>
                <a:gd name="connsiteY7" fmla="*/ 138497 h 331428"/>
                <a:gd name="connsiteX8" fmla="*/ 345715 w 345715"/>
                <a:gd name="connsiteY8" fmla="*/ 180859 h 331428"/>
                <a:gd name="connsiteX9" fmla="*/ 345715 w 345715"/>
                <a:gd name="connsiteY9" fmla="*/ 329841 h 331428"/>
                <a:gd name="connsiteX10" fmla="*/ 282298 w 345715"/>
                <a:gd name="connsiteY10" fmla="*/ 329841 h 331428"/>
                <a:gd name="connsiteX11" fmla="*/ 282298 w 345715"/>
                <a:gd name="connsiteY11" fmla="*/ 207424 h 331428"/>
                <a:gd name="connsiteX12" fmla="*/ 278335 w 345715"/>
                <a:gd name="connsiteY12" fmla="*/ 157883 h 331428"/>
                <a:gd name="connsiteX13" fmla="*/ 265363 w 345715"/>
                <a:gd name="connsiteY13" fmla="*/ 139933 h 331428"/>
                <a:gd name="connsiteX14" fmla="*/ 242663 w 345715"/>
                <a:gd name="connsiteY14" fmla="*/ 133830 h 331428"/>
                <a:gd name="connsiteX15" fmla="*/ 213117 w 345715"/>
                <a:gd name="connsiteY15" fmla="*/ 142446 h 331428"/>
                <a:gd name="connsiteX16" fmla="*/ 195101 w 345715"/>
                <a:gd name="connsiteY16" fmla="*/ 166499 h 331428"/>
                <a:gd name="connsiteX17" fmla="*/ 190417 w 345715"/>
                <a:gd name="connsiteY17" fmla="*/ 221425 h 331428"/>
                <a:gd name="connsiteX18" fmla="*/ 190417 w 345715"/>
                <a:gd name="connsiteY18" fmla="*/ 329841 h 331428"/>
                <a:gd name="connsiteX19" fmla="*/ 127000 w 345715"/>
                <a:gd name="connsiteY19" fmla="*/ 329841 h 331428"/>
                <a:gd name="connsiteX20" fmla="*/ 127000 w 345715"/>
                <a:gd name="connsiteY20" fmla="*/ 90392 h 331428"/>
                <a:gd name="connsiteX21" fmla="*/ 186093 w 345715"/>
                <a:gd name="connsiteY21" fmla="*/ 90392 h 331428"/>
                <a:gd name="connsiteX22" fmla="*/ 186093 w 345715"/>
                <a:gd name="connsiteY22" fmla="*/ 125573 h 331428"/>
                <a:gd name="connsiteX23" fmla="*/ 265363 w 345715"/>
                <a:gd name="connsiteY23" fmla="*/ 85725 h 331428"/>
                <a:gd name="connsiteX24" fmla="*/ 0 w 345715"/>
                <a:gd name="connsiteY24" fmla="*/ 0 h 331428"/>
                <a:gd name="connsiteX25" fmla="*/ 63137 w 345715"/>
                <a:gd name="connsiteY25" fmla="*/ 0 h 331428"/>
                <a:gd name="connsiteX26" fmla="*/ 63137 w 345715"/>
                <a:gd name="connsiteY26" fmla="*/ 59016 h 331428"/>
                <a:gd name="connsiteX27" fmla="*/ 0 w 345715"/>
                <a:gd name="connsiteY27" fmla="*/ 59016 h 3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5715" h="331428">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62" name="Freeform 1">
              <a:extLst>
                <a:ext uri="{FF2B5EF4-FFF2-40B4-BE49-F238E27FC236}">
                  <a16:creationId xmlns:a16="http://schemas.microsoft.com/office/drawing/2014/main" id="{969F30FE-E48A-7C4C-9C69-A1625DC3E14F}"/>
                </a:ext>
              </a:extLst>
            </p:cNvPr>
            <p:cNvSpPr>
              <a:spLocks noChangeArrowheads="1"/>
            </p:cNvSpPr>
            <p:nvPr/>
          </p:nvSpPr>
          <p:spPr bwMode="auto">
            <a:xfrm>
              <a:off x="8551680" y="445322"/>
              <a:ext cx="877441" cy="879360"/>
            </a:xfrm>
            <a:custGeom>
              <a:avLst/>
              <a:gdLst>
                <a:gd name="T0" fmla="*/ 2016 w 2017"/>
                <a:gd name="T1" fmla="*/ 1007 h 2018"/>
                <a:gd name="T2" fmla="*/ 2016 w 2017"/>
                <a:gd name="T3" fmla="*/ 1007 h 2018"/>
                <a:gd name="T4" fmla="*/ 1006 w 2017"/>
                <a:gd name="T5" fmla="*/ 2017 h 2018"/>
                <a:gd name="T6" fmla="*/ 1006 w 2017"/>
                <a:gd name="T7" fmla="*/ 2017 h 2018"/>
                <a:gd name="T8" fmla="*/ 0 w 2017"/>
                <a:gd name="T9" fmla="*/ 1007 h 2018"/>
                <a:gd name="T10" fmla="*/ 0 w 2017"/>
                <a:gd name="T11" fmla="*/ 1007 h 2018"/>
                <a:gd name="T12" fmla="*/ 1006 w 2017"/>
                <a:gd name="T13" fmla="*/ 0 h 2018"/>
                <a:gd name="T14" fmla="*/ 1006 w 2017"/>
                <a:gd name="T15" fmla="*/ 0 h 2018"/>
                <a:gd name="T16" fmla="*/ 2016 w 2017"/>
                <a:gd name="T17" fmla="*/ 100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7" h="2018">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63" name="Freeform 162">
              <a:extLst>
                <a:ext uri="{FF2B5EF4-FFF2-40B4-BE49-F238E27FC236}">
                  <a16:creationId xmlns:a16="http://schemas.microsoft.com/office/drawing/2014/main" id="{16406B3B-382A-6E4C-9C45-7ECE3207AFD3}"/>
                </a:ext>
              </a:extLst>
            </p:cNvPr>
            <p:cNvSpPr>
              <a:spLocks noChangeArrowheads="1"/>
            </p:cNvSpPr>
            <p:nvPr/>
          </p:nvSpPr>
          <p:spPr bwMode="auto">
            <a:xfrm>
              <a:off x="8757121" y="593161"/>
              <a:ext cx="466119" cy="585165"/>
            </a:xfrm>
            <a:custGeom>
              <a:avLst/>
              <a:gdLst>
                <a:gd name="connsiteX0" fmla="*/ 362809 w 385398"/>
                <a:gd name="connsiteY0" fmla="*/ 177800 h 483828"/>
                <a:gd name="connsiteX1" fmla="*/ 385398 w 385398"/>
                <a:gd name="connsiteY1" fmla="*/ 200040 h 483828"/>
                <a:gd name="connsiteX2" fmla="*/ 385398 w 385398"/>
                <a:gd name="connsiteY2" fmla="*/ 304785 h 483828"/>
                <a:gd name="connsiteX3" fmla="*/ 362809 w 385398"/>
                <a:gd name="connsiteY3" fmla="*/ 326666 h 483828"/>
                <a:gd name="connsiteX4" fmla="*/ 341312 w 385398"/>
                <a:gd name="connsiteY4" fmla="*/ 304785 h 483828"/>
                <a:gd name="connsiteX5" fmla="*/ 341312 w 385398"/>
                <a:gd name="connsiteY5" fmla="*/ 200040 h 483828"/>
                <a:gd name="connsiteX6" fmla="*/ 362809 w 385398"/>
                <a:gd name="connsiteY6" fmla="*/ 177800 h 483828"/>
                <a:gd name="connsiteX7" fmla="*/ 61912 w 385398"/>
                <a:gd name="connsiteY7" fmla="*/ 177800 h 483828"/>
                <a:gd name="connsiteX8" fmla="*/ 321903 w 385398"/>
                <a:gd name="connsiteY8" fmla="*/ 177800 h 483828"/>
                <a:gd name="connsiteX9" fmla="*/ 321903 w 385398"/>
                <a:gd name="connsiteY9" fmla="*/ 178521 h 483828"/>
                <a:gd name="connsiteX10" fmla="*/ 321903 w 385398"/>
                <a:gd name="connsiteY10" fmla="*/ 373167 h 483828"/>
                <a:gd name="connsiteX11" fmla="*/ 288866 w 385398"/>
                <a:gd name="connsiteY11" fmla="*/ 406690 h 483828"/>
                <a:gd name="connsiteX12" fmla="*/ 254392 w 385398"/>
                <a:gd name="connsiteY12" fmla="*/ 406690 h 483828"/>
                <a:gd name="connsiteX13" fmla="*/ 254392 w 385398"/>
                <a:gd name="connsiteY13" fmla="*/ 461840 h 483828"/>
                <a:gd name="connsiteX14" fmla="*/ 232486 w 385398"/>
                <a:gd name="connsiteY14" fmla="*/ 483828 h 483828"/>
                <a:gd name="connsiteX15" fmla="*/ 210581 w 385398"/>
                <a:gd name="connsiteY15" fmla="*/ 461840 h 483828"/>
                <a:gd name="connsiteX16" fmla="*/ 210581 w 385398"/>
                <a:gd name="connsiteY16" fmla="*/ 406690 h 483828"/>
                <a:gd name="connsiteX17" fmla="*/ 173953 w 385398"/>
                <a:gd name="connsiteY17" fmla="*/ 406690 h 483828"/>
                <a:gd name="connsiteX18" fmla="*/ 173953 w 385398"/>
                <a:gd name="connsiteY18" fmla="*/ 461840 h 483828"/>
                <a:gd name="connsiteX19" fmla="*/ 151688 w 385398"/>
                <a:gd name="connsiteY19" fmla="*/ 483828 h 483828"/>
                <a:gd name="connsiteX20" fmla="*/ 130142 w 385398"/>
                <a:gd name="connsiteY20" fmla="*/ 461840 h 483828"/>
                <a:gd name="connsiteX21" fmla="*/ 130142 w 385398"/>
                <a:gd name="connsiteY21" fmla="*/ 406690 h 483828"/>
                <a:gd name="connsiteX22" fmla="*/ 94950 w 385398"/>
                <a:gd name="connsiteY22" fmla="*/ 406690 h 483828"/>
                <a:gd name="connsiteX23" fmla="*/ 61912 w 385398"/>
                <a:gd name="connsiteY23" fmla="*/ 373167 h 483828"/>
                <a:gd name="connsiteX24" fmla="*/ 61912 w 385398"/>
                <a:gd name="connsiteY24" fmla="*/ 178521 h 483828"/>
                <a:gd name="connsiteX25" fmla="*/ 21683 w 385398"/>
                <a:gd name="connsiteY25" fmla="*/ 177800 h 483828"/>
                <a:gd name="connsiteX26" fmla="*/ 44088 w 385398"/>
                <a:gd name="connsiteY26" fmla="*/ 200040 h 483828"/>
                <a:gd name="connsiteX27" fmla="*/ 44088 w 385398"/>
                <a:gd name="connsiteY27" fmla="*/ 304785 h 483828"/>
                <a:gd name="connsiteX28" fmla="*/ 21683 w 385398"/>
                <a:gd name="connsiteY28" fmla="*/ 326666 h 483828"/>
                <a:gd name="connsiteX29" fmla="*/ 0 w 385398"/>
                <a:gd name="connsiteY29" fmla="*/ 304785 h 483828"/>
                <a:gd name="connsiteX30" fmla="*/ 0 w 385398"/>
                <a:gd name="connsiteY30" fmla="*/ 200040 h 483828"/>
                <a:gd name="connsiteX31" fmla="*/ 21683 w 385398"/>
                <a:gd name="connsiteY31" fmla="*/ 177800 h 483828"/>
                <a:gd name="connsiteX32" fmla="*/ 257122 w 385398"/>
                <a:gd name="connsiteY32" fmla="*/ 83705 h 483828"/>
                <a:gd name="connsiteX33" fmla="*/ 244886 w 385398"/>
                <a:gd name="connsiteY33" fmla="*/ 95972 h 483828"/>
                <a:gd name="connsiteX34" fmla="*/ 257122 w 385398"/>
                <a:gd name="connsiteY34" fmla="*/ 108239 h 483828"/>
                <a:gd name="connsiteX35" fmla="*/ 268998 w 385398"/>
                <a:gd name="connsiteY35" fmla="*/ 95972 h 483828"/>
                <a:gd name="connsiteX36" fmla="*/ 257122 w 385398"/>
                <a:gd name="connsiteY36" fmla="*/ 83705 h 483828"/>
                <a:gd name="connsiteX37" fmla="*/ 126121 w 385398"/>
                <a:gd name="connsiteY37" fmla="*/ 83705 h 483828"/>
                <a:gd name="connsiteX38" fmla="*/ 113525 w 385398"/>
                <a:gd name="connsiteY38" fmla="*/ 95972 h 483828"/>
                <a:gd name="connsiteX39" fmla="*/ 126121 w 385398"/>
                <a:gd name="connsiteY39" fmla="*/ 108239 h 483828"/>
                <a:gd name="connsiteX40" fmla="*/ 138358 w 385398"/>
                <a:gd name="connsiteY40" fmla="*/ 95972 h 483828"/>
                <a:gd name="connsiteX41" fmla="*/ 126121 w 385398"/>
                <a:gd name="connsiteY41" fmla="*/ 83705 h 483828"/>
                <a:gd name="connsiteX42" fmla="*/ 113885 w 385398"/>
                <a:gd name="connsiteY42" fmla="*/ 0 h 483828"/>
                <a:gd name="connsiteX43" fmla="*/ 136558 w 385398"/>
                <a:gd name="connsiteY43" fmla="*/ 42213 h 483828"/>
                <a:gd name="connsiteX44" fmla="*/ 192701 w 385398"/>
                <a:gd name="connsiteY44" fmla="*/ 29585 h 483828"/>
                <a:gd name="connsiteX45" fmla="*/ 251004 w 385398"/>
                <a:gd name="connsiteY45" fmla="*/ 43656 h 483828"/>
                <a:gd name="connsiteX46" fmla="*/ 274757 w 385398"/>
                <a:gd name="connsiteY46" fmla="*/ 0 h 483828"/>
                <a:gd name="connsiteX47" fmla="*/ 279435 w 385398"/>
                <a:gd name="connsiteY47" fmla="*/ 2526 h 483828"/>
                <a:gd name="connsiteX48" fmla="*/ 255682 w 385398"/>
                <a:gd name="connsiteY48" fmla="*/ 45821 h 483828"/>
                <a:gd name="connsiteX49" fmla="*/ 321902 w 385398"/>
                <a:gd name="connsiteY49" fmla="*/ 158389 h 483828"/>
                <a:gd name="connsiteX50" fmla="*/ 63500 w 385398"/>
                <a:gd name="connsiteY50" fmla="*/ 158389 h 483828"/>
                <a:gd name="connsiteX51" fmla="*/ 131880 w 385398"/>
                <a:gd name="connsiteY51" fmla="*/ 45099 h 483828"/>
                <a:gd name="connsiteX52" fmla="*/ 109206 w 385398"/>
                <a:gd name="connsiteY52" fmla="*/ 2526 h 48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5398" h="48382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64" name="Freeform 55">
              <a:extLst>
                <a:ext uri="{FF2B5EF4-FFF2-40B4-BE49-F238E27FC236}">
                  <a16:creationId xmlns:a16="http://schemas.microsoft.com/office/drawing/2014/main" id="{B405C24E-87B0-7749-B4B8-E0A1649AAFC4}"/>
                </a:ext>
              </a:extLst>
            </p:cNvPr>
            <p:cNvSpPr>
              <a:spLocks noChangeArrowheads="1"/>
            </p:cNvSpPr>
            <p:nvPr/>
          </p:nvSpPr>
          <p:spPr bwMode="auto">
            <a:xfrm>
              <a:off x="5170562" y="3392520"/>
              <a:ext cx="1169279" cy="1169281"/>
            </a:xfrm>
            <a:custGeom>
              <a:avLst/>
              <a:gdLst>
                <a:gd name="T0" fmla="*/ 2685 w 2686"/>
                <a:gd name="T1" fmla="*/ 1344 h 2686"/>
                <a:gd name="T2" fmla="*/ 2685 w 2686"/>
                <a:gd name="T3" fmla="*/ 1344 h 2686"/>
                <a:gd name="T4" fmla="*/ 1343 w 2686"/>
                <a:gd name="T5" fmla="*/ 2685 h 2686"/>
                <a:gd name="T6" fmla="*/ 1343 w 2686"/>
                <a:gd name="T7" fmla="*/ 2685 h 2686"/>
                <a:gd name="T8" fmla="*/ 0 w 2686"/>
                <a:gd name="T9" fmla="*/ 1344 h 2686"/>
                <a:gd name="T10" fmla="*/ 0 w 2686"/>
                <a:gd name="T11" fmla="*/ 1344 h 2686"/>
                <a:gd name="T12" fmla="*/ 1343 w 2686"/>
                <a:gd name="T13" fmla="*/ 0 h 2686"/>
                <a:gd name="T14" fmla="*/ 1343 w 2686"/>
                <a:gd name="T15" fmla="*/ 0 h 2686"/>
                <a:gd name="T16" fmla="*/ 2685 w 2686"/>
                <a:gd name="T17" fmla="*/ 134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6" h="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65" name="Freeform 164">
              <a:extLst>
                <a:ext uri="{FF2B5EF4-FFF2-40B4-BE49-F238E27FC236}">
                  <a16:creationId xmlns:a16="http://schemas.microsoft.com/office/drawing/2014/main" id="{45105D5D-64E0-6C4A-AF7C-38BE2BFEC783}"/>
                </a:ext>
              </a:extLst>
            </p:cNvPr>
            <p:cNvSpPr>
              <a:spLocks noChangeArrowheads="1"/>
            </p:cNvSpPr>
            <p:nvPr/>
          </p:nvSpPr>
          <p:spPr bwMode="auto">
            <a:xfrm>
              <a:off x="5406643" y="3556739"/>
              <a:ext cx="655318" cy="761195"/>
            </a:xfrm>
            <a:custGeom>
              <a:avLst/>
              <a:gdLst>
                <a:gd name="connsiteX0" fmla="*/ 160894 w 541832"/>
                <a:gd name="connsiteY0" fmla="*/ 146915 h 629373"/>
                <a:gd name="connsiteX1" fmla="*/ 221755 w 541832"/>
                <a:gd name="connsiteY1" fmla="*/ 158776 h 629373"/>
                <a:gd name="connsiteX2" fmla="*/ 257048 w 541832"/>
                <a:gd name="connsiteY2" fmla="*/ 170278 h 629373"/>
                <a:gd name="connsiteX3" fmla="*/ 321151 w 541832"/>
                <a:gd name="connsiteY3" fmla="*/ 166324 h 629373"/>
                <a:gd name="connsiteX4" fmla="*/ 366167 w 541832"/>
                <a:gd name="connsiteY4" fmla="*/ 150869 h 629373"/>
                <a:gd name="connsiteX5" fmla="*/ 492932 w 541832"/>
                <a:gd name="connsiteY5" fmla="*/ 179264 h 629373"/>
                <a:gd name="connsiteX6" fmla="*/ 521021 w 541832"/>
                <a:gd name="connsiteY6" fmla="*/ 205862 h 629373"/>
                <a:gd name="connsiteX7" fmla="*/ 519581 w 541832"/>
                <a:gd name="connsiteY7" fmla="*/ 213410 h 629373"/>
                <a:gd name="connsiteX8" fmla="*/ 453678 w 541832"/>
                <a:gd name="connsiteY8" fmla="*/ 317287 h 629373"/>
                <a:gd name="connsiteX9" fmla="*/ 492211 w 541832"/>
                <a:gd name="connsiteY9" fmla="*/ 427992 h 629373"/>
                <a:gd name="connsiteX10" fmla="*/ 537587 w 541832"/>
                <a:gd name="connsiteY10" fmla="*/ 459623 h 629373"/>
                <a:gd name="connsiteX11" fmla="*/ 540828 w 541832"/>
                <a:gd name="connsiteY11" fmla="*/ 466811 h 629373"/>
                <a:gd name="connsiteX12" fmla="*/ 464482 w 541832"/>
                <a:gd name="connsiteY12" fmla="*/ 587941 h 629373"/>
                <a:gd name="connsiteX13" fmla="*/ 427028 w 541832"/>
                <a:gd name="connsiteY13" fmla="*/ 619211 h 629373"/>
                <a:gd name="connsiteX14" fmla="*/ 356443 w 541832"/>
                <a:gd name="connsiteY14" fmla="*/ 622087 h 629373"/>
                <a:gd name="connsiteX15" fmla="*/ 326553 w 541832"/>
                <a:gd name="connsiteY15" fmla="*/ 609147 h 629373"/>
                <a:gd name="connsiteX16" fmla="*/ 229678 w 541832"/>
                <a:gd name="connsiteY16" fmla="*/ 613460 h 629373"/>
                <a:gd name="connsiteX17" fmla="*/ 204830 w 541832"/>
                <a:gd name="connsiteY17" fmla="*/ 623884 h 629373"/>
                <a:gd name="connsiteX18" fmla="*/ 121280 w 541832"/>
                <a:gd name="connsiteY18" fmla="*/ 608069 h 629373"/>
                <a:gd name="connsiteX19" fmla="*/ 81306 w 541832"/>
                <a:gd name="connsiteY19" fmla="*/ 565656 h 629373"/>
                <a:gd name="connsiteX20" fmla="*/ 19364 w 541832"/>
                <a:gd name="connsiteY20" fmla="*/ 448480 h 629373"/>
                <a:gd name="connsiteX21" fmla="*/ 638 w 541832"/>
                <a:gd name="connsiteY21" fmla="*/ 355027 h 629373"/>
                <a:gd name="connsiteX22" fmla="*/ 16123 w 541832"/>
                <a:gd name="connsiteY22" fmla="*/ 251510 h 629373"/>
                <a:gd name="connsiteX23" fmla="*/ 129563 w 541832"/>
                <a:gd name="connsiteY23" fmla="*/ 150869 h 629373"/>
                <a:gd name="connsiteX24" fmla="*/ 160894 w 541832"/>
                <a:gd name="connsiteY24" fmla="*/ 146915 h 629373"/>
                <a:gd name="connsiteX25" fmla="*/ 387614 w 541832"/>
                <a:gd name="connsiteY25" fmla="*/ 234 h 629373"/>
                <a:gd name="connsiteX26" fmla="*/ 391955 w 541832"/>
                <a:gd name="connsiteY26" fmla="*/ 4178 h 629373"/>
                <a:gd name="connsiteX27" fmla="*/ 392317 w 541832"/>
                <a:gd name="connsiteY27" fmla="*/ 14219 h 629373"/>
                <a:gd name="connsiteX28" fmla="*/ 367356 w 541832"/>
                <a:gd name="connsiteY28" fmla="*/ 93108 h 629373"/>
                <a:gd name="connsiteX29" fmla="*/ 295727 w 541832"/>
                <a:gd name="connsiteY29" fmla="*/ 146896 h 629373"/>
                <a:gd name="connsiteX30" fmla="*/ 267871 w 541832"/>
                <a:gd name="connsiteY30" fmla="*/ 151200 h 629373"/>
                <a:gd name="connsiteX31" fmla="*/ 261721 w 541832"/>
                <a:gd name="connsiteY31" fmla="*/ 145821 h 629373"/>
                <a:gd name="connsiteX32" fmla="*/ 273659 w 541832"/>
                <a:gd name="connsiteY32" fmla="*/ 84502 h 629373"/>
                <a:gd name="connsiteX33" fmla="*/ 363015 w 541832"/>
                <a:gd name="connsiteY33" fmla="*/ 5613 h 629373"/>
                <a:gd name="connsiteX34" fmla="*/ 387614 w 541832"/>
                <a:gd name="connsiteY34" fmla="*/ 234 h 6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832" h="629373">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66" name="Freeform 58">
              <a:extLst>
                <a:ext uri="{FF2B5EF4-FFF2-40B4-BE49-F238E27FC236}">
                  <a16:creationId xmlns:a16="http://schemas.microsoft.com/office/drawing/2014/main" id="{B600D110-23E7-C34C-B9BB-36C91ECDC45E}"/>
                </a:ext>
              </a:extLst>
            </p:cNvPr>
            <p:cNvSpPr>
              <a:spLocks noChangeArrowheads="1"/>
            </p:cNvSpPr>
            <p:nvPr/>
          </p:nvSpPr>
          <p:spPr bwMode="auto">
            <a:xfrm>
              <a:off x="7201922" y="3486602"/>
              <a:ext cx="1155840" cy="1155840"/>
            </a:xfrm>
            <a:custGeom>
              <a:avLst/>
              <a:gdLst>
                <a:gd name="T0" fmla="*/ 2653 w 2654"/>
                <a:gd name="T1" fmla="*/ 1326 h 2654"/>
                <a:gd name="T2" fmla="*/ 2653 w 2654"/>
                <a:gd name="T3" fmla="*/ 1326 h 2654"/>
                <a:gd name="T4" fmla="*/ 1326 w 2654"/>
                <a:gd name="T5" fmla="*/ 2653 h 2654"/>
                <a:gd name="T6" fmla="*/ 1326 w 2654"/>
                <a:gd name="T7" fmla="*/ 2653 h 2654"/>
                <a:gd name="T8" fmla="*/ 0 w 2654"/>
                <a:gd name="T9" fmla="*/ 1326 h 2654"/>
                <a:gd name="T10" fmla="*/ 0 w 2654"/>
                <a:gd name="T11" fmla="*/ 1326 h 2654"/>
                <a:gd name="T12" fmla="*/ 1326 w 2654"/>
                <a:gd name="T13" fmla="*/ 0 h 2654"/>
                <a:gd name="T14" fmla="*/ 1326 w 2654"/>
                <a:gd name="T15" fmla="*/ 0 h 2654"/>
                <a:gd name="T16" fmla="*/ 2653 w 2654"/>
                <a:gd name="T17" fmla="*/ 1326 h 2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4" h="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67" name="Freeform 59">
              <a:extLst>
                <a:ext uri="{FF2B5EF4-FFF2-40B4-BE49-F238E27FC236}">
                  <a16:creationId xmlns:a16="http://schemas.microsoft.com/office/drawing/2014/main" id="{F7655C3C-2DDF-1848-A937-4F649FE89FD6}"/>
                </a:ext>
              </a:extLst>
            </p:cNvPr>
            <p:cNvSpPr>
              <a:spLocks noChangeArrowheads="1"/>
            </p:cNvSpPr>
            <p:nvPr/>
          </p:nvSpPr>
          <p:spPr bwMode="auto">
            <a:xfrm>
              <a:off x="7616642" y="3686282"/>
              <a:ext cx="324479" cy="756480"/>
            </a:xfrm>
            <a:custGeom>
              <a:avLst/>
              <a:gdLst>
                <a:gd name="T0" fmla="*/ 716 w 744"/>
                <a:gd name="T1" fmla="*/ 446 h 1736"/>
                <a:gd name="T2" fmla="*/ 716 w 744"/>
                <a:gd name="T3" fmla="*/ 711 h 1736"/>
                <a:gd name="T4" fmla="*/ 487 w 744"/>
                <a:gd name="T5" fmla="*/ 711 h 1736"/>
                <a:gd name="T6" fmla="*/ 487 w 744"/>
                <a:gd name="T7" fmla="*/ 1220 h 1736"/>
                <a:gd name="T8" fmla="*/ 487 w 744"/>
                <a:gd name="T9" fmla="*/ 1220 h 1736"/>
                <a:gd name="T10" fmla="*/ 493 w 744"/>
                <a:gd name="T11" fmla="*/ 1400 h 1736"/>
                <a:gd name="T12" fmla="*/ 493 w 744"/>
                <a:gd name="T13" fmla="*/ 1400 h 1736"/>
                <a:gd name="T14" fmla="*/ 523 w 744"/>
                <a:gd name="T15" fmla="*/ 1442 h 1736"/>
                <a:gd name="T16" fmla="*/ 523 w 744"/>
                <a:gd name="T17" fmla="*/ 1442 h 1736"/>
                <a:gd name="T18" fmla="*/ 581 w 744"/>
                <a:gd name="T19" fmla="*/ 1459 h 1736"/>
                <a:gd name="T20" fmla="*/ 581 w 744"/>
                <a:gd name="T21" fmla="*/ 1459 h 1736"/>
                <a:gd name="T22" fmla="*/ 715 w 744"/>
                <a:gd name="T23" fmla="*/ 1426 h 1736"/>
                <a:gd name="T24" fmla="*/ 743 w 744"/>
                <a:gd name="T25" fmla="*/ 1685 h 1736"/>
                <a:gd name="T26" fmla="*/ 743 w 744"/>
                <a:gd name="T27" fmla="*/ 1685 h 1736"/>
                <a:gd name="T28" fmla="*/ 479 w 744"/>
                <a:gd name="T29" fmla="*/ 1735 h 1736"/>
                <a:gd name="T30" fmla="*/ 479 w 744"/>
                <a:gd name="T31" fmla="*/ 1735 h 1736"/>
                <a:gd name="T32" fmla="*/ 315 w 744"/>
                <a:gd name="T33" fmla="*/ 1705 h 1736"/>
                <a:gd name="T34" fmla="*/ 315 w 744"/>
                <a:gd name="T35" fmla="*/ 1705 h 1736"/>
                <a:gd name="T36" fmla="*/ 210 w 744"/>
                <a:gd name="T37" fmla="*/ 1628 h 1736"/>
                <a:gd name="T38" fmla="*/ 210 w 744"/>
                <a:gd name="T39" fmla="*/ 1628 h 1736"/>
                <a:gd name="T40" fmla="*/ 162 w 744"/>
                <a:gd name="T41" fmla="*/ 1496 h 1736"/>
                <a:gd name="T42" fmla="*/ 162 w 744"/>
                <a:gd name="T43" fmla="*/ 1496 h 1736"/>
                <a:gd name="T44" fmla="*/ 153 w 744"/>
                <a:gd name="T45" fmla="*/ 1261 h 1736"/>
                <a:gd name="T46" fmla="*/ 153 w 744"/>
                <a:gd name="T47" fmla="*/ 711 h 1736"/>
                <a:gd name="T48" fmla="*/ 0 w 744"/>
                <a:gd name="T49" fmla="*/ 711 h 1736"/>
                <a:gd name="T50" fmla="*/ 0 w 744"/>
                <a:gd name="T51" fmla="*/ 446 h 1736"/>
                <a:gd name="T52" fmla="*/ 153 w 744"/>
                <a:gd name="T53" fmla="*/ 446 h 1736"/>
                <a:gd name="T54" fmla="*/ 153 w 744"/>
                <a:gd name="T55" fmla="*/ 195 h 1736"/>
                <a:gd name="T56" fmla="*/ 487 w 744"/>
                <a:gd name="T57" fmla="*/ 0 h 1736"/>
                <a:gd name="T58" fmla="*/ 487 w 744"/>
                <a:gd name="T59" fmla="*/ 446 h 1736"/>
                <a:gd name="T60" fmla="*/ 716 w 744"/>
                <a:gd name="T61" fmla="*/ 44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4" h="1736">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68" name="Freeform 60">
              <a:extLst>
                <a:ext uri="{FF2B5EF4-FFF2-40B4-BE49-F238E27FC236}">
                  <a16:creationId xmlns:a16="http://schemas.microsoft.com/office/drawing/2014/main" id="{3F490FB5-E9E9-834E-B6CF-85E8B26091CD}"/>
                </a:ext>
              </a:extLst>
            </p:cNvPr>
            <p:cNvSpPr>
              <a:spLocks noChangeArrowheads="1"/>
            </p:cNvSpPr>
            <p:nvPr/>
          </p:nvSpPr>
          <p:spPr bwMode="auto">
            <a:xfrm>
              <a:off x="9014402" y="1307401"/>
              <a:ext cx="1317120" cy="1317120"/>
            </a:xfrm>
            <a:custGeom>
              <a:avLst/>
              <a:gdLst>
                <a:gd name="T0" fmla="*/ 3025 w 3026"/>
                <a:gd name="T1" fmla="*/ 1514 h 3025"/>
                <a:gd name="T2" fmla="*/ 3025 w 3026"/>
                <a:gd name="T3" fmla="*/ 1514 h 3025"/>
                <a:gd name="T4" fmla="*/ 1512 w 3026"/>
                <a:gd name="T5" fmla="*/ 3024 h 3025"/>
                <a:gd name="T6" fmla="*/ 1512 w 3026"/>
                <a:gd name="T7" fmla="*/ 3024 h 3025"/>
                <a:gd name="T8" fmla="*/ 0 w 3026"/>
                <a:gd name="T9" fmla="*/ 1514 h 3025"/>
                <a:gd name="T10" fmla="*/ 0 w 3026"/>
                <a:gd name="T11" fmla="*/ 1514 h 3025"/>
                <a:gd name="T12" fmla="*/ 1512 w 3026"/>
                <a:gd name="T13" fmla="*/ 0 h 3025"/>
                <a:gd name="T14" fmla="*/ 1512 w 3026"/>
                <a:gd name="T15" fmla="*/ 0 h 3025"/>
                <a:gd name="T16" fmla="*/ 3025 w 3026"/>
                <a:gd name="T17" fmla="*/ 1514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6" h="3025">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69" name="Freeform 168">
              <a:extLst>
                <a:ext uri="{FF2B5EF4-FFF2-40B4-BE49-F238E27FC236}">
                  <a16:creationId xmlns:a16="http://schemas.microsoft.com/office/drawing/2014/main" id="{92C82946-BBBD-D74C-A77F-6A47E8EB5347}"/>
                </a:ext>
              </a:extLst>
            </p:cNvPr>
            <p:cNvSpPr>
              <a:spLocks noChangeArrowheads="1"/>
            </p:cNvSpPr>
            <p:nvPr/>
          </p:nvSpPr>
          <p:spPr bwMode="auto">
            <a:xfrm>
              <a:off x="9225601" y="1701002"/>
              <a:ext cx="894100" cy="533568"/>
            </a:xfrm>
            <a:custGeom>
              <a:avLst/>
              <a:gdLst>
                <a:gd name="connsiteX0" fmla="*/ 102971 w 739262"/>
                <a:gd name="connsiteY0" fmla="*/ 290409 h 441166"/>
                <a:gd name="connsiteX1" fmla="*/ 132908 w 739262"/>
                <a:gd name="connsiteY1" fmla="*/ 295505 h 441166"/>
                <a:gd name="connsiteX2" fmla="*/ 204418 w 739262"/>
                <a:gd name="connsiteY2" fmla="*/ 382782 h 441166"/>
                <a:gd name="connsiteX3" fmla="*/ 154217 w 739262"/>
                <a:gd name="connsiteY3" fmla="*/ 439529 h 441166"/>
                <a:gd name="connsiteX4" fmla="*/ 103654 w 739262"/>
                <a:gd name="connsiteY4" fmla="*/ 439529 h 441166"/>
                <a:gd name="connsiteX5" fmla="*/ 21670 w 739262"/>
                <a:gd name="connsiteY5" fmla="*/ 439888 h 441166"/>
                <a:gd name="connsiteX6" fmla="*/ 0 w 739262"/>
                <a:gd name="connsiteY6" fmla="*/ 417261 h 441166"/>
                <a:gd name="connsiteX7" fmla="*/ 27449 w 739262"/>
                <a:gd name="connsiteY7" fmla="*/ 324956 h 441166"/>
                <a:gd name="connsiteX8" fmla="*/ 102971 w 739262"/>
                <a:gd name="connsiteY8" fmla="*/ 290409 h 441166"/>
                <a:gd name="connsiteX9" fmla="*/ 357474 w 739262"/>
                <a:gd name="connsiteY9" fmla="*/ 275726 h 441166"/>
                <a:gd name="connsiteX10" fmla="*/ 458064 w 739262"/>
                <a:gd name="connsiteY10" fmla="*/ 373306 h 441166"/>
                <a:gd name="connsiteX11" fmla="*/ 399237 w 739262"/>
                <a:gd name="connsiteY11" fmla="*/ 441109 h 441166"/>
                <a:gd name="connsiteX12" fmla="*/ 343659 w 739262"/>
                <a:gd name="connsiteY12" fmla="*/ 441109 h 441166"/>
                <a:gd name="connsiteX13" fmla="*/ 252351 w 739262"/>
                <a:gd name="connsiteY13" fmla="*/ 441109 h 441166"/>
                <a:gd name="connsiteX14" fmla="*/ 231058 w 739262"/>
                <a:gd name="connsiteY14" fmla="*/ 431011 h 441166"/>
                <a:gd name="connsiteX15" fmla="*/ 307569 w 739262"/>
                <a:gd name="connsiteY15" fmla="*/ 281339 h 441166"/>
                <a:gd name="connsiteX16" fmla="*/ 357474 w 739262"/>
                <a:gd name="connsiteY16" fmla="*/ 275726 h 441166"/>
                <a:gd name="connsiteX17" fmla="*/ 603313 w 739262"/>
                <a:gd name="connsiteY17" fmla="*/ 254669 h 441166"/>
                <a:gd name="connsiteX18" fmla="*/ 667084 w 739262"/>
                <a:gd name="connsiteY18" fmla="*/ 268657 h 441166"/>
                <a:gd name="connsiteX19" fmla="*/ 738580 w 739262"/>
                <a:gd name="connsiteY19" fmla="*/ 385218 h 441166"/>
                <a:gd name="connsiteX20" fmla="*/ 685408 w 739262"/>
                <a:gd name="connsiteY20" fmla="*/ 439015 h 441166"/>
                <a:gd name="connsiteX21" fmla="*/ 612115 w 739262"/>
                <a:gd name="connsiteY21" fmla="*/ 439015 h 441166"/>
                <a:gd name="connsiteX22" fmla="*/ 508284 w 739262"/>
                <a:gd name="connsiteY22" fmla="*/ 439015 h 441166"/>
                <a:gd name="connsiteX23" fmla="*/ 487446 w 739262"/>
                <a:gd name="connsiteY23" fmla="*/ 429331 h 441166"/>
                <a:gd name="connsiteX24" fmla="*/ 541697 w 739262"/>
                <a:gd name="connsiteY24" fmla="*/ 278340 h 441166"/>
                <a:gd name="connsiteX25" fmla="*/ 603313 w 739262"/>
                <a:gd name="connsiteY25" fmla="*/ 254669 h 441166"/>
                <a:gd name="connsiteX26" fmla="*/ 101780 w 739262"/>
                <a:gd name="connsiteY26" fmla="*/ 83270 h 441166"/>
                <a:gd name="connsiteX27" fmla="*/ 194901 w 739262"/>
                <a:gd name="connsiteY27" fmla="*/ 175852 h 441166"/>
                <a:gd name="connsiteX28" fmla="*/ 101780 w 739262"/>
                <a:gd name="connsiteY28" fmla="*/ 269154 h 441166"/>
                <a:gd name="connsiteX29" fmla="*/ 9020 w 739262"/>
                <a:gd name="connsiteY29" fmla="*/ 174411 h 441166"/>
                <a:gd name="connsiteX30" fmla="*/ 101780 w 739262"/>
                <a:gd name="connsiteY30" fmla="*/ 83270 h 441166"/>
                <a:gd name="connsiteX31" fmla="*/ 345281 w 739262"/>
                <a:gd name="connsiteY31" fmla="*/ 43223 h 441166"/>
                <a:gd name="connsiteX32" fmla="*/ 448183 w 739262"/>
                <a:gd name="connsiteY32" fmla="*/ 145328 h 441166"/>
                <a:gd name="connsiteX33" fmla="*/ 346361 w 739262"/>
                <a:gd name="connsiteY33" fmla="*/ 248876 h 441166"/>
                <a:gd name="connsiteX34" fmla="*/ 242020 w 739262"/>
                <a:gd name="connsiteY34" fmla="*/ 146410 h 441166"/>
                <a:gd name="connsiteX35" fmla="*/ 345281 w 739262"/>
                <a:gd name="connsiteY35" fmla="*/ 43223 h 441166"/>
                <a:gd name="connsiteX36" fmla="*/ 612308 w 739262"/>
                <a:gd name="connsiteY36" fmla="*/ 0 h 441166"/>
                <a:gd name="connsiteX37" fmla="*/ 727942 w 739262"/>
                <a:gd name="connsiteY37" fmla="*/ 114553 h 441166"/>
                <a:gd name="connsiteX38" fmla="*/ 613749 w 739262"/>
                <a:gd name="connsiteY38" fmla="*/ 229106 h 441166"/>
                <a:gd name="connsiteX39" fmla="*/ 498475 w 739262"/>
                <a:gd name="connsiteY39" fmla="*/ 114553 h 441166"/>
                <a:gd name="connsiteX40" fmla="*/ 612308 w 739262"/>
                <a:gd name="connsiteY40" fmla="*/ 0 h 4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9262" h="441166">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70" name="Freeform 169">
              <a:extLst>
                <a:ext uri="{FF2B5EF4-FFF2-40B4-BE49-F238E27FC236}">
                  <a16:creationId xmlns:a16="http://schemas.microsoft.com/office/drawing/2014/main" id="{A83A7A18-EE8E-EE40-B0F5-69C16769841C}"/>
                </a:ext>
              </a:extLst>
            </p:cNvPr>
            <p:cNvSpPr>
              <a:spLocks noChangeArrowheads="1"/>
            </p:cNvSpPr>
            <p:nvPr/>
          </p:nvSpPr>
          <p:spPr bwMode="auto">
            <a:xfrm>
              <a:off x="5472001" y="5702281"/>
              <a:ext cx="583680" cy="583680"/>
            </a:xfrm>
            <a:custGeom>
              <a:avLst/>
              <a:gdLst>
                <a:gd name="T0" fmla="*/ 325 w 1340"/>
                <a:gd name="T1" fmla="*/ 375 h 1340"/>
                <a:gd name="T2" fmla="*/ 270 w 1340"/>
                <a:gd name="T3" fmla="*/ 444 h 1340"/>
                <a:gd name="T4" fmla="*/ 215 w 1340"/>
                <a:gd name="T5" fmla="*/ 631 h 1340"/>
                <a:gd name="T6" fmla="*/ 279 w 1340"/>
                <a:gd name="T7" fmla="*/ 847 h 1340"/>
                <a:gd name="T8" fmla="*/ 370 w 1340"/>
                <a:gd name="T9" fmla="*/ 902 h 1340"/>
                <a:gd name="T10" fmla="*/ 374 w 1340"/>
                <a:gd name="T11" fmla="*/ 765 h 1340"/>
                <a:gd name="T12" fmla="*/ 398 w 1340"/>
                <a:gd name="T13" fmla="*/ 485 h 1340"/>
                <a:gd name="T14" fmla="*/ 553 w 1340"/>
                <a:gd name="T15" fmla="*/ 360 h 1340"/>
                <a:gd name="T16" fmla="*/ 711 w 1340"/>
                <a:gd name="T17" fmla="*/ 340 h 1340"/>
                <a:gd name="T18" fmla="*/ 782 w 1340"/>
                <a:gd name="T19" fmla="*/ 353 h 1340"/>
                <a:gd name="T20" fmla="*/ 952 w 1340"/>
                <a:gd name="T21" fmla="*/ 556 h 1340"/>
                <a:gd name="T22" fmla="*/ 905 w 1340"/>
                <a:gd name="T23" fmla="*/ 829 h 1340"/>
                <a:gd name="T24" fmla="*/ 708 w 1340"/>
                <a:gd name="T25" fmla="*/ 947 h 1340"/>
                <a:gd name="T26" fmla="*/ 652 w 1340"/>
                <a:gd name="T27" fmla="*/ 776 h 1340"/>
                <a:gd name="T28" fmla="*/ 667 w 1340"/>
                <a:gd name="T29" fmla="*/ 506 h 1340"/>
                <a:gd name="T30" fmla="*/ 480 w 1340"/>
                <a:gd name="T31" fmla="*/ 608 h 1340"/>
                <a:gd name="T32" fmla="*/ 492 w 1340"/>
                <a:gd name="T33" fmla="*/ 789 h 1340"/>
                <a:gd name="T34" fmla="*/ 476 w 1340"/>
                <a:gd name="T35" fmla="*/ 854 h 1340"/>
                <a:gd name="T36" fmla="*/ 467 w 1340"/>
                <a:gd name="T37" fmla="*/ 894 h 1340"/>
                <a:gd name="T38" fmla="*/ 427 w 1340"/>
                <a:gd name="T39" fmla="*/ 1064 h 1340"/>
                <a:gd name="T40" fmla="*/ 400 w 1340"/>
                <a:gd name="T41" fmla="*/ 1279 h 1340"/>
                <a:gd name="T42" fmla="*/ 247 w 1340"/>
                <a:gd name="T43" fmla="*/ 1189 h 1340"/>
                <a:gd name="T44" fmla="*/ 165 w 1340"/>
                <a:gd name="T45" fmla="*/ 1107 h 1340"/>
                <a:gd name="T46" fmla="*/ 117 w 1340"/>
                <a:gd name="T47" fmla="*/ 1044 h 1340"/>
                <a:gd name="T48" fmla="*/ 68 w 1340"/>
                <a:gd name="T49" fmla="*/ 962 h 1340"/>
                <a:gd name="T50" fmla="*/ 50 w 1340"/>
                <a:gd name="T51" fmla="*/ 921 h 1340"/>
                <a:gd name="T52" fmla="*/ 36 w 1340"/>
                <a:gd name="T53" fmla="*/ 887 h 1340"/>
                <a:gd name="T54" fmla="*/ 23 w 1340"/>
                <a:gd name="T55" fmla="*/ 843 h 1340"/>
                <a:gd name="T56" fmla="*/ 11 w 1340"/>
                <a:gd name="T57" fmla="*/ 785 h 1340"/>
                <a:gd name="T58" fmla="*/ 3 w 1340"/>
                <a:gd name="T59" fmla="*/ 723 h 1340"/>
                <a:gd name="T60" fmla="*/ 1 w 1340"/>
                <a:gd name="T61" fmla="*/ 615 h 1340"/>
                <a:gd name="T62" fmla="*/ 27 w 1340"/>
                <a:gd name="T63" fmla="*/ 478 h 1340"/>
                <a:gd name="T64" fmla="*/ 99 w 1340"/>
                <a:gd name="T65" fmla="*/ 317 h 1340"/>
                <a:gd name="T66" fmla="*/ 260 w 1340"/>
                <a:gd name="T67" fmla="*/ 140 h 1340"/>
                <a:gd name="T68" fmla="*/ 443 w 1340"/>
                <a:gd name="T69" fmla="*/ 39 h 1340"/>
                <a:gd name="T70" fmla="*/ 661 w 1340"/>
                <a:gd name="T71" fmla="*/ 2 h 1340"/>
                <a:gd name="T72" fmla="*/ 883 w 1340"/>
                <a:gd name="T73" fmla="*/ 35 h 1340"/>
                <a:gd name="T74" fmla="*/ 1029 w 1340"/>
                <a:gd name="T75" fmla="*/ 106 h 1340"/>
                <a:gd name="T76" fmla="*/ 1209 w 1340"/>
                <a:gd name="T77" fmla="*/ 275 h 1340"/>
                <a:gd name="T78" fmla="*/ 1317 w 1340"/>
                <a:gd name="T79" fmla="*/ 499 h 1340"/>
                <a:gd name="T80" fmla="*/ 1331 w 1340"/>
                <a:gd name="T81" fmla="*/ 772 h 1340"/>
                <a:gd name="T82" fmla="*/ 1265 w 1340"/>
                <a:gd name="T83" fmla="*/ 974 h 1340"/>
                <a:gd name="T84" fmla="*/ 1207 w 1340"/>
                <a:gd name="T85" fmla="*/ 1069 h 1340"/>
                <a:gd name="T86" fmla="*/ 1129 w 1340"/>
                <a:gd name="T87" fmla="*/ 1157 h 1340"/>
                <a:gd name="T88" fmla="*/ 934 w 1340"/>
                <a:gd name="T89" fmla="*/ 1284 h 1340"/>
                <a:gd name="T90" fmla="*/ 653 w 1340"/>
                <a:gd name="T91" fmla="*/ 1339 h 1340"/>
                <a:gd name="T92" fmla="*/ 490 w 1340"/>
                <a:gd name="T93" fmla="*/ 1315 h 1340"/>
                <a:gd name="T94" fmla="*/ 547 w 1340"/>
                <a:gd name="T95" fmla="*/ 1170 h 1340"/>
                <a:gd name="T96" fmla="*/ 592 w 1340"/>
                <a:gd name="T97" fmla="*/ 1000 h 1340"/>
                <a:gd name="T98" fmla="*/ 744 w 1340"/>
                <a:gd name="T99" fmla="*/ 1067 h 1340"/>
                <a:gd name="T100" fmla="*/ 1001 w 1340"/>
                <a:gd name="T101" fmla="*/ 961 h 1340"/>
                <a:gd name="T102" fmla="*/ 1058 w 1340"/>
                <a:gd name="T103" fmla="*/ 879 h 1340"/>
                <a:gd name="T104" fmla="*/ 1097 w 1340"/>
                <a:gd name="T105" fmla="*/ 782 h 1340"/>
                <a:gd name="T106" fmla="*/ 1112 w 1340"/>
                <a:gd name="T107" fmla="*/ 715 h 1340"/>
                <a:gd name="T108" fmla="*/ 1119 w 1340"/>
                <a:gd name="T109" fmla="*/ 660 h 1340"/>
                <a:gd name="T110" fmla="*/ 1099 w 1340"/>
                <a:gd name="T111" fmla="*/ 486 h 1340"/>
                <a:gd name="T112" fmla="*/ 1021 w 1340"/>
                <a:gd name="T113" fmla="*/ 358 h 1340"/>
                <a:gd name="T114" fmla="*/ 842 w 1340"/>
                <a:gd name="T115" fmla="*/ 246 h 1340"/>
                <a:gd name="T116" fmla="*/ 652 w 1340"/>
                <a:gd name="T117" fmla="*/ 224 h 1340"/>
                <a:gd name="T118" fmla="*/ 583 w 1340"/>
                <a:gd name="T119" fmla="*/ 234 h 1340"/>
                <a:gd name="T120" fmla="*/ 488 w 1340"/>
                <a:gd name="T121" fmla="*/ 26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 h="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1" name="Freeform 170">
              <a:extLst>
                <a:ext uri="{FF2B5EF4-FFF2-40B4-BE49-F238E27FC236}">
                  <a16:creationId xmlns:a16="http://schemas.microsoft.com/office/drawing/2014/main" id="{254D7C80-066D-8249-8DE3-93C9D910F44A}"/>
                </a:ext>
              </a:extLst>
            </p:cNvPr>
            <p:cNvSpPr>
              <a:spLocks noChangeArrowheads="1"/>
            </p:cNvSpPr>
            <p:nvPr/>
          </p:nvSpPr>
          <p:spPr bwMode="auto">
            <a:xfrm>
              <a:off x="4087682" y="790922"/>
              <a:ext cx="1330559" cy="1330559"/>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2" name="Freeform 171">
              <a:extLst>
                <a:ext uri="{FF2B5EF4-FFF2-40B4-BE49-F238E27FC236}">
                  <a16:creationId xmlns:a16="http://schemas.microsoft.com/office/drawing/2014/main" id="{55BBD13E-4875-1A41-A27E-31D5D8A6D197}"/>
                </a:ext>
              </a:extLst>
            </p:cNvPr>
            <p:cNvSpPr>
              <a:spLocks noChangeArrowheads="1"/>
            </p:cNvSpPr>
            <p:nvPr/>
          </p:nvSpPr>
          <p:spPr bwMode="auto">
            <a:xfrm>
              <a:off x="4536962" y="1011721"/>
              <a:ext cx="430080" cy="89088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73" name="Freeform 172">
              <a:extLst>
                <a:ext uri="{FF2B5EF4-FFF2-40B4-BE49-F238E27FC236}">
                  <a16:creationId xmlns:a16="http://schemas.microsoft.com/office/drawing/2014/main" id="{80674997-8B4D-7D4A-99AC-B31ED4700728}"/>
                </a:ext>
              </a:extLst>
            </p:cNvPr>
            <p:cNvSpPr>
              <a:spLocks noChangeArrowheads="1"/>
            </p:cNvSpPr>
            <p:nvPr/>
          </p:nvSpPr>
          <p:spPr bwMode="auto">
            <a:xfrm>
              <a:off x="3093122" y="6545161"/>
              <a:ext cx="595200" cy="595200"/>
            </a:xfrm>
            <a:custGeom>
              <a:avLst/>
              <a:gdLst>
                <a:gd name="T0" fmla="*/ 1367 w 1368"/>
                <a:gd name="T1" fmla="*/ 684 h 1366"/>
                <a:gd name="T2" fmla="*/ 1367 w 1368"/>
                <a:gd name="T3" fmla="*/ 684 h 1366"/>
                <a:gd name="T4" fmla="*/ 684 w 1368"/>
                <a:gd name="T5" fmla="*/ 1365 h 1366"/>
                <a:gd name="T6" fmla="*/ 684 w 1368"/>
                <a:gd name="T7" fmla="*/ 1365 h 1366"/>
                <a:gd name="T8" fmla="*/ 0 w 1368"/>
                <a:gd name="T9" fmla="*/ 684 h 1366"/>
                <a:gd name="T10" fmla="*/ 0 w 1368"/>
                <a:gd name="T11" fmla="*/ 684 h 1366"/>
                <a:gd name="T12" fmla="*/ 684 w 1368"/>
                <a:gd name="T13" fmla="*/ 0 h 1366"/>
                <a:gd name="T14" fmla="*/ 684 w 1368"/>
                <a:gd name="T15" fmla="*/ 0 h 1366"/>
                <a:gd name="T16" fmla="*/ 1367 w 1368"/>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8" h="1366">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4" name="Freeform 173">
              <a:extLst>
                <a:ext uri="{FF2B5EF4-FFF2-40B4-BE49-F238E27FC236}">
                  <a16:creationId xmlns:a16="http://schemas.microsoft.com/office/drawing/2014/main" id="{5F33363D-97A6-944D-BDC0-147E6BF4D038}"/>
                </a:ext>
              </a:extLst>
            </p:cNvPr>
            <p:cNvSpPr>
              <a:spLocks noChangeArrowheads="1"/>
            </p:cNvSpPr>
            <p:nvPr/>
          </p:nvSpPr>
          <p:spPr bwMode="auto">
            <a:xfrm>
              <a:off x="4435201" y="5379721"/>
              <a:ext cx="735361" cy="735359"/>
            </a:xfrm>
            <a:custGeom>
              <a:avLst/>
              <a:gdLst>
                <a:gd name="T0" fmla="*/ 1690 w 1691"/>
                <a:gd name="T1" fmla="*/ 845 h 1691"/>
                <a:gd name="T2" fmla="*/ 1690 w 1691"/>
                <a:gd name="T3" fmla="*/ 845 h 1691"/>
                <a:gd name="T4" fmla="*/ 845 w 1691"/>
                <a:gd name="T5" fmla="*/ 1690 h 1691"/>
                <a:gd name="T6" fmla="*/ 845 w 1691"/>
                <a:gd name="T7" fmla="*/ 1690 h 1691"/>
                <a:gd name="T8" fmla="*/ 0 w 1691"/>
                <a:gd name="T9" fmla="*/ 845 h 1691"/>
                <a:gd name="T10" fmla="*/ 0 w 1691"/>
                <a:gd name="T11" fmla="*/ 845 h 1691"/>
                <a:gd name="T12" fmla="*/ 845 w 1691"/>
                <a:gd name="T13" fmla="*/ 0 h 1691"/>
                <a:gd name="T14" fmla="*/ 845 w 1691"/>
                <a:gd name="T15" fmla="*/ 0 h 1691"/>
                <a:gd name="T16" fmla="*/ 1690 w 1691"/>
                <a:gd name="T17" fmla="*/ 845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1" h="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5" name="Freeform 174">
              <a:extLst>
                <a:ext uri="{FF2B5EF4-FFF2-40B4-BE49-F238E27FC236}">
                  <a16:creationId xmlns:a16="http://schemas.microsoft.com/office/drawing/2014/main" id="{28995B2D-A22E-D64D-BECB-9A296BE12A23}"/>
                </a:ext>
              </a:extLst>
            </p:cNvPr>
            <p:cNvSpPr>
              <a:spLocks noChangeArrowheads="1"/>
            </p:cNvSpPr>
            <p:nvPr/>
          </p:nvSpPr>
          <p:spPr bwMode="auto">
            <a:xfrm>
              <a:off x="6468482" y="3515401"/>
              <a:ext cx="654719" cy="656640"/>
            </a:xfrm>
            <a:custGeom>
              <a:avLst/>
              <a:gdLst>
                <a:gd name="T0" fmla="*/ 1504 w 1505"/>
                <a:gd name="T1" fmla="*/ 754 h 1507"/>
                <a:gd name="T2" fmla="*/ 1504 w 1505"/>
                <a:gd name="T3" fmla="*/ 754 h 1507"/>
                <a:gd name="T4" fmla="*/ 753 w 1505"/>
                <a:gd name="T5" fmla="*/ 1506 h 1507"/>
                <a:gd name="T6" fmla="*/ 753 w 1505"/>
                <a:gd name="T7" fmla="*/ 1506 h 1507"/>
                <a:gd name="T8" fmla="*/ 0 w 1505"/>
                <a:gd name="T9" fmla="*/ 754 h 1507"/>
                <a:gd name="T10" fmla="*/ 0 w 1505"/>
                <a:gd name="T11" fmla="*/ 754 h 1507"/>
                <a:gd name="T12" fmla="*/ 753 w 1505"/>
                <a:gd name="T13" fmla="*/ 0 h 1507"/>
                <a:gd name="T14" fmla="*/ 753 w 1505"/>
                <a:gd name="T15" fmla="*/ 0 h 1507"/>
                <a:gd name="T16" fmla="*/ 1504 w 1505"/>
                <a:gd name="T17" fmla="*/ 754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1507">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6" name="Freeform 175">
              <a:extLst>
                <a:ext uri="{FF2B5EF4-FFF2-40B4-BE49-F238E27FC236}">
                  <a16:creationId xmlns:a16="http://schemas.microsoft.com/office/drawing/2014/main" id="{690FAD0E-8750-E64F-B7A6-35508C918770}"/>
                </a:ext>
              </a:extLst>
            </p:cNvPr>
            <p:cNvSpPr>
              <a:spLocks noChangeArrowheads="1"/>
            </p:cNvSpPr>
            <p:nvPr/>
          </p:nvSpPr>
          <p:spPr bwMode="auto">
            <a:xfrm>
              <a:off x="7190401" y="5615881"/>
              <a:ext cx="629760" cy="629760"/>
            </a:xfrm>
            <a:custGeom>
              <a:avLst/>
              <a:gdLst>
                <a:gd name="T0" fmla="*/ 1444 w 1445"/>
                <a:gd name="T1" fmla="*/ 720 h 1446"/>
                <a:gd name="T2" fmla="*/ 1444 w 1445"/>
                <a:gd name="T3" fmla="*/ 720 h 1446"/>
                <a:gd name="T4" fmla="*/ 722 w 1445"/>
                <a:gd name="T5" fmla="*/ 1445 h 1446"/>
                <a:gd name="T6" fmla="*/ 722 w 1445"/>
                <a:gd name="T7" fmla="*/ 1445 h 1446"/>
                <a:gd name="T8" fmla="*/ 0 w 1445"/>
                <a:gd name="T9" fmla="*/ 720 h 1446"/>
                <a:gd name="T10" fmla="*/ 0 w 1445"/>
                <a:gd name="T11" fmla="*/ 720 h 1446"/>
                <a:gd name="T12" fmla="*/ 722 w 1445"/>
                <a:gd name="T13" fmla="*/ 0 h 1446"/>
                <a:gd name="T14" fmla="*/ 722 w 1445"/>
                <a:gd name="T15" fmla="*/ 0 h 1446"/>
                <a:gd name="T16" fmla="*/ 1444 w 1445"/>
                <a:gd name="T17" fmla="*/ 72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5" h="1446">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7" name="Freeform 176">
              <a:extLst>
                <a:ext uri="{FF2B5EF4-FFF2-40B4-BE49-F238E27FC236}">
                  <a16:creationId xmlns:a16="http://schemas.microsoft.com/office/drawing/2014/main" id="{DD5EB8E4-AA83-AA49-AF85-CA8B87F3B84D}"/>
                </a:ext>
              </a:extLst>
            </p:cNvPr>
            <p:cNvSpPr>
              <a:spLocks noChangeArrowheads="1"/>
            </p:cNvSpPr>
            <p:nvPr/>
          </p:nvSpPr>
          <p:spPr bwMode="auto">
            <a:xfrm>
              <a:off x="9068162" y="5051400"/>
              <a:ext cx="439679" cy="439681"/>
            </a:xfrm>
            <a:custGeom>
              <a:avLst/>
              <a:gdLst>
                <a:gd name="T0" fmla="*/ 1008 w 1009"/>
                <a:gd name="T1" fmla="*/ 505 h 1011"/>
                <a:gd name="T2" fmla="*/ 1008 w 1009"/>
                <a:gd name="T3" fmla="*/ 505 h 1011"/>
                <a:gd name="T4" fmla="*/ 505 w 1009"/>
                <a:gd name="T5" fmla="*/ 1010 h 1011"/>
                <a:gd name="T6" fmla="*/ 505 w 1009"/>
                <a:gd name="T7" fmla="*/ 1010 h 1011"/>
                <a:gd name="T8" fmla="*/ 0 w 1009"/>
                <a:gd name="T9" fmla="*/ 505 h 1011"/>
                <a:gd name="T10" fmla="*/ 0 w 1009"/>
                <a:gd name="T11" fmla="*/ 505 h 1011"/>
                <a:gd name="T12" fmla="*/ 505 w 1009"/>
                <a:gd name="T13" fmla="*/ 0 h 1011"/>
                <a:gd name="T14" fmla="*/ 505 w 1009"/>
                <a:gd name="T15" fmla="*/ 0 h 1011"/>
                <a:gd name="T16" fmla="*/ 1008 w 1009"/>
                <a:gd name="T17" fmla="*/ 505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9" h="1011">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79" name="Freeform 178">
              <a:extLst>
                <a:ext uri="{FF2B5EF4-FFF2-40B4-BE49-F238E27FC236}">
                  <a16:creationId xmlns:a16="http://schemas.microsoft.com/office/drawing/2014/main" id="{B95E026B-1678-0043-A25D-9D820BEFBE72}"/>
                </a:ext>
              </a:extLst>
            </p:cNvPr>
            <p:cNvSpPr>
              <a:spLocks noChangeArrowheads="1"/>
            </p:cNvSpPr>
            <p:nvPr/>
          </p:nvSpPr>
          <p:spPr bwMode="auto">
            <a:xfrm>
              <a:off x="7488001" y="2931720"/>
              <a:ext cx="433920" cy="432001"/>
            </a:xfrm>
            <a:custGeom>
              <a:avLst/>
              <a:gdLst>
                <a:gd name="T0" fmla="*/ 994 w 995"/>
                <a:gd name="T1" fmla="*/ 496 h 994"/>
                <a:gd name="T2" fmla="*/ 994 w 995"/>
                <a:gd name="T3" fmla="*/ 496 h 994"/>
                <a:gd name="T4" fmla="*/ 497 w 995"/>
                <a:gd name="T5" fmla="*/ 993 h 994"/>
                <a:gd name="T6" fmla="*/ 497 w 995"/>
                <a:gd name="T7" fmla="*/ 993 h 994"/>
                <a:gd name="T8" fmla="*/ 0 w 995"/>
                <a:gd name="T9" fmla="*/ 496 h 994"/>
                <a:gd name="T10" fmla="*/ 0 w 995"/>
                <a:gd name="T11" fmla="*/ 496 h 994"/>
                <a:gd name="T12" fmla="*/ 497 w 995"/>
                <a:gd name="T13" fmla="*/ 0 h 994"/>
                <a:gd name="T14" fmla="*/ 497 w 995"/>
                <a:gd name="T15" fmla="*/ 0 h 994"/>
                <a:gd name="T16" fmla="*/ 994 w 995"/>
                <a:gd name="T17" fmla="*/ 496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94">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0" name="Freeform 179">
              <a:extLst>
                <a:ext uri="{FF2B5EF4-FFF2-40B4-BE49-F238E27FC236}">
                  <a16:creationId xmlns:a16="http://schemas.microsoft.com/office/drawing/2014/main" id="{6CEF72BF-AEEF-DE4D-A31C-264B4C177D70}"/>
                </a:ext>
              </a:extLst>
            </p:cNvPr>
            <p:cNvSpPr>
              <a:spLocks noChangeArrowheads="1"/>
            </p:cNvSpPr>
            <p:nvPr/>
          </p:nvSpPr>
          <p:spPr bwMode="auto">
            <a:xfrm>
              <a:off x="7526401" y="1785482"/>
              <a:ext cx="330240" cy="332159"/>
            </a:xfrm>
            <a:custGeom>
              <a:avLst/>
              <a:gdLst>
                <a:gd name="T0" fmla="*/ 759 w 760"/>
                <a:gd name="T1" fmla="*/ 381 h 763"/>
                <a:gd name="T2" fmla="*/ 759 w 760"/>
                <a:gd name="T3" fmla="*/ 381 h 763"/>
                <a:gd name="T4" fmla="*/ 381 w 760"/>
                <a:gd name="T5" fmla="*/ 762 h 763"/>
                <a:gd name="T6" fmla="*/ 381 w 760"/>
                <a:gd name="T7" fmla="*/ 762 h 763"/>
                <a:gd name="T8" fmla="*/ 0 w 760"/>
                <a:gd name="T9" fmla="*/ 381 h 763"/>
                <a:gd name="T10" fmla="*/ 0 w 760"/>
                <a:gd name="T11" fmla="*/ 381 h 763"/>
                <a:gd name="T12" fmla="*/ 381 w 760"/>
                <a:gd name="T13" fmla="*/ 0 h 763"/>
                <a:gd name="T14" fmla="*/ 381 w 760"/>
                <a:gd name="T15" fmla="*/ 0 h 763"/>
                <a:gd name="T16" fmla="*/ 759 w 760"/>
                <a:gd name="T17" fmla="*/ 38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1" name="Freeform 180">
              <a:extLst>
                <a:ext uri="{FF2B5EF4-FFF2-40B4-BE49-F238E27FC236}">
                  <a16:creationId xmlns:a16="http://schemas.microsoft.com/office/drawing/2014/main" id="{0619A098-B6F7-124A-A088-05A125D96328}"/>
                </a:ext>
              </a:extLst>
            </p:cNvPr>
            <p:cNvSpPr>
              <a:spLocks noChangeArrowheads="1"/>
            </p:cNvSpPr>
            <p:nvPr/>
          </p:nvSpPr>
          <p:spPr bwMode="auto">
            <a:xfrm>
              <a:off x="8167681" y="1499401"/>
              <a:ext cx="533760" cy="533760"/>
            </a:xfrm>
            <a:custGeom>
              <a:avLst/>
              <a:gdLst>
                <a:gd name="T0" fmla="*/ 1226 w 1227"/>
                <a:gd name="T1" fmla="*/ 613 h 1227"/>
                <a:gd name="T2" fmla="*/ 1226 w 1227"/>
                <a:gd name="T3" fmla="*/ 613 h 1227"/>
                <a:gd name="T4" fmla="*/ 613 w 1227"/>
                <a:gd name="T5" fmla="*/ 1226 h 1227"/>
                <a:gd name="T6" fmla="*/ 613 w 1227"/>
                <a:gd name="T7" fmla="*/ 1226 h 1227"/>
                <a:gd name="T8" fmla="*/ 0 w 1227"/>
                <a:gd name="T9" fmla="*/ 613 h 1227"/>
                <a:gd name="T10" fmla="*/ 0 w 1227"/>
                <a:gd name="T11" fmla="*/ 613 h 1227"/>
                <a:gd name="T12" fmla="*/ 613 w 1227"/>
                <a:gd name="T13" fmla="*/ 0 h 1227"/>
                <a:gd name="T14" fmla="*/ 613 w 1227"/>
                <a:gd name="T15" fmla="*/ 0 h 1227"/>
                <a:gd name="T16" fmla="*/ 1226 w 1227"/>
                <a:gd name="T17" fmla="*/ 61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2" name="Freeform 181">
              <a:extLst>
                <a:ext uri="{FF2B5EF4-FFF2-40B4-BE49-F238E27FC236}">
                  <a16:creationId xmlns:a16="http://schemas.microsoft.com/office/drawing/2014/main" id="{B9253434-0CD4-0E43-B552-15917BED3FC3}"/>
                </a:ext>
              </a:extLst>
            </p:cNvPr>
            <p:cNvSpPr>
              <a:spLocks noChangeArrowheads="1"/>
            </p:cNvSpPr>
            <p:nvPr/>
          </p:nvSpPr>
          <p:spPr bwMode="auto">
            <a:xfrm>
              <a:off x="6483842" y="1092360"/>
              <a:ext cx="508799" cy="508801"/>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3" name="Freeform 182">
              <a:extLst>
                <a:ext uri="{FF2B5EF4-FFF2-40B4-BE49-F238E27FC236}">
                  <a16:creationId xmlns:a16="http://schemas.microsoft.com/office/drawing/2014/main" id="{06F14466-C9D2-084D-9CAB-8AA419A2E623}"/>
                </a:ext>
              </a:extLst>
            </p:cNvPr>
            <p:cNvSpPr>
              <a:spLocks noChangeArrowheads="1"/>
            </p:cNvSpPr>
            <p:nvPr/>
          </p:nvSpPr>
          <p:spPr bwMode="auto">
            <a:xfrm>
              <a:off x="5617920" y="1153800"/>
              <a:ext cx="731521" cy="731521"/>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4" name="Freeform 183">
              <a:extLst>
                <a:ext uri="{FF2B5EF4-FFF2-40B4-BE49-F238E27FC236}">
                  <a16:creationId xmlns:a16="http://schemas.microsoft.com/office/drawing/2014/main" id="{2882085D-D256-9841-8B26-03EBB54BBFBB}"/>
                </a:ext>
              </a:extLst>
            </p:cNvPr>
            <p:cNvSpPr>
              <a:spLocks noChangeArrowheads="1"/>
            </p:cNvSpPr>
            <p:nvPr/>
          </p:nvSpPr>
          <p:spPr bwMode="auto">
            <a:xfrm>
              <a:off x="7278721" y="-234359"/>
              <a:ext cx="468480" cy="468480"/>
            </a:xfrm>
            <a:custGeom>
              <a:avLst/>
              <a:gdLst>
                <a:gd name="T0" fmla="*/ 1074 w 1075"/>
                <a:gd name="T1" fmla="*/ 537 h 1076"/>
                <a:gd name="T2" fmla="*/ 1074 w 1075"/>
                <a:gd name="T3" fmla="*/ 537 h 1076"/>
                <a:gd name="T4" fmla="*/ 538 w 1075"/>
                <a:gd name="T5" fmla="*/ 1075 h 1076"/>
                <a:gd name="T6" fmla="*/ 538 w 1075"/>
                <a:gd name="T7" fmla="*/ 1075 h 1076"/>
                <a:gd name="T8" fmla="*/ 0 w 1075"/>
                <a:gd name="T9" fmla="*/ 537 h 1076"/>
                <a:gd name="T10" fmla="*/ 0 w 1075"/>
                <a:gd name="T11" fmla="*/ 537 h 1076"/>
                <a:gd name="T12" fmla="*/ 538 w 1075"/>
                <a:gd name="T13" fmla="*/ 0 h 1076"/>
                <a:gd name="T14" fmla="*/ 538 w 1075"/>
                <a:gd name="T15" fmla="*/ 0 h 1076"/>
                <a:gd name="T16" fmla="*/ 1074 w 1075"/>
                <a:gd name="T17" fmla="*/ 537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5" h="1076">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5" name="Freeform 184">
              <a:extLst>
                <a:ext uri="{FF2B5EF4-FFF2-40B4-BE49-F238E27FC236}">
                  <a16:creationId xmlns:a16="http://schemas.microsoft.com/office/drawing/2014/main" id="{3E164A93-E041-5A42-A6AF-110A73F35B64}"/>
                </a:ext>
              </a:extLst>
            </p:cNvPr>
            <p:cNvSpPr>
              <a:spLocks noChangeArrowheads="1"/>
            </p:cNvSpPr>
            <p:nvPr/>
          </p:nvSpPr>
          <p:spPr bwMode="auto">
            <a:xfrm>
              <a:off x="3960961" y="-42359"/>
              <a:ext cx="407040" cy="407040"/>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6" name="Freeform 185">
              <a:extLst>
                <a:ext uri="{FF2B5EF4-FFF2-40B4-BE49-F238E27FC236}">
                  <a16:creationId xmlns:a16="http://schemas.microsoft.com/office/drawing/2014/main" id="{A79F34B4-A795-AC4D-A5BB-BD7D99821004}"/>
                </a:ext>
              </a:extLst>
            </p:cNvPr>
            <p:cNvSpPr>
              <a:spLocks noChangeArrowheads="1"/>
            </p:cNvSpPr>
            <p:nvPr/>
          </p:nvSpPr>
          <p:spPr bwMode="auto">
            <a:xfrm>
              <a:off x="2947202" y="2263560"/>
              <a:ext cx="478079" cy="478081"/>
            </a:xfrm>
            <a:custGeom>
              <a:avLst/>
              <a:gdLst>
                <a:gd name="T0" fmla="*/ 1097 w 1098"/>
                <a:gd name="T1" fmla="*/ 550 h 1100"/>
                <a:gd name="T2" fmla="*/ 1097 w 1098"/>
                <a:gd name="T3" fmla="*/ 550 h 1100"/>
                <a:gd name="T4" fmla="*/ 550 w 1098"/>
                <a:gd name="T5" fmla="*/ 1099 h 1100"/>
                <a:gd name="T6" fmla="*/ 550 w 1098"/>
                <a:gd name="T7" fmla="*/ 1099 h 1100"/>
                <a:gd name="T8" fmla="*/ 0 w 1098"/>
                <a:gd name="T9" fmla="*/ 550 h 1100"/>
                <a:gd name="T10" fmla="*/ 0 w 1098"/>
                <a:gd name="T11" fmla="*/ 550 h 1100"/>
                <a:gd name="T12" fmla="*/ 550 w 1098"/>
                <a:gd name="T13" fmla="*/ 0 h 1100"/>
                <a:gd name="T14" fmla="*/ 550 w 1098"/>
                <a:gd name="T15" fmla="*/ 0 h 1100"/>
                <a:gd name="T16" fmla="*/ 1097 w 1098"/>
                <a:gd name="T17" fmla="*/ 55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8" h="1100">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7" name="Freeform 186">
              <a:extLst>
                <a:ext uri="{FF2B5EF4-FFF2-40B4-BE49-F238E27FC236}">
                  <a16:creationId xmlns:a16="http://schemas.microsoft.com/office/drawing/2014/main" id="{AD78B579-FDA7-104E-8B0D-1165FF4E0E5A}"/>
                </a:ext>
              </a:extLst>
            </p:cNvPr>
            <p:cNvSpPr>
              <a:spLocks noChangeArrowheads="1"/>
            </p:cNvSpPr>
            <p:nvPr/>
          </p:nvSpPr>
          <p:spPr bwMode="auto">
            <a:xfrm>
              <a:off x="5139842" y="2063880"/>
              <a:ext cx="708479" cy="708481"/>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8" name="Freeform 187">
              <a:extLst>
                <a:ext uri="{FF2B5EF4-FFF2-40B4-BE49-F238E27FC236}">
                  <a16:creationId xmlns:a16="http://schemas.microsoft.com/office/drawing/2014/main" id="{033F96CC-E902-B346-AF65-AF1F28972FF4}"/>
                </a:ext>
              </a:extLst>
            </p:cNvPr>
            <p:cNvSpPr>
              <a:spLocks noChangeArrowheads="1"/>
            </p:cNvSpPr>
            <p:nvPr/>
          </p:nvSpPr>
          <p:spPr bwMode="auto">
            <a:xfrm>
              <a:off x="3720961" y="1773961"/>
              <a:ext cx="366721" cy="366719"/>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89" name="Freeform 188">
              <a:extLst>
                <a:ext uri="{FF2B5EF4-FFF2-40B4-BE49-F238E27FC236}">
                  <a16:creationId xmlns:a16="http://schemas.microsoft.com/office/drawing/2014/main" id="{05A6A6BA-A1F7-5B4F-B6B9-86D406B15F5C}"/>
                </a:ext>
              </a:extLst>
            </p:cNvPr>
            <p:cNvSpPr>
              <a:spLocks noChangeArrowheads="1"/>
            </p:cNvSpPr>
            <p:nvPr/>
          </p:nvSpPr>
          <p:spPr bwMode="auto">
            <a:xfrm>
              <a:off x="3584641" y="416521"/>
              <a:ext cx="629760" cy="629760"/>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0" name="Freeform 189">
              <a:extLst>
                <a:ext uri="{FF2B5EF4-FFF2-40B4-BE49-F238E27FC236}">
                  <a16:creationId xmlns:a16="http://schemas.microsoft.com/office/drawing/2014/main" id="{B5BE0883-D09C-4A44-ABE5-38401446C9DB}"/>
                </a:ext>
              </a:extLst>
            </p:cNvPr>
            <p:cNvSpPr>
              <a:spLocks noChangeArrowheads="1"/>
            </p:cNvSpPr>
            <p:nvPr/>
          </p:nvSpPr>
          <p:spPr bwMode="auto">
            <a:xfrm>
              <a:off x="8215681" y="3354121"/>
              <a:ext cx="337920" cy="337920"/>
            </a:xfrm>
            <a:custGeom>
              <a:avLst/>
              <a:gdLst>
                <a:gd name="T0" fmla="*/ 776 w 777"/>
                <a:gd name="T1" fmla="*/ 386 h 775"/>
                <a:gd name="T2" fmla="*/ 776 w 777"/>
                <a:gd name="T3" fmla="*/ 386 h 775"/>
                <a:gd name="T4" fmla="*/ 389 w 777"/>
                <a:gd name="T5" fmla="*/ 774 h 775"/>
                <a:gd name="T6" fmla="*/ 389 w 777"/>
                <a:gd name="T7" fmla="*/ 774 h 775"/>
                <a:gd name="T8" fmla="*/ 0 w 777"/>
                <a:gd name="T9" fmla="*/ 386 h 775"/>
                <a:gd name="T10" fmla="*/ 0 w 777"/>
                <a:gd name="T11" fmla="*/ 386 h 775"/>
                <a:gd name="T12" fmla="*/ 389 w 777"/>
                <a:gd name="T13" fmla="*/ 0 h 775"/>
                <a:gd name="T14" fmla="*/ 389 w 777"/>
                <a:gd name="T15" fmla="*/ 0 h 775"/>
                <a:gd name="T16" fmla="*/ 776 w 777"/>
                <a:gd name="T17" fmla="*/ 386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775">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1" name="Freeform 190">
              <a:extLst>
                <a:ext uri="{FF2B5EF4-FFF2-40B4-BE49-F238E27FC236}">
                  <a16:creationId xmlns:a16="http://schemas.microsoft.com/office/drawing/2014/main" id="{51FB34A9-E48D-C747-8C22-9A3B8EE9EC89}"/>
                </a:ext>
              </a:extLst>
            </p:cNvPr>
            <p:cNvSpPr>
              <a:spLocks noChangeArrowheads="1"/>
            </p:cNvSpPr>
            <p:nvPr/>
          </p:nvSpPr>
          <p:spPr bwMode="auto">
            <a:xfrm>
              <a:off x="4794242" y="4158601"/>
              <a:ext cx="362879" cy="360960"/>
            </a:xfrm>
            <a:custGeom>
              <a:avLst/>
              <a:gdLst>
                <a:gd name="T0" fmla="*/ 831 w 832"/>
                <a:gd name="T1" fmla="*/ 415 h 830"/>
                <a:gd name="T2" fmla="*/ 831 w 832"/>
                <a:gd name="T3" fmla="*/ 415 h 830"/>
                <a:gd name="T4" fmla="*/ 415 w 832"/>
                <a:gd name="T5" fmla="*/ 829 h 830"/>
                <a:gd name="T6" fmla="*/ 415 w 832"/>
                <a:gd name="T7" fmla="*/ 829 h 830"/>
                <a:gd name="T8" fmla="*/ 0 w 832"/>
                <a:gd name="T9" fmla="*/ 415 h 830"/>
                <a:gd name="T10" fmla="*/ 0 w 832"/>
                <a:gd name="T11" fmla="*/ 415 h 830"/>
                <a:gd name="T12" fmla="*/ 415 w 832"/>
                <a:gd name="T13" fmla="*/ 0 h 830"/>
                <a:gd name="T14" fmla="*/ 415 w 832"/>
                <a:gd name="T15" fmla="*/ 0 h 830"/>
                <a:gd name="T16" fmla="*/ 831 w 832"/>
                <a:gd name="T1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0">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2" name="Freeform 191">
              <a:extLst>
                <a:ext uri="{FF2B5EF4-FFF2-40B4-BE49-F238E27FC236}">
                  <a16:creationId xmlns:a16="http://schemas.microsoft.com/office/drawing/2014/main" id="{D0DF0E3E-5F55-9840-B5C2-1D8CDCBA04D3}"/>
                </a:ext>
              </a:extLst>
            </p:cNvPr>
            <p:cNvSpPr>
              <a:spLocks noChangeArrowheads="1"/>
            </p:cNvSpPr>
            <p:nvPr/>
          </p:nvSpPr>
          <p:spPr bwMode="auto">
            <a:xfrm>
              <a:off x="5483520" y="2918281"/>
              <a:ext cx="362881" cy="360960"/>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3" name="Freeform 192">
              <a:extLst>
                <a:ext uri="{FF2B5EF4-FFF2-40B4-BE49-F238E27FC236}">
                  <a16:creationId xmlns:a16="http://schemas.microsoft.com/office/drawing/2014/main" id="{A5898A5B-1449-CB49-9931-FF00B50AA0F8}"/>
                </a:ext>
              </a:extLst>
            </p:cNvPr>
            <p:cNvSpPr>
              <a:spLocks noChangeArrowheads="1"/>
            </p:cNvSpPr>
            <p:nvPr/>
          </p:nvSpPr>
          <p:spPr bwMode="auto">
            <a:xfrm>
              <a:off x="2782082" y="4659720"/>
              <a:ext cx="687360" cy="685441"/>
            </a:xfrm>
            <a:custGeom>
              <a:avLst/>
              <a:gdLst>
                <a:gd name="T0" fmla="*/ 1576 w 1577"/>
                <a:gd name="T1" fmla="*/ 789 h 1576"/>
                <a:gd name="T2" fmla="*/ 1576 w 1577"/>
                <a:gd name="T3" fmla="*/ 789 h 1576"/>
                <a:gd name="T4" fmla="*/ 789 w 1577"/>
                <a:gd name="T5" fmla="*/ 1575 h 1576"/>
                <a:gd name="T6" fmla="*/ 789 w 1577"/>
                <a:gd name="T7" fmla="*/ 1575 h 1576"/>
                <a:gd name="T8" fmla="*/ 0 w 1577"/>
                <a:gd name="T9" fmla="*/ 789 h 1576"/>
                <a:gd name="T10" fmla="*/ 0 w 1577"/>
                <a:gd name="T11" fmla="*/ 789 h 1576"/>
                <a:gd name="T12" fmla="*/ 789 w 1577"/>
                <a:gd name="T13" fmla="*/ 0 h 1576"/>
                <a:gd name="T14" fmla="*/ 789 w 1577"/>
                <a:gd name="T15" fmla="*/ 0 h 1576"/>
                <a:gd name="T16" fmla="*/ 1576 w 1577"/>
                <a:gd name="T17" fmla="*/ 789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7" h="1576">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4" name="Freeform 193">
              <a:extLst>
                <a:ext uri="{FF2B5EF4-FFF2-40B4-BE49-F238E27FC236}">
                  <a16:creationId xmlns:a16="http://schemas.microsoft.com/office/drawing/2014/main" id="{A804FEEE-355A-8D4D-90DB-3B840E6C67B3}"/>
                </a:ext>
              </a:extLst>
            </p:cNvPr>
            <p:cNvSpPr>
              <a:spLocks noChangeArrowheads="1"/>
            </p:cNvSpPr>
            <p:nvPr/>
          </p:nvSpPr>
          <p:spPr bwMode="auto">
            <a:xfrm>
              <a:off x="3371521" y="4108682"/>
              <a:ext cx="360960" cy="362879"/>
            </a:xfrm>
            <a:custGeom>
              <a:avLst/>
              <a:gdLst>
                <a:gd name="T0" fmla="*/ 829 w 830"/>
                <a:gd name="T1" fmla="*/ 416 h 832"/>
                <a:gd name="T2" fmla="*/ 829 w 830"/>
                <a:gd name="T3" fmla="*/ 416 h 832"/>
                <a:gd name="T4" fmla="*/ 416 w 830"/>
                <a:gd name="T5" fmla="*/ 831 h 832"/>
                <a:gd name="T6" fmla="*/ 416 w 830"/>
                <a:gd name="T7" fmla="*/ 831 h 832"/>
                <a:gd name="T8" fmla="*/ 0 w 830"/>
                <a:gd name="T9" fmla="*/ 416 h 832"/>
                <a:gd name="T10" fmla="*/ 0 w 830"/>
                <a:gd name="T11" fmla="*/ 416 h 832"/>
                <a:gd name="T12" fmla="*/ 416 w 830"/>
                <a:gd name="T13" fmla="*/ 0 h 832"/>
                <a:gd name="T14" fmla="*/ 416 w 830"/>
                <a:gd name="T15" fmla="*/ 0 h 832"/>
                <a:gd name="T16" fmla="*/ 829 w 830"/>
                <a:gd name="T17" fmla="*/ 4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2">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6" name="Freeform 41">
              <a:extLst>
                <a:ext uri="{FF2B5EF4-FFF2-40B4-BE49-F238E27FC236}">
                  <a16:creationId xmlns:a16="http://schemas.microsoft.com/office/drawing/2014/main" id="{D21299DC-7B41-D643-9892-C0415D959E62}"/>
                </a:ext>
              </a:extLst>
            </p:cNvPr>
            <p:cNvSpPr>
              <a:spLocks noChangeArrowheads="1"/>
            </p:cNvSpPr>
            <p:nvPr/>
          </p:nvSpPr>
          <p:spPr bwMode="auto">
            <a:xfrm>
              <a:off x="7102081" y="301321"/>
              <a:ext cx="1351680" cy="1351680"/>
            </a:xfrm>
            <a:custGeom>
              <a:avLst/>
              <a:gdLst>
                <a:gd name="T0" fmla="*/ 3102 w 3103"/>
                <a:gd name="T1" fmla="*/ 1551 h 3104"/>
                <a:gd name="T2" fmla="*/ 3102 w 3103"/>
                <a:gd name="T3" fmla="*/ 1551 h 3104"/>
                <a:gd name="T4" fmla="*/ 1552 w 3103"/>
                <a:gd name="T5" fmla="*/ 3103 h 3104"/>
                <a:gd name="T6" fmla="*/ 1552 w 3103"/>
                <a:gd name="T7" fmla="*/ 3103 h 3104"/>
                <a:gd name="T8" fmla="*/ 0 w 3103"/>
                <a:gd name="T9" fmla="*/ 1551 h 3104"/>
                <a:gd name="T10" fmla="*/ 0 w 3103"/>
                <a:gd name="T11" fmla="*/ 1551 h 3104"/>
                <a:gd name="T12" fmla="*/ 1552 w 3103"/>
                <a:gd name="T13" fmla="*/ 0 h 3104"/>
                <a:gd name="T14" fmla="*/ 1552 w 3103"/>
                <a:gd name="T15" fmla="*/ 0 h 3104"/>
                <a:gd name="T16" fmla="*/ 3102 w 3103"/>
                <a:gd name="T17" fmla="*/ 1551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3" h="3104">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7" name="Freeform 95">
              <a:extLst>
                <a:ext uri="{FF2B5EF4-FFF2-40B4-BE49-F238E27FC236}">
                  <a16:creationId xmlns:a16="http://schemas.microsoft.com/office/drawing/2014/main" id="{42FB0C88-C4D4-5843-88B1-21C8E933DF6E}"/>
                </a:ext>
              </a:extLst>
            </p:cNvPr>
            <p:cNvSpPr>
              <a:spLocks noChangeArrowheads="1"/>
            </p:cNvSpPr>
            <p:nvPr/>
          </p:nvSpPr>
          <p:spPr bwMode="auto">
            <a:xfrm>
              <a:off x="7399680" y="666121"/>
              <a:ext cx="768000" cy="624001"/>
            </a:xfrm>
            <a:custGeom>
              <a:avLst/>
              <a:gdLst>
                <a:gd name="T0" fmla="*/ 1761 w 1762"/>
                <a:gd name="T1" fmla="*/ 171 h 1433"/>
                <a:gd name="T2" fmla="*/ 1761 w 1762"/>
                <a:gd name="T3" fmla="*/ 171 h 1433"/>
                <a:gd name="T4" fmla="*/ 1554 w 1762"/>
                <a:gd name="T5" fmla="*/ 227 h 1433"/>
                <a:gd name="T6" fmla="*/ 1554 w 1762"/>
                <a:gd name="T7" fmla="*/ 227 h 1433"/>
                <a:gd name="T8" fmla="*/ 1713 w 1762"/>
                <a:gd name="T9" fmla="*/ 26 h 1433"/>
                <a:gd name="T10" fmla="*/ 1713 w 1762"/>
                <a:gd name="T11" fmla="*/ 26 h 1433"/>
                <a:gd name="T12" fmla="*/ 1484 w 1762"/>
                <a:gd name="T13" fmla="*/ 114 h 1433"/>
                <a:gd name="T14" fmla="*/ 1484 w 1762"/>
                <a:gd name="T15" fmla="*/ 114 h 1433"/>
                <a:gd name="T16" fmla="*/ 1219 w 1762"/>
                <a:gd name="T17" fmla="*/ 0 h 1433"/>
                <a:gd name="T18" fmla="*/ 1219 w 1762"/>
                <a:gd name="T19" fmla="*/ 0 h 1433"/>
                <a:gd name="T20" fmla="*/ 857 w 1762"/>
                <a:gd name="T21" fmla="*/ 361 h 1433"/>
                <a:gd name="T22" fmla="*/ 857 w 1762"/>
                <a:gd name="T23" fmla="*/ 361 h 1433"/>
                <a:gd name="T24" fmla="*/ 867 w 1762"/>
                <a:gd name="T25" fmla="*/ 444 h 1433"/>
                <a:gd name="T26" fmla="*/ 867 w 1762"/>
                <a:gd name="T27" fmla="*/ 444 h 1433"/>
                <a:gd name="T28" fmla="*/ 122 w 1762"/>
                <a:gd name="T29" fmla="*/ 66 h 1433"/>
                <a:gd name="T30" fmla="*/ 122 w 1762"/>
                <a:gd name="T31" fmla="*/ 66 h 1433"/>
                <a:gd name="T32" fmla="*/ 74 w 1762"/>
                <a:gd name="T33" fmla="*/ 247 h 1433"/>
                <a:gd name="T34" fmla="*/ 74 w 1762"/>
                <a:gd name="T35" fmla="*/ 247 h 1433"/>
                <a:gd name="T36" fmla="*/ 235 w 1762"/>
                <a:gd name="T37" fmla="*/ 549 h 1433"/>
                <a:gd name="T38" fmla="*/ 235 w 1762"/>
                <a:gd name="T39" fmla="*/ 549 h 1433"/>
                <a:gd name="T40" fmla="*/ 71 w 1762"/>
                <a:gd name="T41" fmla="*/ 503 h 1433"/>
                <a:gd name="T42" fmla="*/ 71 w 1762"/>
                <a:gd name="T43" fmla="*/ 507 h 1433"/>
                <a:gd name="T44" fmla="*/ 71 w 1762"/>
                <a:gd name="T45" fmla="*/ 507 h 1433"/>
                <a:gd name="T46" fmla="*/ 361 w 1762"/>
                <a:gd name="T47" fmla="*/ 863 h 1433"/>
                <a:gd name="T48" fmla="*/ 361 w 1762"/>
                <a:gd name="T49" fmla="*/ 863 h 1433"/>
                <a:gd name="T50" fmla="*/ 266 w 1762"/>
                <a:gd name="T51" fmla="*/ 875 h 1433"/>
                <a:gd name="T52" fmla="*/ 266 w 1762"/>
                <a:gd name="T53" fmla="*/ 875 h 1433"/>
                <a:gd name="T54" fmla="*/ 197 w 1762"/>
                <a:gd name="T55" fmla="*/ 868 h 1433"/>
                <a:gd name="T56" fmla="*/ 197 w 1762"/>
                <a:gd name="T57" fmla="*/ 868 h 1433"/>
                <a:gd name="T58" fmla="*/ 535 w 1762"/>
                <a:gd name="T59" fmla="*/ 1120 h 1433"/>
                <a:gd name="T60" fmla="*/ 535 w 1762"/>
                <a:gd name="T61" fmla="*/ 1120 h 1433"/>
                <a:gd name="T62" fmla="*/ 86 w 1762"/>
                <a:gd name="T63" fmla="*/ 1275 h 1433"/>
                <a:gd name="T64" fmla="*/ 86 w 1762"/>
                <a:gd name="T65" fmla="*/ 1275 h 1433"/>
                <a:gd name="T66" fmla="*/ 0 w 1762"/>
                <a:gd name="T67" fmla="*/ 1269 h 1433"/>
                <a:gd name="T68" fmla="*/ 0 w 1762"/>
                <a:gd name="T69" fmla="*/ 1269 h 1433"/>
                <a:gd name="T70" fmla="*/ 553 w 1762"/>
                <a:gd name="T71" fmla="*/ 1432 h 1433"/>
                <a:gd name="T72" fmla="*/ 553 w 1762"/>
                <a:gd name="T73" fmla="*/ 1432 h 1433"/>
                <a:gd name="T74" fmla="*/ 1583 w 1762"/>
                <a:gd name="T75" fmla="*/ 404 h 1433"/>
                <a:gd name="T76" fmla="*/ 1583 w 1762"/>
                <a:gd name="T77" fmla="*/ 404 h 1433"/>
                <a:gd name="T78" fmla="*/ 1580 w 1762"/>
                <a:gd name="T79" fmla="*/ 357 h 1433"/>
                <a:gd name="T80" fmla="*/ 1580 w 1762"/>
                <a:gd name="T81" fmla="*/ 357 h 1433"/>
                <a:gd name="T82" fmla="*/ 1761 w 1762"/>
                <a:gd name="T83" fmla="*/ 17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2" h="1433">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98" name="Freeform 67">
              <a:extLst>
                <a:ext uri="{FF2B5EF4-FFF2-40B4-BE49-F238E27FC236}">
                  <a16:creationId xmlns:a16="http://schemas.microsoft.com/office/drawing/2014/main" id="{8984CE06-EBF2-8341-9B30-1D0712C359EA}"/>
                </a:ext>
              </a:extLst>
            </p:cNvPr>
            <p:cNvSpPr>
              <a:spLocks noChangeArrowheads="1"/>
            </p:cNvSpPr>
            <p:nvPr/>
          </p:nvSpPr>
          <p:spPr bwMode="auto">
            <a:xfrm>
              <a:off x="6048001" y="4442762"/>
              <a:ext cx="1401600" cy="1401600"/>
            </a:xfrm>
            <a:custGeom>
              <a:avLst/>
              <a:gdLst>
                <a:gd name="T0" fmla="*/ 3220 w 3221"/>
                <a:gd name="T1" fmla="*/ 1609 h 3218"/>
                <a:gd name="T2" fmla="*/ 3220 w 3221"/>
                <a:gd name="T3" fmla="*/ 1609 h 3218"/>
                <a:gd name="T4" fmla="*/ 1610 w 3221"/>
                <a:gd name="T5" fmla="*/ 3217 h 3218"/>
                <a:gd name="T6" fmla="*/ 1610 w 3221"/>
                <a:gd name="T7" fmla="*/ 3217 h 3218"/>
                <a:gd name="T8" fmla="*/ 0 w 3221"/>
                <a:gd name="T9" fmla="*/ 1609 h 3218"/>
                <a:gd name="T10" fmla="*/ 0 w 3221"/>
                <a:gd name="T11" fmla="*/ 1609 h 3218"/>
                <a:gd name="T12" fmla="*/ 1610 w 3221"/>
                <a:gd name="T13" fmla="*/ 0 h 3218"/>
                <a:gd name="T14" fmla="*/ 1610 w 3221"/>
                <a:gd name="T15" fmla="*/ 0 h 3218"/>
                <a:gd name="T16" fmla="*/ 3220 w 3221"/>
                <a:gd name="T17" fmla="*/ 1609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1" h="3218">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199" name="Freeform 96">
              <a:extLst>
                <a:ext uri="{FF2B5EF4-FFF2-40B4-BE49-F238E27FC236}">
                  <a16:creationId xmlns:a16="http://schemas.microsoft.com/office/drawing/2014/main" id="{8C88BB3D-F4EA-3743-BBA2-E30B92FB6B84}"/>
                </a:ext>
              </a:extLst>
            </p:cNvPr>
            <p:cNvSpPr>
              <a:spLocks noChangeArrowheads="1"/>
            </p:cNvSpPr>
            <p:nvPr/>
          </p:nvSpPr>
          <p:spPr bwMode="auto">
            <a:xfrm>
              <a:off x="6360962" y="4780682"/>
              <a:ext cx="748800" cy="748800"/>
            </a:xfrm>
            <a:custGeom>
              <a:avLst/>
              <a:gdLst>
                <a:gd name="T0" fmla="*/ 688 w 1721"/>
                <a:gd name="T1" fmla="*/ 1578 h 1721"/>
                <a:gd name="T2" fmla="*/ 0 w 1721"/>
                <a:gd name="T3" fmla="*/ 1483 h 1721"/>
                <a:gd name="T4" fmla="*/ 0 w 1721"/>
                <a:gd name="T5" fmla="*/ 918 h 1721"/>
                <a:gd name="T6" fmla="*/ 688 w 1721"/>
                <a:gd name="T7" fmla="*/ 918 h 1721"/>
                <a:gd name="T8" fmla="*/ 688 w 1721"/>
                <a:gd name="T9" fmla="*/ 1578 h 1721"/>
                <a:gd name="T10" fmla="*/ 1720 w 1721"/>
                <a:gd name="T11" fmla="*/ 918 h 1721"/>
                <a:gd name="T12" fmla="*/ 1720 w 1721"/>
                <a:gd name="T13" fmla="*/ 1720 h 1721"/>
                <a:gd name="T14" fmla="*/ 804 w 1721"/>
                <a:gd name="T15" fmla="*/ 1591 h 1721"/>
                <a:gd name="T16" fmla="*/ 804 w 1721"/>
                <a:gd name="T17" fmla="*/ 918 h 1721"/>
                <a:gd name="T18" fmla="*/ 1720 w 1721"/>
                <a:gd name="T19" fmla="*/ 918 h 1721"/>
                <a:gd name="T20" fmla="*/ 804 w 1721"/>
                <a:gd name="T21" fmla="*/ 133 h 1721"/>
                <a:gd name="T22" fmla="*/ 1720 w 1721"/>
                <a:gd name="T23" fmla="*/ 0 h 1721"/>
                <a:gd name="T24" fmla="*/ 1720 w 1721"/>
                <a:gd name="T25" fmla="*/ 804 h 1721"/>
                <a:gd name="T26" fmla="*/ 804 w 1721"/>
                <a:gd name="T27" fmla="*/ 804 h 1721"/>
                <a:gd name="T28" fmla="*/ 804 w 1721"/>
                <a:gd name="T29" fmla="*/ 133 h 1721"/>
                <a:gd name="T30" fmla="*/ 0 w 1721"/>
                <a:gd name="T31" fmla="*/ 804 h 1721"/>
                <a:gd name="T32" fmla="*/ 0 w 1721"/>
                <a:gd name="T33" fmla="*/ 245 h 1721"/>
                <a:gd name="T34" fmla="*/ 688 w 1721"/>
                <a:gd name="T35" fmla="*/ 151 h 1721"/>
                <a:gd name="T36" fmla="*/ 688 w 1721"/>
                <a:gd name="T37" fmla="*/ 804 h 1721"/>
                <a:gd name="T38" fmla="*/ 0 w 1721"/>
                <a:gd name="T39" fmla="*/ 804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1" h="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200" name="Freeform 50">
              <a:extLst>
                <a:ext uri="{FF2B5EF4-FFF2-40B4-BE49-F238E27FC236}">
                  <a16:creationId xmlns:a16="http://schemas.microsoft.com/office/drawing/2014/main" id="{6903955F-CF11-0B40-924D-CD8F9B14E3DD}"/>
                </a:ext>
              </a:extLst>
            </p:cNvPr>
            <p:cNvSpPr>
              <a:spLocks noChangeArrowheads="1"/>
            </p:cNvSpPr>
            <p:nvPr/>
          </p:nvSpPr>
          <p:spPr bwMode="auto">
            <a:xfrm>
              <a:off x="5938562" y="1725961"/>
              <a:ext cx="1676159" cy="1674240"/>
            </a:xfrm>
            <a:custGeom>
              <a:avLst/>
              <a:gdLst>
                <a:gd name="T0" fmla="*/ 3849 w 3850"/>
                <a:gd name="T1" fmla="*/ 1924 h 3847"/>
                <a:gd name="T2" fmla="*/ 3849 w 3850"/>
                <a:gd name="T3" fmla="*/ 1924 h 3847"/>
                <a:gd name="T4" fmla="*/ 1925 w 3850"/>
                <a:gd name="T5" fmla="*/ 3846 h 3847"/>
                <a:gd name="T6" fmla="*/ 1925 w 3850"/>
                <a:gd name="T7" fmla="*/ 3846 h 3847"/>
                <a:gd name="T8" fmla="*/ 0 w 3850"/>
                <a:gd name="T9" fmla="*/ 1924 h 3847"/>
                <a:gd name="T10" fmla="*/ 0 w 3850"/>
                <a:gd name="T11" fmla="*/ 1924 h 3847"/>
                <a:gd name="T12" fmla="*/ 1925 w 3850"/>
                <a:gd name="T13" fmla="*/ 0 h 3847"/>
                <a:gd name="T14" fmla="*/ 1925 w 3850"/>
                <a:gd name="T15" fmla="*/ 0 h 3847"/>
                <a:gd name="T16" fmla="*/ 3849 w 3850"/>
                <a:gd name="T17" fmla="*/ 1924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0" h="3847">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201" name="Freeform 200">
              <a:extLst>
                <a:ext uri="{FF2B5EF4-FFF2-40B4-BE49-F238E27FC236}">
                  <a16:creationId xmlns:a16="http://schemas.microsoft.com/office/drawing/2014/main" id="{49BE2F88-E0DA-AF40-9086-6F84CC6C330B}"/>
                </a:ext>
              </a:extLst>
            </p:cNvPr>
            <p:cNvSpPr>
              <a:spLocks noChangeArrowheads="1"/>
            </p:cNvSpPr>
            <p:nvPr/>
          </p:nvSpPr>
          <p:spPr bwMode="auto">
            <a:xfrm>
              <a:off x="6343681" y="2144520"/>
              <a:ext cx="875084" cy="875085"/>
            </a:xfrm>
            <a:custGeom>
              <a:avLst/>
              <a:gdLst>
                <a:gd name="connsiteX0" fmla="*/ 361950 w 723540"/>
                <a:gd name="connsiteY0" fmla="*/ 248616 h 723540"/>
                <a:gd name="connsiteX1" fmla="*/ 248616 w 723540"/>
                <a:gd name="connsiteY1" fmla="*/ 361590 h 723540"/>
                <a:gd name="connsiteX2" fmla="*/ 361950 w 723540"/>
                <a:gd name="connsiteY2" fmla="*/ 474565 h 723540"/>
                <a:gd name="connsiteX3" fmla="*/ 474564 w 723540"/>
                <a:gd name="connsiteY3" fmla="*/ 361590 h 723540"/>
                <a:gd name="connsiteX4" fmla="*/ 361950 w 723540"/>
                <a:gd name="connsiteY4" fmla="*/ 248616 h 723540"/>
                <a:gd name="connsiteX5" fmla="*/ 361950 w 723540"/>
                <a:gd name="connsiteY5" fmla="*/ 180975 h 723540"/>
                <a:gd name="connsiteX6" fmla="*/ 542565 w 723540"/>
                <a:gd name="connsiteY6" fmla="*/ 361590 h 723540"/>
                <a:gd name="connsiteX7" fmla="*/ 361950 w 723540"/>
                <a:gd name="connsiteY7" fmla="*/ 542565 h 723540"/>
                <a:gd name="connsiteX8" fmla="*/ 180975 w 723540"/>
                <a:gd name="connsiteY8" fmla="*/ 361590 h 723540"/>
                <a:gd name="connsiteX9" fmla="*/ 361950 w 723540"/>
                <a:gd name="connsiteY9" fmla="*/ 180975 h 723540"/>
                <a:gd name="connsiteX10" fmla="*/ 556237 w 723540"/>
                <a:gd name="connsiteY10" fmla="*/ 142875 h 723540"/>
                <a:gd name="connsiteX11" fmla="*/ 580661 w 723540"/>
                <a:gd name="connsiteY11" fmla="*/ 167482 h 723540"/>
                <a:gd name="connsiteX12" fmla="*/ 556237 w 723540"/>
                <a:gd name="connsiteY12" fmla="*/ 191726 h 723540"/>
                <a:gd name="connsiteX13" fmla="*/ 531813 w 723540"/>
                <a:gd name="connsiteY13" fmla="*/ 167482 h 723540"/>
                <a:gd name="connsiteX14" fmla="*/ 556237 w 723540"/>
                <a:gd name="connsiteY14" fmla="*/ 142875 h 723540"/>
                <a:gd name="connsiteX15" fmla="*/ 226286 w 723540"/>
                <a:gd name="connsiteY15" fmla="*/ 68034 h 723540"/>
                <a:gd name="connsiteX16" fmla="*/ 67742 w 723540"/>
                <a:gd name="connsiteY16" fmla="*/ 226061 h 723540"/>
                <a:gd name="connsiteX17" fmla="*/ 67742 w 723540"/>
                <a:gd name="connsiteY17" fmla="*/ 497479 h 723540"/>
                <a:gd name="connsiteX18" fmla="*/ 226286 w 723540"/>
                <a:gd name="connsiteY18" fmla="*/ 655866 h 723540"/>
                <a:gd name="connsiteX19" fmla="*/ 497613 w 723540"/>
                <a:gd name="connsiteY19" fmla="*/ 655866 h 723540"/>
                <a:gd name="connsiteX20" fmla="*/ 656158 w 723540"/>
                <a:gd name="connsiteY20" fmla="*/ 497479 h 723540"/>
                <a:gd name="connsiteX21" fmla="*/ 656158 w 723540"/>
                <a:gd name="connsiteY21" fmla="*/ 226061 h 723540"/>
                <a:gd name="connsiteX22" fmla="*/ 497613 w 723540"/>
                <a:gd name="connsiteY22" fmla="*/ 68034 h 723540"/>
                <a:gd name="connsiteX23" fmla="*/ 226286 w 723540"/>
                <a:gd name="connsiteY23" fmla="*/ 0 h 723540"/>
                <a:gd name="connsiteX24" fmla="*/ 497613 w 723540"/>
                <a:gd name="connsiteY24" fmla="*/ 0 h 723540"/>
                <a:gd name="connsiteX25" fmla="*/ 723540 w 723540"/>
                <a:gd name="connsiteY25" fmla="*/ 226061 h 723540"/>
                <a:gd name="connsiteX26" fmla="*/ 723540 w 723540"/>
                <a:gd name="connsiteY26" fmla="*/ 497479 h 723540"/>
                <a:gd name="connsiteX27" fmla="*/ 497613 w 723540"/>
                <a:gd name="connsiteY27" fmla="*/ 723540 h 723540"/>
                <a:gd name="connsiteX28" fmla="*/ 226286 w 723540"/>
                <a:gd name="connsiteY28" fmla="*/ 723540 h 723540"/>
                <a:gd name="connsiteX29" fmla="*/ 0 w 723540"/>
                <a:gd name="connsiteY29" fmla="*/ 497479 h 723540"/>
                <a:gd name="connsiteX30" fmla="*/ 0 w 723540"/>
                <a:gd name="connsiteY30" fmla="*/ 226061 h 723540"/>
                <a:gd name="connsiteX31" fmla="*/ 226286 w 723540"/>
                <a:gd name="connsiteY31" fmla="*/ 0 h 72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3540" h="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spTree>
    <p:extLst>
      <p:ext uri="{BB962C8B-B14F-4D97-AF65-F5344CB8AC3E}">
        <p14:creationId xmlns:p14="http://schemas.microsoft.com/office/powerpoint/2010/main" val="292711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C73022A0-E6B6-254B-8919-2EEA59FE9174}"/>
              </a:ext>
            </a:extLst>
          </p:cNvPr>
          <p:cNvGrpSpPr/>
          <p:nvPr userDrawn="1"/>
        </p:nvGrpSpPr>
        <p:grpSpPr>
          <a:xfrm>
            <a:off x="9158599" y="-530949"/>
            <a:ext cx="3409562" cy="7769329"/>
            <a:chOff x="8796179" y="-530949"/>
            <a:chExt cx="3409562" cy="7769329"/>
          </a:xfrm>
        </p:grpSpPr>
        <p:grpSp>
          <p:nvGrpSpPr>
            <p:cNvPr id="122" name="Group 121">
              <a:extLst>
                <a:ext uri="{FF2B5EF4-FFF2-40B4-BE49-F238E27FC236}">
                  <a16:creationId xmlns:a16="http://schemas.microsoft.com/office/drawing/2014/main" id="{32C7BB6A-FDB2-6240-9840-28AA50683029}"/>
                </a:ext>
              </a:extLst>
            </p:cNvPr>
            <p:cNvGrpSpPr/>
            <p:nvPr userDrawn="1"/>
          </p:nvGrpSpPr>
          <p:grpSpPr>
            <a:xfrm>
              <a:off x="11418919" y="-530949"/>
              <a:ext cx="773081" cy="1521561"/>
              <a:chOff x="11418919" y="-530949"/>
              <a:chExt cx="773081" cy="1521561"/>
            </a:xfrm>
          </p:grpSpPr>
          <p:sp>
            <p:nvSpPr>
              <p:cNvPr id="120" name="Freeform 119">
                <a:extLst>
                  <a:ext uri="{FF2B5EF4-FFF2-40B4-BE49-F238E27FC236}">
                    <a16:creationId xmlns:a16="http://schemas.microsoft.com/office/drawing/2014/main" id="{859155F4-3FAF-B544-8BFC-0BC33E772967}"/>
                  </a:ext>
                </a:extLst>
              </p:cNvPr>
              <p:cNvSpPr>
                <a:spLocks noChangeArrowheads="1"/>
              </p:cNvSpPr>
              <p:nvPr userDrawn="1"/>
            </p:nvSpPr>
            <p:spPr bwMode="auto">
              <a:xfrm>
                <a:off x="11741387" y="-73043"/>
                <a:ext cx="450613" cy="605753"/>
              </a:xfrm>
              <a:custGeom>
                <a:avLst/>
                <a:gdLst>
                  <a:gd name="connsiteX0" fmla="*/ 138132 w 450613"/>
                  <a:gd name="connsiteY0" fmla="*/ 0 h 605753"/>
                  <a:gd name="connsiteX1" fmla="*/ 450613 w 450613"/>
                  <a:gd name="connsiteY1" fmla="*/ 0 h 605753"/>
                  <a:gd name="connsiteX2" fmla="*/ 450613 w 450613"/>
                  <a:gd name="connsiteY2" fmla="*/ 179036 h 605753"/>
                  <a:gd name="connsiteX3" fmla="*/ 309602 w 450613"/>
                  <a:gd name="connsiteY3" fmla="*/ 99301 h 605753"/>
                  <a:gd name="connsiteX4" fmla="*/ 309602 w 450613"/>
                  <a:gd name="connsiteY4" fmla="*/ 488052 h 605753"/>
                  <a:gd name="connsiteX5" fmla="*/ 450613 w 450613"/>
                  <a:gd name="connsiteY5" fmla="*/ 408318 h 605753"/>
                  <a:gd name="connsiteX6" fmla="*/ 450613 w 450613"/>
                  <a:gd name="connsiteY6" fmla="*/ 605753 h 605753"/>
                  <a:gd name="connsiteX7" fmla="*/ 138132 w 450613"/>
                  <a:gd name="connsiteY7" fmla="*/ 605753 h 605753"/>
                  <a:gd name="connsiteX8" fmla="*/ 0 w 450613"/>
                  <a:gd name="connsiteY8" fmla="*/ 467615 h 605753"/>
                  <a:gd name="connsiteX9" fmla="*/ 0 w 450613"/>
                  <a:gd name="connsiteY9" fmla="*/ 138138 h 605753"/>
                  <a:gd name="connsiteX10" fmla="*/ 138132 w 450613"/>
                  <a:gd name="connsiteY10" fmla="*/ 0 h 60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613" h="605753">
                    <a:moveTo>
                      <a:pt x="138132" y="0"/>
                    </a:moveTo>
                    <a:lnTo>
                      <a:pt x="450613" y="0"/>
                    </a:lnTo>
                    <a:lnTo>
                      <a:pt x="450613" y="179036"/>
                    </a:lnTo>
                    <a:lnTo>
                      <a:pt x="309602" y="99301"/>
                    </a:lnTo>
                    <a:lnTo>
                      <a:pt x="309602" y="488052"/>
                    </a:lnTo>
                    <a:lnTo>
                      <a:pt x="450613" y="408318"/>
                    </a:lnTo>
                    <a:lnTo>
                      <a:pt x="450613" y="605753"/>
                    </a:lnTo>
                    <a:lnTo>
                      <a:pt x="138132" y="605753"/>
                    </a:lnTo>
                    <a:cubicBezTo>
                      <a:pt x="61501" y="605753"/>
                      <a:pt x="0" y="544249"/>
                      <a:pt x="0" y="467615"/>
                    </a:cubicBezTo>
                    <a:lnTo>
                      <a:pt x="0" y="138138"/>
                    </a:lnTo>
                    <a:cubicBezTo>
                      <a:pt x="0" y="61502"/>
                      <a:pt x="61501" y="0"/>
                      <a:pt x="138132"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15" name="Freeform 114">
                <a:extLst>
                  <a:ext uri="{FF2B5EF4-FFF2-40B4-BE49-F238E27FC236}">
                    <a16:creationId xmlns:a16="http://schemas.microsoft.com/office/drawing/2014/main" id="{E3964095-5618-C949-AADF-7235E3D38D19}"/>
                  </a:ext>
                </a:extLst>
              </p:cNvPr>
              <p:cNvSpPr>
                <a:spLocks noChangeArrowheads="1"/>
              </p:cNvSpPr>
              <p:nvPr userDrawn="1"/>
            </p:nvSpPr>
            <p:spPr bwMode="auto">
              <a:xfrm>
                <a:off x="11418919" y="-530949"/>
                <a:ext cx="773081" cy="1521561"/>
              </a:xfrm>
              <a:custGeom>
                <a:avLst/>
                <a:gdLst>
                  <a:gd name="connsiteX0" fmla="*/ 759949 w 773081"/>
                  <a:gd name="connsiteY0" fmla="*/ 0 h 1521561"/>
                  <a:gd name="connsiteX1" fmla="*/ 773081 w 773081"/>
                  <a:gd name="connsiteY1" fmla="*/ 663 h 1521561"/>
                  <a:gd name="connsiteX2" fmla="*/ 773081 w 773081"/>
                  <a:gd name="connsiteY2" fmla="*/ 457906 h 1521561"/>
                  <a:gd name="connsiteX3" fmla="*/ 460600 w 773081"/>
                  <a:gd name="connsiteY3" fmla="*/ 457906 h 1521561"/>
                  <a:gd name="connsiteX4" fmla="*/ 322468 w 773081"/>
                  <a:gd name="connsiteY4" fmla="*/ 596044 h 1521561"/>
                  <a:gd name="connsiteX5" fmla="*/ 322468 w 773081"/>
                  <a:gd name="connsiteY5" fmla="*/ 925521 h 1521561"/>
                  <a:gd name="connsiteX6" fmla="*/ 460600 w 773081"/>
                  <a:gd name="connsiteY6" fmla="*/ 1063659 h 1521561"/>
                  <a:gd name="connsiteX7" fmla="*/ 773081 w 773081"/>
                  <a:gd name="connsiteY7" fmla="*/ 1063659 h 1521561"/>
                  <a:gd name="connsiteX8" fmla="*/ 773081 w 773081"/>
                  <a:gd name="connsiteY8" fmla="*/ 1520896 h 1521561"/>
                  <a:gd name="connsiteX9" fmla="*/ 759949 w 773081"/>
                  <a:gd name="connsiteY9" fmla="*/ 1521561 h 1521561"/>
                  <a:gd name="connsiteX10" fmla="*/ 0 w 773081"/>
                  <a:gd name="connsiteY10" fmla="*/ 761025 h 1521561"/>
                  <a:gd name="connsiteX11" fmla="*/ 759949 w 773081"/>
                  <a:gd name="connsiteY11" fmla="*/ 0 h 152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3081" h="1521561">
                    <a:moveTo>
                      <a:pt x="759949" y="0"/>
                    </a:moveTo>
                    <a:lnTo>
                      <a:pt x="773081" y="663"/>
                    </a:lnTo>
                    <a:lnTo>
                      <a:pt x="773081" y="457906"/>
                    </a:lnTo>
                    <a:lnTo>
                      <a:pt x="460600" y="457906"/>
                    </a:lnTo>
                    <a:cubicBezTo>
                      <a:pt x="383969" y="457906"/>
                      <a:pt x="322468" y="519408"/>
                      <a:pt x="322468" y="596044"/>
                    </a:cubicBezTo>
                    <a:lnTo>
                      <a:pt x="322468" y="925521"/>
                    </a:lnTo>
                    <a:cubicBezTo>
                      <a:pt x="322468" y="1002155"/>
                      <a:pt x="383969" y="1063659"/>
                      <a:pt x="460600" y="1063659"/>
                    </a:cubicBezTo>
                    <a:lnTo>
                      <a:pt x="773081" y="1063659"/>
                    </a:lnTo>
                    <a:lnTo>
                      <a:pt x="773081" y="1520896"/>
                    </a:lnTo>
                    <a:lnTo>
                      <a:pt x="759949" y="1521561"/>
                    </a:lnTo>
                    <a:cubicBezTo>
                      <a:pt x="340734" y="1521561"/>
                      <a:pt x="0" y="1180564"/>
                      <a:pt x="0" y="761025"/>
                    </a:cubicBezTo>
                    <a:cubicBezTo>
                      <a:pt x="0" y="340022"/>
                      <a:pt x="340734" y="0"/>
                      <a:pt x="759949" y="0"/>
                    </a:cubicBezTo>
                    <a:close/>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sp>
            <p:nvSpPr>
              <p:cNvPr id="113" name="Freeform 112">
                <a:extLst>
                  <a:ext uri="{FF2B5EF4-FFF2-40B4-BE49-F238E27FC236}">
                    <a16:creationId xmlns:a16="http://schemas.microsoft.com/office/drawing/2014/main" id="{F0EABAE5-D13F-EB4B-8FF6-E6F7DCB67831}"/>
                  </a:ext>
                </a:extLst>
              </p:cNvPr>
              <p:cNvSpPr>
                <a:spLocks noChangeArrowheads="1"/>
              </p:cNvSpPr>
              <p:nvPr userDrawn="1"/>
            </p:nvSpPr>
            <p:spPr bwMode="auto">
              <a:xfrm>
                <a:off x="12050989" y="26258"/>
                <a:ext cx="141011" cy="388751"/>
              </a:xfrm>
              <a:custGeom>
                <a:avLst/>
                <a:gdLst>
                  <a:gd name="connsiteX0" fmla="*/ 0 w 141011"/>
                  <a:gd name="connsiteY0" fmla="*/ 0 h 388751"/>
                  <a:gd name="connsiteX1" fmla="*/ 141011 w 141011"/>
                  <a:gd name="connsiteY1" fmla="*/ 79735 h 388751"/>
                  <a:gd name="connsiteX2" fmla="*/ 141011 w 141011"/>
                  <a:gd name="connsiteY2" fmla="*/ 309017 h 388751"/>
                  <a:gd name="connsiteX3" fmla="*/ 0 w 141011"/>
                  <a:gd name="connsiteY3" fmla="*/ 388751 h 388751"/>
                  <a:gd name="connsiteX4" fmla="*/ 0 w 141011"/>
                  <a:gd name="connsiteY4" fmla="*/ 0 h 388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11" h="388751">
                    <a:moveTo>
                      <a:pt x="0" y="0"/>
                    </a:moveTo>
                    <a:lnTo>
                      <a:pt x="141011" y="79735"/>
                    </a:lnTo>
                    <a:lnTo>
                      <a:pt x="141011" y="309017"/>
                    </a:lnTo>
                    <a:lnTo>
                      <a:pt x="0" y="388751"/>
                    </a:lnTo>
                    <a:lnTo>
                      <a:pt x="0" y="0"/>
                    </a:lnTo>
                    <a:close/>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grpSp>
        <p:sp>
          <p:nvSpPr>
            <p:cNvPr id="112" name="Freeform 111">
              <a:extLst>
                <a:ext uri="{FF2B5EF4-FFF2-40B4-BE49-F238E27FC236}">
                  <a16:creationId xmlns:a16="http://schemas.microsoft.com/office/drawing/2014/main" id="{EB0B3A4E-13EF-B54F-A30B-EB497A63B7AD}"/>
                </a:ext>
              </a:extLst>
            </p:cNvPr>
            <p:cNvSpPr>
              <a:spLocks noChangeArrowheads="1"/>
            </p:cNvSpPr>
            <p:nvPr userDrawn="1"/>
          </p:nvSpPr>
          <p:spPr bwMode="auto">
            <a:xfrm>
              <a:off x="11745687" y="1952512"/>
              <a:ext cx="446313" cy="1593664"/>
            </a:xfrm>
            <a:custGeom>
              <a:avLst/>
              <a:gdLst>
                <a:gd name="connsiteX0" fmla="*/ 446313 w 446313"/>
                <a:gd name="connsiteY0" fmla="*/ 0 h 1593664"/>
                <a:gd name="connsiteX1" fmla="*/ 446313 w 446313"/>
                <a:gd name="connsiteY1" fmla="*/ 1593664 h 1593664"/>
                <a:gd name="connsiteX2" fmla="*/ 413755 w 446313"/>
                <a:gd name="connsiteY2" fmla="*/ 1573916 h 1593664"/>
                <a:gd name="connsiteX3" fmla="*/ 0 w 446313"/>
                <a:gd name="connsiteY3" fmla="*/ 797356 h 1593664"/>
                <a:gd name="connsiteX4" fmla="*/ 413755 w 446313"/>
                <a:gd name="connsiteY4" fmla="*/ 19744 h 1593664"/>
                <a:gd name="connsiteX5" fmla="*/ 446313 w 446313"/>
                <a:gd name="connsiteY5" fmla="*/ 0 h 159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313" h="1593664">
                  <a:moveTo>
                    <a:pt x="446313" y="0"/>
                  </a:moveTo>
                  <a:lnTo>
                    <a:pt x="446313" y="1593664"/>
                  </a:lnTo>
                  <a:lnTo>
                    <a:pt x="413755" y="1573916"/>
                  </a:lnTo>
                  <a:cubicBezTo>
                    <a:pt x="164141" y="1405558"/>
                    <a:pt x="0" y="1120492"/>
                    <a:pt x="0" y="797356"/>
                  </a:cubicBezTo>
                  <a:cubicBezTo>
                    <a:pt x="0" y="473307"/>
                    <a:pt x="164141" y="188088"/>
                    <a:pt x="413755" y="19744"/>
                  </a:cubicBezTo>
                  <a:lnTo>
                    <a:pt x="446313" y="0"/>
                  </a:lnTo>
                  <a:close/>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s-ES_tradnl" b="0" i="0" dirty="0">
                <a:latin typeface="Oxygen" panose="02000503000000090004" pitchFamily="2" charset="77"/>
              </a:endParaRPr>
            </a:p>
          </p:txBody>
        </p:sp>
        <p:grpSp>
          <p:nvGrpSpPr>
            <p:cNvPr id="8" name="Group 7">
              <a:extLst>
                <a:ext uri="{FF2B5EF4-FFF2-40B4-BE49-F238E27FC236}">
                  <a16:creationId xmlns:a16="http://schemas.microsoft.com/office/drawing/2014/main" id="{DBEB8AE6-0BAD-9A42-8A32-3AE84BE63948}"/>
                </a:ext>
              </a:extLst>
            </p:cNvPr>
            <p:cNvGrpSpPr/>
            <p:nvPr userDrawn="1"/>
          </p:nvGrpSpPr>
          <p:grpSpPr>
            <a:xfrm>
              <a:off x="8834876" y="6034499"/>
              <a:ext cx="1203881" cy="1203881"/>
              <a:chOff x="6720452" y="4425747"/>
              <a:chExt cx="837032" cy="837032"/>
            </a:xfrm>
          </p:grpSpPr>
          <p:sp>
            <p:nvSpPr>
              <p:cNvPr id="44" name="Freeform 9">
                <a:extLst>
                  <a:ext uri="{FF2B5EF4-FFF2-40B4-BE49-F238E27FC236}">
                    <a16:creationId xmlns:a16="http://schemas.microsoft.com/office/drawing/2014/main" id="{7C6AA108-7328-864B-8FBC-D87F94F53C05}"/>
                  </a:ext>
                </a:extLst>
              </p:cNvPr>
              <p:cNvSpPr>
                <a:spLocks noChangeArrowheads="1"/>
              </p:cNvSpPr>
              <p:nvPr/>
            </p:nvSpPr>
            <p:spPr bwMode="auto">
              <a:xfrm>
                <a:off x="6720452" y="4425747"/>
                <a:ext cx="837032" cy="837032"/>
              </a:xfrm>
              <a:custGeom>
                <a:avLst/>
                <a:gdLst>
                  <a:gd name="T0" fmla="*/ 2467 w 2468"/>
                  <a:gd name="T1" fmla="*/ 1234 h 2468"/>
                  <a:gd name="T2" fmla="*/ 2467 w 2468"/>
                  <a:gd name="T3" fmla="*/ 1234 h 2468"/>
                  <a:gd name="T4" fmla="*/ 1234 w 2468"/>
                  <a:gd name="T5" fmla="*/ 2467 h 2468"/>
                  <a:gd name="T6" fmla="*/ 1234 w 2468"/>
                  <a:gd name="T7" fmla="*/ 2467 h 2468"/>
                  <a:gd name="T8" fmla="*/ 0 w 2468"/>
                  <a:gd name="T9" fmla="*/ 1234 h 2468"/>
                  <a:gd name="T10" fmla="*/ 0 w 2468"/>
                  <a:gd name="T11" fmla="*/ 1234 h 2468"/>
                  <a:gd name="T12" fmla="*/ 1234 w 2468"/>
                  <a:gd name="T13" fmla="*/ 0 h 2468"/>
                  <a:gd name="T14" fmla="*/ 1234 w 2468"/>
                  <a:gd name="T15" fmla="*/ 0 h 2468"/>
                  <a:gd name="T16" fmla="*/ 2467 w 2468"/>
                  <a:gd name="T17" fmla="*/ 1234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8" h="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5" name="Freeform 44">
                <a:extLst>
                  <a:ext uri="{FF2B5EF4-FFF2-40B4-BE49-F238E27FC236}">
                    <a16:creationId xmlns:a16="http://schemas.microsoft.com/office/drawing/2014/main" id="{D8736D0C-6721-414F-A1CC-7DEB460C43B2}"/>
                  </a:ext>
                </a:extLst>
              </p:cNvPr>
              <p:cNvSpPr>
                <a:spLocks noChangeArrowheads="1"/>
              </p:cNvSpPr>
              <p:nvPr/>
            </p:nvSpPr>
            <p:spPr bwMode="auto">
              <a:xfrm>
                <a:off x="6889352" y="4594648"/>
                <a:ext cx="497396" cy="495902"/>
              </a:xfrm>
              <a:custGeom>
                <a:avLst/>
                <a:gdLst>
                  <a:gd name="connsiteX0" fmla="*/ 249309 w 528278"/>
                  <a:gd name="connsiteY0" fmla="*/ 107950 h 526690"/>
                  <a:gd name="connsiteX1" fmla="*/ 244639 w 528278"/>
                  <a:gd name="connsiteY1" fmla="*/ 108311 h 526690"/>
                  <a:gd name="connsiteX2" fmla="*/ 242843 w 528278"/>
                  <a:gd name="connsiteY2" fmla="*/ 108311 h 526690"/>
                  <a:gd name="connsiteX3" fmla="*/ 239970 w 528278"/>
                  <a:gd name="connsiteY3" fmla="*/ 108311 h 526690"/>
                  <a:gd name="connsiteX4" fmla="*/ 239611 w 528278"/>
                  <a:gd name="connsiteY4" fmla="*/ 108311 h 526690"/>
                  <a:gd name="connsiteX5" fmla="*/ 236737 w 528278"/>
                  <a:gd name="connsiteY5" fmla="*/ 109392 h 526690"/>
                  <a:gd name="connsiteX6" fmla="*/ 234941 w 528278"/>
                  <a:gd name="connsiteY6" fmla="*/ 109392 h 526690"/>
                  <a:gd name="connsiteX7" fmla="*/ 233864 w 528278"/>
                  <a:gd name="connsiteY7" fmla="*/ 109392 h 526690"/>
                  <a:gd name="connsiteX8" fmla="*/ 232068 w 528278"/>
                  <a:gd name="connsiteY8" fmla="*/ 109753 h 526690"/>
                  <a:gd name="connsiteX9" fmla="*/ 231349 w 528278"/>
                  <a:gd name="connsiteY9" fmla="*/ 109753 h 526690"/>
                  <a:gd name="connsiteX10" fmla="*/ 229913 w 528278"/>
                  <a:gd name="connsiteY10" fmla="*/ 110474 h 526690"/>
                  <a:gd name="connsiteX11" fmla="*/ 228117 w 528278"/>
                  <a:gd name="connsiteY11" fmla="*/ 110834 h 526690"/>
                  <a:gd name="connsiteX12" fmla="*/ 226321 w 528278"/>
                  <a:gd name="connsiteY12" fmla="*/ 111194 h 526690"/>
                  <a:gd name="connsiteX13" fmla="*/ 217341 w 528278"/>
                  <a:gd name="connsiteY13" fmla="*/ 112636 h 526690"/>
                  <a:gd name="connsiteX14" fmla="*/ 205488 w 528278"/>
                  <a:gd name="connsiteY14" fmla="*/ 116241 h 526690"/>
                  <a:gd name="connsiteX15" fmla="*/ 204052 w 528278"/>
                  <a:gd name="connsiteY15" fmla="*/ 116962 h 526690"/>
                  <a:gd name="connsiteX16" fmla="*/ 192558 w 528278"/>
                  <a:gd name="connsiteY16" fmla="*/ 122008 h 526690"/>
                  <a:gd name="connsiteX17" fmla="*/ 160590 w 528278"/>
                  <a:gd name="connsiteY17" fmla="*/ 145078 h 526690"/>
                  <a:gd name="connsiteX18" fmla="*/ 144068 w 528278"/>
                  <a:gd name="connsiteY18" fmla="*/ 172834 h 526690"/>
                  <a:gd name="connsiteX19" fmla="*/ 141195 w 528278"/>
                  <a:gd name="connsiteY19" fmla="*/ 178962 h 526690"/>
                  <a:gd name="connsiteX20" fmla="*/ 141195 w 528278"/>
                  <a:gd name="connsiteY20" fmla="*/ 180404 h 526690"/>
                  <a:gd name="connsiteX21" fmla="*/ 140476 w 528278"/>
                  <a:gd name="connsiteY21" fmla="*/ 186171 h 526690"/>
                  <a:gd name="connsiteX22" fmla="*/ 140476 w 528278"/>
                  <a:gd name="connsiteY22" fmla="*/ 187613 h 526690"/>
                  <a:gd name="connsiteX23" fmla="*/ 140476 w 528278"/>
                  <a:gd name="connsiteY23" fmla="*/ 188694 h 526690"/>
                  <a:gd name="connsiteX24" fmla="*/ 139758 w 528278"/>
                  <a:gd name="connsiteY24" fmla="*/ 191218 h 526690"/>
                  <a:gd name="connsiteX25" fmla="*/ 139399 w 528278"/>
                  <a:gd name="connsiteY25" fmla="*/ 194101 h 526690"/>
                  <a:gd name="connsiteX26" fmla="*/ 139399 w 528278"/>
                  <a:gd name="connsiteY26" fmla="*/ 194822 h 526690"/>
                  <a:gd name="connsiteX27" fmla="*/ 139039 w 528278"/>
                  <a:gd name="connsiteY27" fmla="*/ 196985 h 526690"/>
                  <a:gd name="connsiteX28" fmla="*/ 139399 w 528278"/>
                  <a:gd name="connsiteY28" fmla="*/ 208520 h 526690"/>
                  <a:gd name="connsiteX29" fmla="*/ 139399 w 528278"/>
                  <a:gd name="connsiteY29" fmla="*/ 209601 h 526690"/>
                  <a:gd name="connsiteX30" fmla="*/ 139758 w 528278"/>
                  <a:gd name="connsiteY30" fmla="*/ 211764 h 526690"/>
                  <a:gd name="connsiteX31" fmla="*/ 139758 w 528278"/>
                  <a:gd name="connsiteY31" fmla="*/ 212485 h 526690"/>
                  <a:gd name="connsiteX32" fmla="*/ 140476 w 528278"/>
                  <a:gd name="connsiteY32" fmla="*/ 214648 h 526690"/>
                  <a:gd name="connsiteX33" fmla="*/ 140476 w 528278"/>
                  <a:gd name="connsiteY33" fmla="*/ 215729 h 526690"/>
                  <a:gd name="connsiteX34" fmla="*/ 158076 w 528278"/>
                  <a:gd name="connsiteY34" fmla="*/ 251055 h 526690"/>
                  <a:gd name="connsiteX35" fmla="*/ 169929 w 528278"/>
                  <a:gd name="connsiteY35" fmla="*/ 260787 h 526690"/>
                  <a:gd name="connsiteX36" fmla="*/ 177831 w 528278"/>
                  <a:gd name="connsiteY36" fmla="*/ 265473 h 526690"/>
                  <a:gd name="connsiteX37" fmla="*/ 220215 w 528278"/>
                  <a:gd name="connsiteY37" fmla="*/ 282055 h 526690"/>
                  <a:gd name="connsiteX38" fmla="*/ 239251 w 528278"/>
                  <a:gd name="connsiteY38" fmla="*/ 286380 h 526690"/>
                  <a:gd name="connsiteX39" fmla="*/ 241047 w 528278"/>
                  <a:gd name="connsiteY39" fmla="*/ 287822 h 526690"/>
                  <a:gd name="connsiteX40" fmla="*/ 270500 w 528278"/>
                  <a:gd name="connsiteY40" fmla="*/ 295031 h 526690"/>
                  <a:gd name="connsiteX41" fmla="*/ 295643 w 528278"/>
                  <a:gd name="connsiteY41" fmla="*/ 304403 h 526690"/>
                  <a:gd name="connsiteX42" fmla="*/ 308215 w 528278"/>
                  <a:gd name="connsiteY42" fmla="*/ 312334 h 526690"/>
                  <a:gd name="connsiteX43" fmla="*/ 317553 w 528278"/>
                  <a:gd name="connsiteY43" fmla="*/ 337566 h 526690"/>
                  <a:gd name="connsiteX44" fmla="*/ 303904 w 528278"/>
                  <a:gd name="connsiteY44" fmla="*/ 359915 h 526690"/>
                  <a:gd name="connsiteX45" fmla="*/ 277325 w 528278"/>
                  <a:gd name="connsiteY45" fmla="*/ 370368 h 526690"/>
                  <a:gd name="connsiteX46" fmla="*/ 275170 w 528278"/>
                  <a:gd name="connsiteY46" fmla="*/ 370368 h 526690"/>
                  <a:gd name="connsiteX47" fmla="*/ 274451 w 528278"/>
                  <a:gd name="connsiteY47" fmla="*/ 371089 h 526690"/>
                  <a:gd name="connsiteX48" fmla="*/ 271937 w 528278"/>
                  <a:gd name="connsiteY48" fmla="*/ 371089 h 526690"/>
                  <a:gd name="connsiteX49" fmla="*/ 270500 w 528278"/>
                  <a:gd name="connsiteY49" fmla="*/ 371089 h 526690"/>
                  <a:gd name="connsiteX50" fmla="*/ 260802 w 528278"/>
                  <a:gd name="connsiteY50" fmla="*/ 371089 h 526690"/>
                  <a:gd name="connsiteX51" fmla="*/ 260443 w 528278"/>
                  <a:gd name="connsiteY51" fmla="*/ 371089 h 526690"/>
                  <a:gd name="connsiteX52" fmla="*/ 257570 w 528278"/>
                  <a:gd name="connsiteY52" fmla="*/ 371089 h 526690"/>
                  <a:gd name="connsiteX53" fmla="*/ 256851 w 528278"/>
                  <a:gd name="connsiteY53" fmla="*/ 371089 h 526690"/>
                  <a:gd name="connsiteX54" fmla="*/ 254696 w 528278"/>
                  <a:gd name="connsiteY54" fmla="*/ 370368 h 526690"/>
                  <a:gd name="connsiteX55" fmla="*/ 252541 w 528278"/>
                  <a:gd name="connsiteY55" fmla="*/ 370368 h 526690"/>
                  <a:gd name="connsiteX56" fmla="*/ 251104 w 528278"/>
                  <a:gd name="connsiteY56" fmla="*/ 370008 h 526690"/>
                  <a:gd name="connsiteX57" fmla="*/ 234941 w 528278"/>
                  <a:gd name="connsiteY57" fmla="*/ 365322 h 526690"/>
                  <a:gd name="connsiteX58" fmla="*/ 231349 w 528278"/>
                  <a:gd name="connsiteY58" fmla="*/ 363159 h 526690"/>
                  <a:gd name="connsiteX59" fmla="*/ 207284 w 528278"/>
                  <a:gd name="connsiteY59" fmla="*/ 345857 h 526690"/>
                  <a:gd name="connsiteX60" fmla="*/ 197586 w 528278"/>
                  <a:gd name="connsiteY60" fmla="*/ 334682 h 526690"/>
                  <a:gd name="connsiteX61" fmla="*/ 193276 w 528278"/>
                  <a:gd name="connsiteY61" fmla="*/ 330357 h 526690"/>
                  <a:gd name="connsiteX62" fmla="*/ 189684 w 528278"/>
                  <a:gd name="connsiteY62" fmla="*/ 327473 h 526690"/>
                  <a:gd name="connsiteX63" fmla="*/ 173162 w 528278"/>
                  <a:gd name="connsiteY63" fmla="*/ 319182 h 526690"/>
                  <a:gd name="connsiteX64" fmla="*/ 164901 w 528278"/>
                  <a:gd name="connsiteY64" fmla="*/ 318461 h 526690"/>
                  <a:gd name="connsiteX65" fmla="*/ 162027 w 528278"/>
                  <a:gd name="connsiteY65" fmla="*/ 318822 h 526690"/>
                  <a:gd name="connsiteX66" fmla="*/ 160231 w 528278"/>
                  <a:gd name="connsiteY66" fmla="*/ 319182 h 526690"/>
                  <a:gd name="connsiteX67" fmla="*/ 158794 w 528278"/>
                  <a:gd name="connsiteY67" fmla="*/ 319182 h 526690"/>
                  <a:gd name="connsiteX68" fmla="*/ 143709 w 528278"/>
                  <a:gd name="connsiteY68" fmla="*/ 327473 h 526690"/>
                  <a:gd name="connsiteX69" fmla="*/ 137603 w 528278"/>
                  <a:gd name="connsiteY69" fmla="*/ 340089 h 526690"/>
                  <a:gd name="connsiteX70" fmla="*/ 136884 w 528278"/>
                  <a:gd name="connsiteY70" fmla="*/ 341531 h 526690"/>
                  <a:gd name="connsiteX71" fmla="*/ 136884 w 528278"/>
                  <a:gd name="connsiteY71" fmla="*/ 341892 h 526690"/>
                  <a:gd name="connsiteX72" fmla="*/ 136884 w 528278"/>
                  <a:gd name="connsiteY72" fmla="*/ 347659 h 526690"/>
                  <a:gd name="connsiteX73" fmla="*/ 136884 w 528278"/>
                  <a:gd name="connsiteY73" fmla="*/ 348740 h 526690"/>
                  <a:gd name="connsiteX74" fmla="*/ 137603 w 528278"/>
                  <a:gd name="connsiteY74" fmla="*/ 350182 h 526690"/>
                  <a:gd name="connsiteX75" fmla="*/ 137962 w 528278"/>
                  <a:gd name="connsiteY75" fmla="*/ 353066 h 526690"/>
                  <a:gd name="connsiteX76" fmla="*/ 143709 w 528278"/>
                  <a:gd name="connsiteY76" fmla="*/ 367124 h 526690"/>
                  <a:gd name="connsiteX77" fmla="*/ 150174 w 528278"/>
                  <a:gd name="connsiteY77" fmla="*/ 375415 h 526690"/>
                  <a:gd name="connsiteX78" fmla="*/ 190403 w 528278"/>
                  <a:gd name="connsiteY78" fmla="*/ 404973 h 526690"/>
                  <a:gd name="connsiteX79" fmla="*/ 207284 w 528278"/>
                  <a:gd name="connsiteY79" fmla="*/ 411461 h 526690"/>
                  <a:gd name="connsiteX80" fmla="*/ 213749 w 528278"/>
                  <a:gd name="connsiteY80" fmla="*/ 413985 h 526690"/>
                  <a:gd name="connsiteX81" fmla="*/ 217341 w 528278"/>
                  <a:gd name="connsiteY81" fmla="*/ 415066 h 526690"/>
                  <a:gd name="connsiteX82" fmla="*/ 218419 w 528278"/>
                  <a:gd name="connsiteY82" fmla="*/ 415066 h 526690"/>
                  <a:gd name="connsiteX83" fmla="*/ 257570 w 528278"/>
                  <a:gd name="connsiteY83" fmla="*/ 420833 h 526690"/>
                  <a:gd name="connsiteX84" fmla="*/ 278762 w 528278"/>
                  <a:gd name="connsiteY84" fmla="*/ 421915 h 526690"/>
                  <a:gd name="connsiteX85" fmla="*/ 280198 w 528278"/>
                  <a:gd name="connsiteY85" fmla="*/ 421194 h 526690"/>
                  <a:gd name="connsiteX86" fmla="*/ 284868 w 528278"/>
                  <a:gd name="connsiteY86" fmla="*/ 421194 h 526690"/>
                  <a:gd name="connsiteX87" fmla="*/ 287741 w 528278"/>
                  <a:gd name="connsiteY87" fmla="*/ 420833 h 526690"/>
                  <a:gd name="connsiteX88" fmla="*/ 296362 w 528278"/>
                  <a:gd name="connsiteY88" fmla="*/ 419752 h 526690"/>
                  <a:gd name="connsiteX89" fmla="*/ 308574 w 528278"/>
                  <a:gd name="connsiteY89" fmla="*/ 417589 h 526690"/>
                  <a:gd name="connsiteX90" fmla="*/ 327251 w 528278"/>
                  <a:gd name="connsiteY90" fmla="*/ 410740 h 526690"/>
                  <a:gd name="connsiteX91" fmla="*/ 332639 w 528278"/>
                  <a:gd name="connsiteY91" fmla="*/ 408217 h 526690"/>
                  <a:gd name="connsiteX92" fmla="*/ 335153 w 528278"/>
                  <a:gd name="connsiteY92" fmla="*/ 406775 h 526690"/>
                  <a:gd name="connsiteX93" fmla="*/ 346647 w 528278"/>
                  <a:gd name="connsiteY93" fmla="*/ 400647 h 526690"/>
                  <a:gd name="connsiteX94" fmla="*/ 348084 w 528278"/>
                  <a:gd name="connsiteY94" fmla="*/ 399566 h 526690"/>
                  <a:gd name="connsiteX95" fmla="*/ 352394 w 528278"/>
                  <a:gd name="connsiteY95" fmla="*/ 395961 h 526690"/>
                  <a:gd name="connsiteX96" fmla="*/ 356704 w 528278"/>
                  <a:gd name="connsiteY96" fmla="*/ 392717 h 526690"/>
                  <a:gd name="connsiteX97" fmla="*/ 357782 w 528278"/>
                  <a:gd name="connsiteY97" fmla="*/ 391636 h 526690"/>
                  <a:gd name="connsiteX98" fmla="*/ 358500 w 528278"/>
                  <a:gd name="connsiteY98" fmla="*/ 391275 h 526690"/>
                  <a:gd name="connsiteX99" fmla="*/ 359578 w 528278"/>
                  <a:gd name="connsiteY99" fmla="*/ 390194 h 526690"/>
                  <a:gd name="connsiteX100" fmla="*/ 390827 w 528278"/>
                  <a:gd name="connsiteY100" fmla="*/ 341171 h 526690"/>
                  <a:gd name="connsiteX101" fmla="*/ 393341 w 528278"/>
                  <a:gd name="connsiteY101" fmla="*/ 328915 h 526690"/>
                  <a:gd name="connsiteX102" fmla="*/ 393341 w 528278"/>
                  <a:gd name="connsiteY102" fmla="*/ 317741 h 526690"/>
                  <a:gd name="connsiteX103" fmla="*/ 393341 w 528278"/>
                  <a:gd name="connsiteY103" fmla="*/ 317380 h 526690"/>
                  <a:gd name="connsiteX104" fmla="*/ 393341 w 528278"/>
                  <a:gd name="connsiteY104" fmla="*/ 314857 h 526690"/>
                  <a:gd name="connsiteX105" fmla="*/ 392982 w 528278"/>
                  <a:gd name="connsiteY105" fmla="*/ 313775 h 526690"/>
                  <a:gd name="connsiteX106" fmla="*/ 386157 w 528278"/>
                  <a:gd name="connsiteY106" fmla="*/ 293229 h 526690"/>
                  <a:gd name="connsiteX107" fmla="*/ 376459 w 528278"/>
                  <a:gd name="connsiteY107" fmla="*/ 279171 h 526690"/>
                  <a:gd name="connsiteX108" fmla="*/ 373586 w 528278"/>
                  <a:gd name="connsiteY108" fmla="*/ 275566 h 526690"/>
                  <a:gd name="connsiteX109" fmla="*/ 335512 w 528278"/>
                  <a:gd name="connsiteY109" fmla="*/ 249613 h 526690"/>
                  <a:gd name="connsiteX110" fmla="*/ 321504 w 528278"/>
                  <a:gd name="connsiteY110" fmla="*/ 243845 h 526690"/>
                  <a:gd name="connsiteX111" fmla="*/ 320068 w 528278"/>
                  <a:gd name="connsiteY111" fmla="*/ 243485 h 526690"/>
                  <a:gd name="connsiteX112" fmla="*/ 302468 w 528278"/>
                  <a:gd name="connsiteY112" fmla="*/ 238078 h 526690"/>
                  <a:gd name="connsiteX113" fmla="*/ 265113 w 528278"/>
                  <a:gd name="connsiteY113" fmla="*/ 229787 h 526690"/>
                  <a:gd name="connsiteX114" fmla="*/ 251104 w 528278"/>
                  <a:gd name="connsiteY114" fmla="*/ 225822 h 526690"/>
                  <a:gd name="connsiteX115" fmla="*/ 247872 w 528278"/>
                  <a:gd name="connsiteY115" fmla="*/ 224380 h 526690"/>
                  <a:gd name="connsiteX116" fmla="*/ 225603 w 528278"/>
                  <a:gd name="connsiteY116" fmla="*/ 215729 h 526690"/>
                  <a:gd name="connsiteX117" fmla="*/ 211594 w 528278"/>
                  <a:gd name="connsiteY117" fmla="*/ 204194 h 526690"/>
                  <a:gd name="connsiteX118" fmla="*/ 208721 w 528278"/>
                  <a:gd name="connsiteY118" fmla="*/ 186892 h 526690"/>
                  <a:gd name="connsiteX119" fmla="*/ 222370 w 528278"/>
                  <a:gd name="connsiteY119" fmla="*/ 168869 h 526690"/>
                  <a:gd name="connsiteX120" fmla="*/ 249668 w 528278"/>
                  <a:gd name="connsiteY120" fmla="*/ 160578 h 526690"/>
                  <a:gd name="connsiteX121" fmla="*/ 267268 w 528278"/>
                  <a:gd name="connsiteY121" fmla="*/ 160578 h 526690"/>
                  <a:gd name="connsiteX122" fmla="*/ 287741 w 528278"/>
                  <a:gd name="connsiteY122" fmla="*/ 166345 h 526690"/>
                  <a:gd name="connsiteX123" fmla="*/ 298876 w 528278"/>
                  <a:gd name="connsiteY123" fmla="*/ 171752 h 526690"/>
                  <a:gd name="connsiteX124" fmla="*/ 299235 w 528278"/>
                  <a:gd name="connsiteY124" fmla="*/ 171752 h 526690"/>
                  <a:gd name="connsiteX125" fmla="*/ 303186 w 528278"/>
                  <a:gd name="connsiteY125" fmla="*/ 174276 h 526690"/>
                  <a:gd name="connsiteX126" fmla="*/ 320427 w 528278"/>
                  <a:gd name="connsiteY126" fmla="*/ 190136 h 526690"/>
                  <a:gd name="connsiteX127" fmla="*/ 330843 w 528278"/>
                  <a:gd name="connsiteY127" fmla="*/ 199148 h 526690"/>
                  <a:gd name="connsiteX128" fmla="*/ 339823 w 528278"/>
                  <a:gd name="connsiteY128" fmla="*/ 204194 h 526690"/>
                  <a:gd name="connsiteX129" fmla="*/ 372508 w 528278"/>
                  <a:gd name="connsiteY129" fmla="*/ 186171 h 526690"/>
                  <a:gd name="connsiteX130" fmla="*/ 373586 w 528278"/>
                  <a:gd name="connsiteY130" fmla="*/ 172834 h 526690"/>
                  <a:gd name="connsiteX131" fmla="*/ 373586 w 528278"/>
                  <a:gd name="connsiteY131" fmla="*/ 170671 h 526690"/>
                  <a:gd name="connsiteX132" fmla="*/ 373586 w 528278"/>
                  <a:gd name="connsiteY132" fmla="*/ 168869 h 526690"/>
                  <a:gd name="connsiteX133" fmla="*/ 368917 w 528278"/>
                  <a:gd name="connsiteY133" fmla="*/ 158055 h 526690"/>
                  <a:gd name="connsiteX134" fmla="*/ 355268 w 528278"/>
                  <a:gd name="connsiteY134" fmla="*/ 141473 h 526690"/>
                  <a:gd name="connsiteX135" fmla="*/ 337308 w 528278"/>
                  <a:gd name="connsiteY135" fmla="*/ 128136 h 526690"/>
                  <a:gd name="connsiteX136" fmla="*/ 283431 w 528278"/>
                  <a:gd name="connsiteY136" fmla="*/ 110474 h 526690"/>
                  <a:gd name="connsiteX137" fmla="*/ 262239 w 528278"/>
                  <a:gd name="connsiteY137" fmla="*/ 107950 h 526690"/>
                  <a:gd name="connsiteX138" fmla="*/ 251104 w 528278"/>
                  <a:gd name="connsiteY138" fmla="*/ 107950 h 526690"/>
                  <a:gd name="connsiteX139" fmla="*/ 249309 w 528278"/>
                  <a:gd name="connsiteY139" fmla="*/ 107950 h 526690"/>
                  <a:gd name="connsiteX140" fmla="*/ 132070 w 528278"/>
                  <a:gd name="connsiteY140" fmla="*/ 0 h 526690"/>
                  <a:gd name="connsiteX141" fmla="*/ 135308 w 528278"/>
                  <a:gd name="connsiteY141" fmla="*/ 0 h 526690"/>
                  <a:gd name="connsiteX142" fmla="*/ 136748 w 528278"/>
                  <a:gd name="connsiteY142" fmla="*/ 0 h 526690"/>
                  <a:gd name="connsiteX143" fmla="*/ 138547 w 528278"/>
                  <a:gd name="connsiteY143" fmla="*/ 0 h 526690"/>
                  <a:gd name="connsiteX144" fmla="*/ 141066 w 528278"/>
                  <a:gd name="connsiteY144" fmla="*/ 0 h 526690"/>
                  <a:gd name="connsiteX145" fmla="*/ 150783 w 528278"/>
                  <a:gd name="connsiteY145" fmla="*/ 0 h 526690"/>
                  <a:gd name="connsiteX146" fmla="*/ 153661 w 528278"/>
                  <a:gd name="connsiteY146" fmla="*/ 0 h 526690"/>
                  <a:gd name="connsiteX147" fmla="*/ 155101 w 528278"/>
                  <a:gd name="connsiteY147" fmla="*/ 0 h 526690"/>
                  <a:gd name="connsiteX148" fmla="*/ 214118 w 528278"/>
                  <a:gd name="connsiteY148" fmla="*/ 16549 h 526690"/>
                  <a:gd name="connsiteX149" fmla="*/ 222755 w 528278"/>
                  <a:gd name="connsiteY149" fmla="*/ 18348 h 526690"/>
                  <a:gd name="connsiteX150" fmla="*/ 229592 w 528278"/>
                  <a:gd name="connsiteY150" fmla="*/ 17988 h 526690"/>
                  <a:gd name="connsiteX151" fmla="*/ 229952 w 528278"/>
                  <a:gd name="connsiteY151" fmla="*/ 17988 h 526690"/>
                  <a:gd name="connsiteX152" fmla="*/ 230312 w 528278"/>
                  <a:gd name="connsiteY152" fmla="*/ 17988 h 526690"/>
                  <a:gd name="connsiteX153" fmla="*/ 232471 w 528278"/>
                  <a:gd name="connsiteY153" fmla="*/ 16909 h 526690"/>
                  <a:gd name="connsiteX154" fmla="*/ 233191 w 528278"/>
                  <a:gd name="connsiteY154" fmla="*/ 16909 h 526690"/>
                  <a:gd name="connsiteX155" fmla="*/ 235350 w 528278"/>
                  <a:gd name="connsiteY155" fmla="*/ 16909 h 526690"/>
                  <a:gd name="connsiteX156" fmla="*/ 235710 w 528278"/>
                  <a:gd name="connsiteY156" fmla="*/ 16909 h 526690"/>
                  <a:gd name="connsiteX157" fmla="*/ 238589 w 528278"/>
                  <a:gd name="connsiteY157" fmla="*/ 16549 h 526690"/>
                  <a:gd name="connsiteX158" fmla="*/ 238949 w 528278"/>
                  <a:gd name="connsiteY158" fmla="*/ 16549 h 526690"/>
                  <a:gd name="connsiteX159" fmla="*/ 240028 w 528278"/>
                  <a:gd name="connsiteY159" fmla="*/ 16549 h 526690"/>
                  <a:gd name="connsiteX160" fmla="*/ 242907 w 528278"/>
                  <a:gd name="connsiteY160" fmla="*/ 16549 h 526690"/>
                  <a:gd name="connsiteX161" fmla="*/ 243627 w 528278"/>
                  <a:gd name="connsiteY161" fmla="*/ 16549 h 526690"/>
                  <a:gd name="connsiteX162" fmla="*/ 256582 w 528278"/>
                  <a:gd name="connsiteY162" fmla="*/ 15470 h 526690"/>
                  <a:gd name="connsiteX163" fmla="*/ 272056 w 528278"/>
                  <a:gd name="connsiteY163" fmla="*/ 15470 h 526690"/>
                  <a:gd name="connsiteX164" fmla="*/ 277814 w 528278"/>
                  <a:gd name="connsiteY164" fmla="*/ 15470 h 526690"/>
                  <a:gd name="connsiteX165" fmla="*/ 278174 w 528278"/>
                  <a:gd name="connsiteY165" fmla="*/ 16549 h 526690"/>
                  <a:gd name="connsiteX166" fmla="*/ 279253 w 528278"/>
                  <a:gd name="connsiteY166" fmla="*/ 16549 h 526690"/>
                  <a:gd name="connsiteX167" fmla="*/ 282492 w 528278"/>
                  <a:gd name="connsiteY167" fmla="*/ 16549 h 526690"/>
                  <a:gd name="connsiteX168" fmla="*/ 283212 w 528278"/>
                  <a:gd name="connsiteY168" fmla="*/ 16549 h 526690"/>
                  <a:gd name="connsiteX169" fmla="*/ 283932 w 528278"/>
                  <a:gd name="connsiteY169" fmla="*/ 16549 h 526690"/>
                  <a:gd name="connsiteX170" fmla="*/ 286451 w 528278"/>
                  <a:gd name="connsiteY170" fmla="*/ 16549 h 526690"/>
                  <a:gd name="connsiteX171" fmla="*/ 287530 w 528278"/>
                  <a:gd name="connsiteY171" fmla="*/ 16549 h 526690"/>
                  <a:gd name="connsiteX172" fmla="*/ 287890 w 528278"/>
                  <a:gd name="connsiteY172" fmla="*/ 16549 h 526690"/>
                  <a:gd name="connsiteX173" fmla="*/ 290409 w 528278"/>
                  <a:gd name="connsiteY173" fmla="*/ 16909 h 526690"/>
                  <a:gd name="connsiteX174" fmla="*/ 290769 w 528278"/>
                  <a:gd name="connsiteY174" fmla="*/ 16909 h 526690"/>
                  <a:gd name="connsiteX175" fmla="*/ 293288 w 528278"/>
                  <a:gd name="connsiteY175" fmla="*/ 16909 h 526690"/>
                  <a:gd name="connsiteX176" fmla="*/ 293648 w 528278"/>
                  <a:gd name="connsiteY176" fmla="*/ 16909 h 526690"/>
                  <a:gd name="connsiteX177" fmla="*/ 296167 w 528278"/>
                  <a:gd name="connsiteY177" fmla="*/ 17988 h 526690"/>
                  <a:gd name="connsiteX178" fmla="*/ 296527 w 528278"/>
                  <a:gd name="connsiteY178" fmla="*/ 17988 h 526690"/>
                  <a:gd name="connsiteX179" fmla="*/ 297966 w 528278"/>
                  <a:gd name="connsiteY179" fmla="*/ 17988 h 526690"/>
                  <a:gd name="connsiteX180" fmla="*/ 298326 w 528278"/>
                  <a:gd name="connsiteY180" fmla="*/ 17988 h 526690"/>
                  <a:gd name="connsiteX181" fmla="*/ 299046 w 528278"/>
                  <a:gd name="connsiteY181" fmla="*/ 17988 h 526690"/>
                  <a:gd name="connsiteX182" fmla="*/ 300485 w 528278"/>
                  <a:gd name="connsiteY182" fmla="*/ 18348 h 526690"/>
                  <a:gd name="connsiteX183" fmla="*/ 300845 w 528278"/>
                  <a:gd name="connsiteY183" fmla="*/ 18348 h 526690"/>
                  <a:gd name="connsiteX184" fmla="*/ 301565 w 528278"/>
                  <a:gd name="connsiteY184" fmla="*/ 18348 h 526690"/>
                  <a:gd name="connsiteX185" fmla="*/ 303004 w 528278"/>
                  <a:gd name="connsiteY185" fmla="*/ 18348 h 526690"/>
                  <a:gd name="connsiteX186" fmla="*/ 310202 w 528278"/>
                  <a:gd name="connsiteY186" fmla="*/ 19787 h 526690"/>
                  <a:gd name="connsiteX187" fmla="*/ 310561 w 528278"/>
                  <a:gd name="connsiteY187" fmla="*/ 19787 h 526690"/>
                  <a:gd name="connsiteX188" fmla="*/ 312001 w 528278"/>
                  <a:gd name="connsiteY188" fmla="*/ 20507 h 526690"/>
                  <a:gd name="connsiteX189" fmla="*/ 312361 w 528278"/>
                  <a:gd name="connsiteY189" fmla="*/ 20507 h 526690"/>
                  <a:gd name="connsiteX190" fmla="*/ 313800 w 528278"/>
                  <a:gd name="connsiteY190" fmla="*/ 20507 h 526690"/>
                  <a:gd name="connsiteX191" fmla="*/ 315240 w 528278"/>
                  <a:gd name="connsiteY191" fmla="*/ 21226 h 526690"/>
                  <a:gd name="connsiteX192" fmla="*/ 315959 w 528278"/>
                  <a:gd name="connsiteY192" fmla="*/ 21226 h 526690"/>
                  <a:gd name="connsiteX193" fmla="*/ 334672 w 528278"/>
                  <a:gd name="connsiteY193" fmla="*/ 25184 h 526690"/>
                  <a:gd name="connsiteX194" fmla="*/ 406285 w 528278"/>
                  <a:gd name="connsiteY194" fmla="*/ 60080 h 526690"/>
                  <a:gd name="connsiteX195" fmla="*/ 407005 w 528278"/>
                  <a:gd name="connsiteY195" fmla="*/ 61519 h 526690"/>
                  <a:gd name="connsiteX196" fmla="*/ 417081 w 528278"/>
                  <a:gd name="connsiteY196" fmla="*/ 69074 h 526690"/>
                  <a:gd name="connsiteX197" fmla="*/ 433634 w 528278"/>
                  <a:gd name="connsiteY197" fmla="*/ 83825 h 526690"/>
                  <a:gd name="connsiteX198" fmla="*/ 435074 w 528278"/>
                  <a:gd name="connsiteY198" fmla="*/ 84184 h 526690"/>
                  <a:gd name="connsiteX199" fmla="*/ 439392 w 528278"/>
                  <a:gd name="connsiteY199" fmla="*/ 88861 h 526690"/>
                  <a:gd name="connsiteX200" fmla="*/ 443351 w 528278"/>
                  <a:gd name="connsiteY200" fmla="*/ 92459 h 526690"/>
                  <a:gd name="connsiteX201" fmla="*/ 444790 w 528278"/>
                  <a:gd name="connsiteY201" fmla="*/ 93898 h 526690"/>
                  <a:gd name="connsiteX202" fmla="*/ 457745 w 528278"/>
                  <a:gd name="connsiteY202" fmla="*/ 109727 h 526690"/>
                  <a:gd name="connsiteX203" fmla="*/ 465662 w 528278"/>
                  <a:gd name="connsiteY203" fmla="*/ 118721 h 526690"/>
                  <a:gd name="connsiteX204" fmla="*/ 488693 w 528278"/>
                  <a:gd name="connsiteY204" fmla="*/ 156496 h 526690"/>
                  <a:gd name="connsiteX205" fmla="*/ 492652 w 528278"/>
                  <a:gd name="connsiteY205" fmla="*/ 165850 h 526690"/>
                  <a:gd name="connsiteX206" fmla="*/ 497330 w 528278"/>
                  <a:gd name="connsiteY206" fmla="*/ 176643 h 526690"/>
                  <a:gd name="connsiteX207" fmla="*/ 504167 w 528278"/>
                  <a:gd name="connsiteY207" fmla="*/ 195710 h 526690"/>
                  <a:gd name="connsiteX208" fmla="*/ 508486 w 528278"/>
                  <a:gd name="connsiteY208" fmla="*/ 211540 h 526690"/>
                  <a:gd name="connsiteX209" fmla="*/ 510285 w 528278"/>
                  <a:gd name="connsiteY209" fmla="*/ 220174 h 526690"/>
                  <a:gd name="connsiteX210" fmla="*/ 511005 w 528278"/>
                  <a:gd name="connsiteY210" fmla="*/ 223052 h 526690"/>
                  <a:gd name="connsiteX211" fmla="*/ 511005 w 528278"/>
                  <a:gd name="connsiteY211" fmla="*/ 224491 h 526690"/>
                  <a:gd name="connsiteX212" fmla="*/ 511365 w 528278"/>
                  <a:gd name="connsiteY212" fmla="*/ 226650 h 526690"/>
                  <a:gd name="connsiteX213" fmla="*/ 511365 w 528278"/>
                  <a:gd name="connsiteY213" fmla="*/ 227009 h 526690"/>
                  <a:gd name="connsiteX214" fmla="*/ 513164 w 528278"/>
                  <a:gd name="connsiteY214" fmla="*/ 241040 h 526690"/>
                  <a:gd name="connsiteX215" fmla="*/ 513884 w 528278"/>
                  <a:gd name="connsiteY215" fmla="*/ 260467 h 526690"/>
                  <a:gd name="connsiteX216" fmla="*/ 513884 w 528278"/>
                  <a:gd name="connsiteY216" fmla="*/ 261187 h 526690"/>
                  <a:gd name="connsiteX217" fmla="*/ 513164 w 528278"/>
                  <a:gd name="connsiteY217" fmla="*/ 275577 h 526690"/>
                  <a:gd name="connsiteX218" fmla="*/ 513164 w 528278"/>
                  <a:gd name="connsiteY218" fmla="*/ 278815 h 526690"/>
                  <a:gd name="connsiteX219" fmla="*/ 512804 w 528278"/>
                  <a:gd name="connsiteY219" fmla="*/ 278815 h 526690"/>
                  <a:gd name="connsiteX220" fmla="*/ 512804 w 528278"/>
                  <a:gd name="connsiteY220" fmla="*/ 282053 h 526690"/>
                  <a:gd name="connsiteX221" fmla="*/ 511725 w 528278"/>
                  <a:gd name="connsiteY221" fmla="*/ 286730 h 526690"/>
                  <a:gd name="connsiteX222" fmla="*/ 511725 w 528278"/>
                  <a:gd name="connsiteY222" fmla="*/ 287449 h 526690"/>
                  <a:gd name="connsiteX223" fmla="*/ 511725 w 528278"/>
                  <a:gd name="connsiteY223" fmla="*/ 289608 h 526690"/>
                  <a:gd name="connsiteX224" fmla="*/ 511365 w 528278"/>
                  <a:gd name="connsiteY224" fmla="*/ 291047 h 526690"/>
                  <a:gd name="connsiteX225" fmla="*/ 511005 w 528278"/>
                  <a:gd name="connsiteY225" fmla="*/ 293206 h 526690"/>
                  <a:gd name="connsiteX226" fmla="*/ 509565 w 528278"/>
                  <a:gd name="connsiteY226" fmla="*/ 300761 h 526690"/>
                  <a:gd name="connsiteX227" fmla="*/ 509565 w 528278"/>
                  <a:gd name="connsiteY227" fmla="*/ 302919 h 526690"/>
                  <a:gd name="connsiteX228" fmla="*/ 510285 w 528278"/>
                  <a:gd name="connsiteY228" fmla="*/ 305797 h 526690"/>
                  <a:gd name="connsiteX229" fmla="*/ 511725 w 528278"/>
                  <a:gd name="connsiteY229" fmla="*/ 306517 h 526690"/>
                  <a:gd name="connsiteX230" fmla="*/ 527918 w 528278"/>
                  <a:gd name="connsiteY230" fmla="*/ 360841 h 526690"/>
                  <a:gd name="connsiteX231" fmla="*/ 527918 w 528278"/>
                  <a:gd name="connsiteY231" fmla="*/ 361560 h 526690"/>
                  <a:gd name="connsiteX232" fmla="*/ 527918 w 528278"/>
                  <a:gd name="connsiteY232" fmla="*/ 364078 h 526690"/>
                  <a:gd name="connsiteX233" fmla="*/ 527918 w 528278"/>
                  <a:gd name="connsiteY233" fmla="*/ 365158 h 526690"/>
                  <a:gd name="connsiteX234" fmla="*/ 528278 w 528278"/>
                  <a:gd name="connsiteY234" fmla="*/ 367316 h 526690"/>
                  <a:gd name="connsiteX235" fmla="*/ 528278 w 528278"/>
                  <a:gd name="connsiteY235" fmla="*/ 374512 h 526690"/>
                  <a:gd name="connsiteX236" fmla="*/ 527918 w 528278"/>
                  <a:gd name="connsiteY236" fmla="*/ 377749 h 526690"/>
                  <a:gd name="connsiteX237" fmla="*/ 528278 w 528278"/>
                  <a:gd name="connsiteY237" fmla="*/ 379908 h 526690"/>
                  <a:gd name="connsiteX238" fmla="*/ 528278 w 528278"/>
                  <a:gd name="connsiteY238" fmla="*/ 380987 h 526690"/>
                  <a:gd name="connsiteX239" fmla="*/ 527918 w 528278"/>
                  <a:gd name="connsiteY239" fmla="*/ 382786 h 526690"/>
                  <a:gd name="connsiteX240" fmla="*/ 522520 w 528278"/>
                  <a:gd name="connsiteY240" fmla="*/ 416604 h 526690"/>
                  <a:gd name="connsiteX241" fmla="*/ 511005 w 528278"/>
                  <a:gd name="connsiteY241" fmla="*/ 445744 h 526690"/>
                  <a:gd name="connsiteX242" fmla="*/ 490493 w 528278"/>
                  <a:gd name="connsiteY242" fmla="*/ 475604 h 526690"/>
                  <a:gd name="connsiteX243" fmla="*/ 478257 w 528278"/>
                  <a:gd name="connsiteY243" fmla="*/ 489635 h 526690"/>
                  <a:gd name="connsiteX244" fmla="*/ 449468 w 528278"/>
                  <a:gd name="connsiteY244" fmla="*/ 510141 h 526690"/>
                  <a:gd name="connsiteX245" fmla="*/ 425358 w 528278"/>
                  <a:gd name="connsiteY245" fmla="*/ 520575 h 526690"/>
                  <a:gd name="connsiteX246" fmla="*/ 404845 w 528278"/>
                  <a:gd name="connsiteY246" fmla="*/ 525611 h 526690"/>
                  <a:gd name="connsiteX247" fmla="*/ 393690 w 528278"/>
                  <a:gd name="connsiteY247" fmla="*/ 526331 h 526690"/>
                  <a:gd name="connsiteX248" fmla="*/ 393690 w 528278"/>
                  <a:gd name="connsiteY248" fmla="*/ 526690 h 526690"/>
                  <a:gd name="connsiteX249" fmla="*/ 392250 w 528278"/>
                  <a:gd name="connsiteY249" fmla="*/ 526690 h 526690"/>
                  <a:gd name="connsiteX250" fmla="*/ 389731 w 528278"/>
                  <a:gd name="connsiteY250" fmla="*/ 526690 h 526690"/>
                  <a:gd name="connsiteX251" fmla="*/ 387932 w 528278"/>
                  <a:gd name="connsiteY251" fmla="*/ 526690 h 526690"/>
                  <a:gd name="connsiteX252" fmla="*/ 381454 w 528278"/>
                  <a:gd name="connsiteY252" fmla="*/ 526690 h 526690"/>
                  <a:gd name="connsiteX253" fmla="*/ 378935 w 528278"/>
                  <a:gd name="connsiteY253" fmla="*/ 526690 h 526690"/>
                  <a:gd name="connsiteX254" fmla="*/ 376776 w 528278"/>
                  <a:gd name="connsiteY254" fmla="*/ 526690 h 526690"/>
                  <a:gd name="connsiteX255" fmla="*/ 374617 w 528278"/>
                  <a:gd name="connsiteY255" fmla="*/ 526690 h 526690"/>
                  <a:gd name="connsiteX256" fmla="*/ 374617 w 528278"/>
                  <a:gd name="connsiteY256" fmla="*/ 526331 h 526690"/>
                  <a:gd name="connsiteX257" fmla="*/ 309482 w 528278"/>
                  <a:gd name="connsiteY257" fmla="*/ 506544 h 526690"/>
                  <a:gd name="connsiteX258" fmla="*/ 308762 w 528278"/>
                  <a:gd name="connsiteY258" fmla="*/ 505824 h 526690"/>
                  <a:gd name="connsiteX259" fmla="*/ 292208 w 528278"/>
                  <a:gd name="connsiteY259" fmla="*/ 507263 h 526690"/>
                  <a:gd name="connsiteX260" fmla="*/ 254423 w 528278"/>
                  <a:gd name="connsiteY260" fmla="*/ 509422 h 526690"/>
                  <a:gd name="connsiteX261" fmla="*/ 252983 w 528278"/>
                  <a:gd name="connsiteY261" fmla="*/ 509422 h 526690"/>
                  <a:gd name="connsiteX262" fmla="*/ 252624 w 528278"/>
                  <a:gd name="connsiteY262" fmla="*/ 509422 h 526690"/>
                  <a:gd name="connsiteX263" fmla="*/ 245426 w 528278"/>
                  <a:gd name="connsiteY263" fmla="*/ 508702 h 526690"/>
                  <a:gd name="connsiteX264" fmla="*/ 241108 w 528278"/>
                  <a:gd name="connsiteY264" fmla="*/ 508702 h 526690"/>
                  <a:gd name="connsiteX265" fmla="*/ 240388 w 528278"/>
                  <a:gd name="connsiteY265" fmla="*/ 508702 h 526690"/>
                  <a:gd name="connsiteX266" fmla="*/ 240028 w 528278"/>
                  <a:gd name="connsiteY266" fmla="*/ 507983 h 526690"/>
                  <a:gd name="connsiteX267" fmla="*/ 237150 w 528278"/>
                  <a:gd name="connsiteY267" fmla="*/ 507983 h 526690"/>
                  <a:gd name="connsiteX268" fmla="*/ 236790 w 528278"/>
                  <a:gd name="connsiteY268" fmla="*/ 507983 h 526690"/>
                  <a:gd name="connsiteX269" fmla="*/ 235710 w 528278"/>
                  <a:gd name="connsiteY269" fmla="*/ 507983 h 526690"/>
                  <a:gd name="connsiteX270" fmla="*/ 233191 w 528278"/>
                  <a:gd name="connsiteY270" fmla="*/ 507983 h 526690"/>
                  <a:gd name="connsiteX271" fmla="*/ 232831 w 528278"/>
                  <a:gd name="connsiteY271" fmla="*/ 507983 h 526690"/>
                  <a:gd name="connsiteX272" fmla="*/ 230312 w 528278"/>
                  <a:gd name="connsiteY272" fmla="*/ 507263 h 526690"/>
                  <a:gd name="connsiteX273" fmla="*/ 229952 w 528278"/>
                  <a:gd name="connsiteY273" fmla="*/ 507263 h 526690"/>
                  <a:gd name="connsiteX274" fmla="*/ 227433 w 528278"/>
                  <a:gd name="connsiteY274" fmla="*/ 507263 h 526690"/>
                  <a:gd name="connsiteX275" fmla="*/ 227073 w 528278"/>
                  <a:gd name="connsiteY275" fmla="*/ 507263 h 526690"/>
                  <a:gd name="connsiteX276" fmla="*/ 225634 w 528278"/>
                  <a:gd name="connsiteY276" fmla="*/ 507263 h 526690"/>
                  <a:gd name="connsiteX277" fmla="*/ 225274 w 528278"/>
                  <a:gd name="connsiteY277" fmla="*/ 507263 h 526690"/>
                  <a:gd name="connsiteX278" fmla="*/ 222755 w 528278"/>
                  <a:gd name="connsiteY278" fmla="*/ 506544 h 526690"/>
                  <a:gd name="connsiteX279" fmla="*/ 220596 w 528278"/>
                  <a:gd name="connsiteY279" fmla="*/ 506544 h 526690"/>
                  <a:gd name="connsiteX280" fmla="*/ 218797 w 528278"/>
                  <a:gd name="connsiteY280" fmla="*/ 505824 h 526690"/>
                  <a:gd name="connsiteX281" fmla="*/ 214478 w 528278"/>
                  <a:gd name="connsiteY281" fmla="*/ 505465 h 526690"/>
                  <a:gd name="connsiteX282" fmla="*/ 213399 w 528278"/>
                  <a:gd name="connsiteY282" fmla="*/ 505465 h 526690"/>
                  <a:gd name="connsiteX283" fmla="*/ 213039 w 528278"/>
                  <a:gd name="connsiteY283" fmla="*/ 505465 h 526690"/>
                  <a:gd name="connsiteX284" fmla="*/ 211239 w 528278"/>
                  <a:gd name="connsiteY284" fmla="*/ 504385 h 526690"/>
                  <a:gd name="connsiteX285" fmla="*/ 207641 w 528278"/>
                  <a:gd name="connsiteY285" fmla="*/ 504026 h 526690"/>
                  <a:gd name="connsiteX286" fmla="*/ 204762 w 528278"/>
                  <a:gd name="connsiteY286" fmla="*/ 502946 h 526690"/>
                  <a:gd name="connsiteX287" fmla="*/ 203322 w 528278"/>
                  <a:gd name="connsiteY287" fmla="*/ 502586 h 526690"/>
                  <a:gd name="connsiteX288" fmla="*/ 196485 w 528278"/>
                  <a:gd name="connsiteY288" fmla="*/ 501147 h 526690"/>
                  <a:gd name="connsiteX289" fmla="*/ 178852 w 528278"/>
                  <a:gd name="connsiteY289" fmla="*/ 495751 h 526690"/>
                  <a:gd name="connsiteX290" fmla="*/ 152222 w 528278"/>
                  <a:gd name="connsiteY290" fmla="*/ 484598 h 526690"/>
                  <a:gd name="connsiteX291" fmla="*/ 150783 w 528278"/>
                  <a:gd name="connsiteY291" fmla="*/ 483879 h 526690"/>
                  <a:gd name="connsiteX292" fmla="*/ 146464 w 528278"/>
                  <a:gd name="connsiteY292" fmla="*/ 481720 h 526690"/>
                  <a:gd name="connsiteX293" fmla="*/ 139987 w 528278"/>
                  <a:gd name="connsiteY293" fmla="*/ 478482 h 526690"/>
                  <a:gd name="connsiteX294" fmla="*/ 123073 w 528278"/>
                  <a:gd name="connsiteY294" fmla="*/ 467690 h 526690"/>
                  <a:gd name="connsiteX295" fmla="*/ 88166 w 528278"/>
                  <a:gd name="connsiteY295" fmla="*/ 438909 h 526690"/>
                  <a:gd name="connsiteX296" fmla="*/ 86727 w 528278"/>
                  <a:gd name="connsiteY296" fmla="*/ 437470 h 526690"/>
                  <a:gd name="connsiteX297" fmla="*/ 83488 w 528278"/>
                  <a:gd name="connsiteY297" fmla="*/ 433872 h 526690"/>
                  <a:gd name="connsiteX298" fmla="*/ 81689 w 528278"/>
                  <a:gd name="connsiteY298" fmla="*/ 430994 h 526690"/>
                  <a:gd name="connsiteX299" fmla="*/ 79890 w 528278"/>
                  <a:gd name="connsiteY299" fmla="*/ 429555 h 526690"/>
                  <a:gd name="connsiteX300" fmla="*/ 78450 w 528278"/>
                  <a:gd name="connsiteY300" fmla="*/ 427756 h 526690"/>
                  <a:gd name="connsiteX301" fmla="*/ 64775 w 528278"/>
                  <a:gd name="connsiteY301" fmla="*/ 410847 h 526690"/>
                  <a:gd name="connsiteX302" fmla="*/ 47142 w 528278"/>
                  <a:gd name="connsiteY302" fmla="*/ 383506 h 526690"/>
                  <a:gd name="connsiteX303" fmla="*/ 46422 w 528278"/>
                  <a:gd name="connsiteY303" fmla="*/ 382426 h 526690"/>
                  <a:gd name="connsiteX304" fmla="*/ 37426 w 528278"/>
                  <a:gd name="connsiteY304" fmla="*/ 364078 h 526690"/>
                  <a:gd name="connsiteX305" fmla="*/ 19073 w 528278"/>
                  <a:gd name="connsiteY305" fmla="*/ 302919 h 526690"/>
                  <a:gd name="connsiteX306" fmla="*/ 18353 w 528278"/>
                  <a:gd name="connsiteY306" fmla="*/ 301480 h 526690"/>
                  <a:gd name="connsiteX307" fmla="*/ 18353 w 528278"/>
                  <a:gd name="connsiteY307" fmla="*/ 300041 h 526690"/>
                  <a:gd name="connsiteX308" fmla="*/ 17993 w 528278"/>
                  <a:gd name="connsiteY308" fmla="*/ 299321 h 526690"/>
                  <a:gd name="connsiteX309" fmla="*/ 17993 w 528278"/>
                  <a:gd name="connsiteY309" fmla="*/ 297163 h 526690"/>
                  <a:gd name="connsiteX310" fmla="*/ 17993 w 528278"/>
                  <a:gd name="connsiteY310" fmla="*/ 294645 h 526690"/>
                  <a:gd name="connsiteX311" fmla="*/ 17993 w 528278"/>
                  <a:gd name="connsiteY311" fmla="*/ 293565 h 526690"/>
                  <a:gd name="connsiteX312" fmla="*/ 17633 w 528278"/>
                  <a:gd name="connsiteY312" fmla="*/ 292126 h 526690"/>
                  <a:gd name="connsiteX313" fmla="*/ 16194 w 528278"/>
                  <a:gd name="connsiteY313" fmla="*/ 276657 h 526690"/>
                  <a:gd name="connsiteX314" fmla="*/ 16194 w 528278"/>
                  <a:gd name="connsiteY314" fmla="*/ 242119 h 526690"/>
                  <a:gd name="connsiteX315" fmla="*/ 16554 w 528278"/>
                  <a:gd name="connsiteY315" fmla="*/ 241040 h 526690"/>
                  <a:gd name="connsiteX316" fmla="*/ 17993 w 528278"/>
                  <a:gd name="connsiteY316" fmla="*/ 226650 h 526690"/>
                  <a:gd name="connsiteX317" fmla="*/ 17993 w 528278"/>
                  <a:gd name="connsiteY317" fmla="*/ 221613 h 526690"/>
                  <a:gd name="connsiteX318" fmla="*/ 8997 w 528278"/>
                  <a:gd name="connsiteY318" fmla="*/ 200387 h 526690"/>
                  <a:gd name="connsiteX319" fmla="*/ 1080 w 528278"/>
                  <a:gd name="connsiteY319" fmla="*/ 160454 h 526690"/>
                  <a:gd name="connsiteX320" fmla="*/ 0 w 528278"/>
                  <a:gd name="connsiteY320" fmla="*/ 160454 h 526690"/>
                  <a:gd name="connsiteX321" fmla="*/ 0 w 528278"/>
                  <a:gd name="connsiteY321" fmla="*/ 159015 h 526690"/>
                  <a:gd name="connsiteX322" fmla="*/ 0 w 528278"/>
                  <a:gd name="connsiteY322" fmla="*/ 156137 h 526690"/>
                  <a:gd name="connsiteX323" fmla="*/ 0 w 528278"/>
                  <a:gd name="connsiteY323" fmla="*/ 146063 h 526690"/>
                  <a:gd name="connsiteX324" fmla="*/ 0 w 528278"/>
                  <a:gd name="connsiteY324" fmla="*/ 143545 h 526690"/>
                  <a:gd name="connsiteX325" fmla="*/ 0 w 528278"/>
                  <a:gd name="connsiteY325" fmla="*/ 141027 h 526690"/>
                  <a:gd name="connsiteX326" fmla="*/ 5758 w 528278"/>
                  <a:gd name="connsiteY326" fmla="*/ 107209 h 526690"/>
                  <a:gd name="connsiteX327" fmla="*/ 17633 w 528278"/>
                  <a:gd name="connsiteY327" fmla="*/ 79867 h 526690"/>
                  <a:gd name="connsiteX328" fmla="*/ 35267 w 528278"/>
                  <a:gd name="connsiteY328" fmla="*/ 52166 h 526690"/>
                  <a:gd name="connsiteX329" fmla="*/ 46422 w 528278"/>
                  <a:gd name="connsiteY329" fmla="*/ 41013 h 526690"/>
                  <a:gd name="connsiteX330" fmla="*/ 77011 w 528278"/>
                  <a:gd name="connsiteY330" fmla="*/ 17988 h 526690"/>
                  <a:gd name="connsiteX331" fmla="*/ 120914 w 528278"/>
                  <a:gd name="connsiteY331" fmla="*/ 2159 h 526690"/>
                  <a:gd name="connsiteX332" fmla="*/ 132070 w 528278"/>
                  <a:gd name="connsiteY332" fmla="*/ 0 h 52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528278" h="526690">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17" name="Group 16">
              <a:extLst>
                <a:ext uri="{FF2B5EF4-FFF2-40B4-BE49-F238E27FC236}">
                  <a16:creationId xmlns:a16="http://schemas.microsoft.com/office/drawing/2014/main" id="{4DF64228-E5F1-C845-8F2A-338385F0F2AE}"/>
                </a:ext>
              </a:extLst>
            </p:cNvPr>
            <p:cNvGrpSpPr/>
            <p:nvPr userDrawn="1"/>
          </p:nvGrpSpPr>
          <p:grpSpPr>
            <a:xfrm>
              <a:off x="9211087" y="4729578"/>
              <a:ext cx="1240428" cy="1238277"/>
              <a:chOff x="6982023" y="3518464"/>
              <a:chExt cx="862442" cy="860947"/>
            </a:xfrm>
          </p:grpSpPr>
          <p:sp>
            <p:nvSpPr>
              <p:cNvPr id="48" name="Freeform 16">
                <a:extLst>
                  <a:ext uri="{FF2B5EF4-FFF2-40B4-BE49-F238E27FC236}">
                    <a16:creationId xmlns:a16="http://schemas.microsoft.com/office/drawing/2014/main" id="{7AED744D-83D9-0C42-9091-60E1A5FA60AB}"/>
                  </a:ext>
                </a:extLst>
              </p:cNvPr>
              <p:cNvSpPr>
                <a:spLocks noChangeArrowheads="1"/>
              </p:cNvSpPr>
              <p:nvPr/>
            </p:nvSpPr>
            <p:spPr bwMode="auto">
              <a:xfrm>
                <a:off x="6982023" y="3518464"/>
                <a:ext cx="862442" cy="860947"/>
              </a:xfrm>
              <a:custGeom>
                <a:avLst/>
                <a:gdLst>
                  <a:gd name="T0" fmla="*/ 2544 w 2545"/>
                  <a:gd name="T1" fmla="*/ 1271 h 2542"/>
                  <a:gd name="T2" fmla="*/ 2544 w 2545"/>
                  <a:gd name="T3" fmla="*/ 1271 h 2542"/>
                  <a:gd name="T4" fmla="*/ 1270 w 2545"/>
                  <a:gd name="T5" fmla="*/ 2541 h 2542"/>
                  <a:gd name="T6" fmla="*/ 1270 w 2545"/>
                  <a:gd name="T7" fmla="*/ 2541 h 2542"/>
                  <a:gd name="T8" fmla="*/ 0 w 2545"/>
                  <a:gd name="T9" fmla="*/ 1271 h 2542"/>
                  <a:gd name="T10" fmla="*/ 0 w 2545"/>
                  <a:gd name="T11" fmla="*/ 1271 h 2542"/>
                  <a:gd name="T12" fmla="*/ 1270 w 2545"/>
                  <a:gd name="T13" fmla="*/ 0 h 2542"/>
                  <a:gd name="T14" fmla="*/ 1270 w 2545"/>
                  <a:gd name="T15" fmla="*/ 0 h 2542"/>
                  <a:gd name="T16" fmla="*/ 2544 w 2545"/>
                  <a:gd name="T17" fmla="*/ 1271 h 2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5" h="2542">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49" name="Freeform 48">
                <a:extLst>
                  <a:ext uri="{FF2B5EF4-FFF2-40B4-BE49-F238E27FC236}">
                    <a16:creationId xmlns:a16="http://schemas.microsoft.com/office/drawing/2014/main" id="{22E9CAF5-3991-5C4B-8056-BF3261B80011}"/>
                  </a:ext>
                </a:extLst>
              </p:cNvPr>
              <p:cNvSpPr>
                <a:spLocks noChangeArrowheads="1"/>
              </p:cNvSpPr>
              <p:nvPr/>
            </p:nvSpPr>
            <p:spPr bwMode="auto">
              <a:xfrm>
                <a:off x="7216825" y="3717258"/>
                <a:ext cx="452421" cy="462076"/>
              </a:xfrm>
              <a:custGeom>
                <a:avLst/>
                <a:gdLst>
                  <a:gd name="connsiteX0" fmla="*/ 185682 w 480510"/>
                  <a:gd name="connsiteY0" fmla="*/ 310279 h 490765"/>
                  <a:gd name="connsiteX1" fmla="*/ 95542 w 480510"/>
                  <a:gd name="connsiteY1" fmla="*/ 327180 h 490765"/>
                  <a:gd name="connsiteX2" fmla="*/ 86528 w 480510"/>
                  <a:gd name="connsiteY2" fmla="*/ 441894 h 490765"/>
                  <a:gd name="connsiteX3" fmla="*/ 166572 w 480510"/>
                  <a:gd name="connsiteY3" fmla="*/ 464549 h 490765"/>
                  <a:gd name="connsiteX4" fmla="*/ 223902 w 480510"/>
                  <a:gd name="connsiteY4" fmla="*/ 453042 h 490765"/>
                  <a:gd name="connsiteX5" fmla="*/ 262843 w 480510"/>
                  <a:gd name="connsiteY5" fmla="*/ 402697 h 490765"/>
                  <a:gd name="connsiteX6" fmla="*/ 185682 w 480510"/>
                  <a:gd name="connsiteY6" fmla="*/ 310279 h 490765"/>
                  <a:gd name="connsiteX7" fmla="*/ 163012 w 480510"/>
                  <a:gd name="connsiteY7" fmla="*/ 26100 h 490765"/>
                  <a:gd name="connsiteX8" fmla="*/ 129074 w 480510"/>
                  <a:gd name="connsiteY8" fmla="*/ 27269 h 490765"/>
                  <a:gd name="connsiteX9" fmla="*/ 89051 w 480510"/>
                  <a:gd name="connsiteY9" fmla="*/ 78692 h 490765"/>
                  <a:gd name="connsiteX10" fmla="*/ 116815 w 480510"/>
                  <a:gd name="connsiteY10" fmla="*/ 179382 h 490765"/>
                  <a:gd name="connsiteX11" fmla="*/ 188567 w 480510"/>
                  <a:gd name="connsiteY11" fmla="*/ 202397 h 490765"/>
                  <a:gd name="connsiteX12" fmla="*/ 228229 w 480510"/>
                  <a:gd name="connsiteY12" fmla="*/ 134072 h 490765"/>
                  <a:gd name="connsiteX13" fmla="*/ 191812 w 480510"/>
                  <a:gd name="connsiteY13" fmla="*/ 44890 h 490765"/>
                  <a:gd name="connsiteX14" fmla="*/ 163012 w 480510"/>
                  <a:gd name="connsiteY14" fmla="*/ 26100 h 490765"/>
                  <a:gd name="connsiteX15" fmla="*/ 314043 w 480510"/>
                  <a:gd name="connsiteY15" fmla="*/ 4254 h 490765"/>
                  <a:gd name="connsiteX16" fmla="*/ 241570 w 480510"/>
                  <a:gd name="connsiteY16" fmla="*/ 25471 h 490765"/>
                  <a:gd name="connsiteX17" fmla="*/ 266448 w 480510"/>
                  <a:gd name="connsiteY17" fmla="*/ 55318 h 490765"/>
                  <a:gd name="connsiteX18" fmla="*/ 251305 w 480510"/>
                  <a:gd name="connsiteY18" fmla="*/ 186574 h 490765"/>
                  <a:gd name="connsiteX19" fmla="*/ 222460 w 480510"/>
                  <a:gd name="connsiteY19" fmla="*/ 212825 h 490765"/>
                  <a:gd name="connsiteX20" fmla="*/ 226786 w 480510"/>
                  <a:gd name="connsiteY20" fmla="*/ 260293 h 490765"/>
                  <a:gd name="connsiteX21" fmla="*/ 268251 w 480510"/>
                  <a:gd name="connsiteY21" fmla="*/ 294096 h 490765"/>
                  <a:gd name="connsiteX22" fmla="*/ 265727 w 480510"/>
                  <a:gd name="connsiteY22" fmla="*/ 450525 h 490765"/>
                  <a:gd name="connsiteX23" fmla="*/ 43260 w 480510"/>
                  <a:gd name="connsiteY23" fmla="*/ 468865 h 490765"/>
                  <a:gd name="connsiteX24" fmla="*/ 34606 w 480510"/>
                  <a:gd name="connsiteY24" fmla="*/ 331855 h 490765"/>
                  <a:gd name="connsiteX25" fmla="*/ 154313 w 480510"/>
                  <a:gd name="connsiteY25" fmla="*/ 293377 h 490765"/>
                  <a:gd name="connsiteX26" fmla="*/ 172341 w 480510"/>
                  <a:gd name="connsiteY26" fmla="*/ 293377 h 490765"/>
                  <a:gd name="connsiteX27" fmla="*/ 155395 w 480510"/>
                  <a:gd name="connsiteY27" fmla="*/ 231884 h 490765"/>
                  <a:gd name="connsiteX28" fmla="*/ 144218 w 480510"/>
                  <a:gd name="connsiteY28" fmla="*/ 224692 h 490765"/>
                  <a:gd name="connsiteX29" fmla="*/ 50832 w 480510"/>
                  <a:gd name="connsiteY29" fmla="*/ 181899 h 490765"/>
                  <a:gd name="connsiteX30" fmla="*/ 100589 w 480510"/>
                  <a:gd name="connsiteY30" fmla="*/ 21156 h 490765"/>
                  <a:gd name="connsiteX31" fmla="*/ 170899 w 480510"/>
                  <a:gd name="connsiteY31" fmla="*/ 4614 h 490765"/>
                  <a:gd name="connsiteX32" fmla="*/ 314043 w 480510"/>
                  <a:gd name="connsiteY32" fmla="*/ 4254 h 490765"/>
                  <a:gd name="connsiteX33" fmla="*/ 382824 w 480510"/>
                  <a:gd name="connsiteY33" fmla="*/ 0 h 490765"/>
                  <a:gd name="connsiteX34" fmla="*/ 421394 w 480510"/>
                  <a:gd name="connsiteY34" fmla="*/ 0 h 490765"/>
                  <a:gd name="connsiteX35" fmla="*/ 421394 w 480510"/>
                  <a:gd name="connsiteY35" fmla="*/ 58396 h 490765"/>
                  <a:gd name="connsiteX36" fmla="*/ 480510 w 480510"/>
                  <a:gd name="connsiteY36" fmla="*/ 58396 h 490765"/>
                  <a:gd name="connsiteX37" fmla="*/ 480510 w 480510"/>
                  <a:gd name="connsiteY37" fmla="*/ 98047 h 490765"/>
                  <a:gd name="connsiteX38" fmla="*/ 421394 w 480510"/>
                  <a:gd name="connsiteY38" fmla="*/ 98047 h 490765"/>
                  <a:gd name="connsiteX39" fmla="*/ 421394 w 480510"/>
                  <a:gd name="connsiteY39" fmla="*/ 156803 h 490765"/>
                  <a:gd name="connsiteX40" fmla="*/ 382824 w 480510"/>
                  <a:gd name="connsiteY40" fmla="*/ 156803 h 490765"/>
                  <a:gd name="connsiteX41" fmla="*/ 382824 w 480510"/>
                  <a:gd name="connsiteY41" fmla="*/ 98047 h 490765"/>
                  <a:gd name="connsiteX42" fmla="*/ 323708 w 480510"/>
                  <a:gd name="connsiteY42" fmla="*/ 98047 h 490765"/>
                  <a:gd name="connsiteX43" fmla="*/ 323708 w 480510"/>
                  <a:gd name="connsiteY43" fmla="*/ 58396 h 490765"/>
                  <a:gd name="connsiteX44" fmla="*/ 382824 w 480510"/>
                  <a:gd name="connsiteY44" fmla="*/ 58396 h 490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0510" h="490765">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105" name="Group 104">
              <a:extLst>
                <a:ext uri="{FF2B5EF4-FFF2-40B4-BE49-F238E27FC236}">
                  <a16:creationId xmlns:a16="http://schemas.microsoft.com/office/drawing/2014/main" id="{4ADEE673-1BC7-584E-BD0C-52B9853DBD8D}"/>
                </a:ext>
              </a:extLst>
            </p:cNvPr>
            <p:cNvGrpSpPr/>
            <p:nvPr userDrawn="1"/>
          </p:nvGrpSpPr>
          <p:grpSpPr>
            <a:xfrm>
              <a:off x="10748186" y="5082144"/>
              <a:ext cx="1012549" cy="1012549"/>
              <a:chOff x="8050734" y="3763595"/>
              <a:chExt cx="704003" cy="704003"/>
            </a:xfrm>
          </p:grpSpPr>
          <p:sp>
            <p:nvSpPr>
              <p:cNvPr id="52" name="Freeform 26">
                <a:extLst>
                  <a:ext uri="{FF2B5EF4-FFF2-40B4-BE49-F238E27FC236}">
                    <a16:creationId xmlns:a16="http://schemas.microsoft.com/office/drawing/2014/main" id="{88444BD6-425D-384F-8404-4AA9B5B93D9D}"/>
                  </a:ext>
                </a:extLst>
              </p:cNvPr>
              <p:cNvSpPr>
                <a:spLocks noChangeArrowheads="1"/>
              </p:cNvSpPr>
              <p:nvPr/>
            </p:nvSpPr>
            <p:spPr bwMode="auto">
              <a:xfrm>
                <a:off x="8050734" y="3763595"/>
                <a:ext cx="704003" cy="704003"/>
              </a:xfrm>
              <a:custGeom>
                <a:avLst/>
                <a:gdLst>
                  <a:gd name="T0" fmla="*/ 2078 w 2079"/>
                  <a:gd name="T1" fmla="*/ 1037 h 2077"/>
                  <a:gd name="T2" fmla="*/ 2078 w 2079"/>
                  <a:gd name="T3" fmla="*/ 1037 h 2077"/>
                  <a:gd name="T4" fmla="*/ 1039 w 2079"/>
                  <a:gd name="T5" fmla="*/ 2076 h 2077"/>
                  <a:gd name="T6" fmla="*/ 1039 w 2079"/>
                  <a:gd name="T7" fmla="*/ 2076 h 2077"/>
                  <a:gd name="T8" fmla="*/ 0 w 2079"/>
                  <a:gd name="T9" fmla="*/ 1037 h 2077"/>
                  <a:gd name="T10" fmla="*/ 0 w 2079"/>
                  <a:gd name="T11" fmla="*/ 1037 h 2077"/>
                  <a:gd name="T12" fmla="*/ 1039 w 2079"/>
                  <a:gd name="T13" fmla="*/ 0 h 2077"/>
                  <a:gd name="T14" fmla="*/ 1039 w 2079"/>
                  <a:gd name="T15" fmla="*/ 0 h 2077"/>
                  <a:gd name="T16" fmla="*/ 2078 w 2079"/>
                  <a:gd name="T17" fmla="*/ 1037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2077">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3" name="Freeform 27">
                <a:extLst>
                  <a:ext uri="{FF2B5EF4-FFF2-40B4-BE49-F238E27FC236}">
                    <a16:creationId xmlns:a16="http://schemas.microsoft.com/office/drawing/2014/main" id="{34BC010B-36CF-094E-A2DF-A2DA0244B774}"/>
                  </a:ext>
                </a:extLst>
              </p:cNvPr>
              <p:cNvSpPr>
                <a:spLocks noChangeArrowheads="1"/>
              </p:cNvSpPr>
              <p:nvPr/>
            </p:nvSpPr>
            <p:spPr bwMode="auto">
              <a:xfrm>
                <a:off x="8251024" y="3901107"/>
                <a:ext cx="303423" cy="428978"/>
              </a:xfrm>
              <a:custGeom>
                <a:avLst/>
                <a:gdLst>
                  <a:gd name="T0" fmla="*/ 162 w 896"/>
                  <a:gd name="T1" fmla="*/ 466 h 1265"/>
                  <a:gd name="T2" fmla="*/ 162 w 896"/>
                  <a:gd name="T3" fmla="*/ 466 h 1265"/>
                  <a:gd name="T4" fmla="*/ 247 w 896"/>
                  <a:gd name="T5" fmla="*/ 489 h 1265"/>
                  <a:gd name="T6" fmla="*/ 585 w 896"/>
                  <a:gd name="T7" fmla="*/ 228 h 1265"/>
                  <a:gd name="T8" fmla="*/ 585 w 896"/>
                  <a:gd name="T9" fmla="*/ 228 h 1265"/>
                  <a:gd name="T10" fmla="*/ 570 w 896"/>
                  <a:gd name="T11" fmla="*/ 161 h 1265"/>
                  <a:gd name="T12" fmla="*/ 570 w 896"/>
                  <a:gd name="T13" fmla="*/ 161 h 1265"/>
                  <a:gd name="T14" fmla="*/ 732 w 896"/>
                  <a:gd name="T15" fmla="*/ 0 h 1265"/>
                  <a:gd name="T16" fmla="*/ 732 w 896"/>
                  <a:gd name="T17" fmla="*/ 0 h 1265"/>
                  <a:gd name="T18" fmla="*/ 895 w 896"/>
                  <a:gd name="T19" fmla="*/ 161 h 1265"/>
                  <a:gd name="T20" fmla="*/ 895 w 896"/>
                  <a:gd name="T21" fmla="*/ 161 h 1265"/>
                  <a:gd name="T22" fmla="*/ 732 w 896"/>
                  <a:gd name="T23" fmla="*/ 322 h 1265"/>
                  <a:gd name="T24" fmla="*/ 732 w 896"/>
                  <a:gd name="T25" fmla="*/ 322 h 1265"/>
                  <a:gd name="T26" fmla="*/ 639 w 896"/>
                  <a:gd name="T27" fmla="*/ 291 h 1265"/>
                  <a:gd name="T28" fmla="*/ 303 w 896"/>
                  <a:gd name="T29" fmla="*/ 548 h 1265"/>
                  <a:gd name="T30" fmla="*/ 303 w 896"/>
                  <a:gd name="T31" fmla="*/ 548 h 1265"/>
                  <a:gd name="T32" fmla="*/ 325 w 896"/>
                  <a:gd name="T33" fmla="*/ 627 h 1265"/>
                  <a:gd name="T34" fmla="*/ 325 w 896"/>
                  <a:gd name="T35" fmla="*/ 627 h 1265"/>
                  <a:gd name="T36" fmla="*/ 302 w 896"/>
                  <a:gd name="T37" fmla="*/ 706 h 1265"/>
                  <a:gd name="T38" fmla="*/ 639 w 896"/>
                  <a:gd name="T39" fmla="*/ 969 h 1265"/>
                  <a:gd name="T40" fmla="*/ 639 w 896"/>
                  <a:gd name="T41" fmla="*/ 969 h 1265"/>
                  <a:gd name="T42" fmla="*/ 732 w 896"/>
                  <a:gd name="T43" fmla="*/ 939 h 1265"/>
                  <a:gd name="T44" fmla="*/ 732 w 896"/>
                  <a:gd name="T45" fmla="*/ 939 h 1265"/>
                  <a:gd name="T46" fmla="*/ 895 w 896"/>
                  <a:gd name="T47" fmla="*/ 1102 h 1265"/>
                  <a:gd name="T48" fmla="*/ 895 w 896"/>
                  <a:gd name="T49" fmla="*/ 1102 h 1265"/>
                  <a:gd name="T50" fmla="*/ 732 w 896"/>
                  <a:gd name="T51" fmla="*/ 1264 h 1265"/>
                  <a:gd name="T52" fmla="*/ 732 w 896"/>
                  <a:gd name="T53" fmla="*/ 1264 h 1265"/>
                  <a:gd name="T54" fmla="*/ 570 w 896"/>
                  <a:gd name="T55" fmla="*/ 1102 h 1265"/>
                  <a:gd name="T56" fmla="*/ 570 w 896"/>
                  <a:gd name="T57" fmla="*/ 1102 h 1265"/>
                  <a:gd name="T58" fmla="*/ 586 w 896"/>
                  <a:gd name="T59" fmla="*/ 1032 h 1265"/>
                  <a:gd name="T60" fmla="*/ 244 w 896"/>
                  <a:gd name="T61" fmla="*/ 765 h 1265"/>
                  <a:gd name="T62" fmla="*/ 244 w 896"/>
                  <a:gd name="T63" fmla="*/ 765 h 1265"/>
                  <a:gd name="T64" fmla="*/ 162 w 896"/>
                  <a:gd name="T65" fmla="*/ 789 h 1265"/>
                  <a:gd name="T66" fmla="*/ 162 w 896"/>
                  <a:gd name="T67" fmla="*/ 789 h 1265"/>
                  <a:gd name="T68" fmla="*/ 0 w 896"/>
                  <a:gd name="T69" fmla="*/ 627 h 1265"/>
                  <a:gd name="T70" fmla="*/ 0 w 896"/>
                  <a:gd name="T71" fmla="*/ 627 h 1265"/>
                  <a:gd name="T72" fmla="*/ 162 w 896"/>
                  <a:gd name="T73" fmla="*/ 466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6" h="1265">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grpSp>
        <p:grpSp>
          <p:nvGrpSpPr>
            <p:cNvPr id="6" name="Group 5">
              <a:extLst>
                <a:ext uri="{FF2B5EF4-FFF2-40B4-BE49-F238E27FC236}">
                  <a16:creationId xmlns:a16="http://schemas.microsoft.com/office/drawing/2014/main" id="{773CA955-2064-4443-B92E-CA13586906AB}"/>
                </a:ext>
              </a:extLst>
            </p:cNvPr>
            <p:cNvGrpSpPr/>
            <p:nvPr userDrawn="1"/>
          </p:nvGrpSpPr>
          <p:grpSpPr>
            <a:xfrm>
              <a:off x="10225787" y="-419161"/>
              <a:ext cx="1006100" cy="1006100"/>
              <a:chOff x="7687522" y="-61341"/>
              <a:chExt cx="699519" cy="699519"/>
            </a:xfrm>
          </p:grpSpPr>
          <p:sp>
            <p:nvSpPr>
              <p:cNvPr id="58" name="Freeform 36">
                <a:extLst>
                  <a:ext uri="{FF2B5EF4-FFF2-40B4-BE49-F238E27FC236}">
                    <a16:creationId xmlns:a16="http://schemas.microsoft.com/office/drawing/2014/main" id="{5C4A58DA-DCD0-5C4A-A464-E1836C994937}"/>
                  </a:ext>
                </a:extLst>
              </p:cNvPr>
              <p:cNvSpPr>
                <a:spLocks noChangeArrowheads="1"/>
              </p:cNvSpPr>
              <p:nvPr/>
            </p:nvSpPr>
            <p:spPr bwMode="auto">
              <a:xfrm>
                <a:off x="7687522" y="-61341"/>
                <a:ext cx="699519" cy="699519"/>
              </a:xfrm>
              <a:custGeom>
                <a:avLst/>
                <a:gdLst>
                  <a:gd name="T0" fmla="*/ 2062 w 2063"/>
                  <a:gd name="T1" fmla="*/ 1031 h 2062"/>
                  <a:gd name="T2" fmla="*/ 2062 w 2063"/>
                  <a:gd name="T3" fmla="*/ 1031 h 2062"/>
                  <a:gd name="T4" fmla="*/ 1032 w 2063"/>
                  <a:gd name="T5" fmla="*/ 2061 h 2062"/>
                  <a:gd name="T6" fmla="*/ 1032 w 2063"/>
                  <a:gd name="T7" fmla="*/ 2061 h 2062"/>
                  <a:gd name="T8" fmla="*/ 0 w 2063"/>
                  <a:gd name="T9" fmla="*/ 1031 h 2062"/>
                  <a:gd name="T10" fmla="*/ 0 w 2063"/>
                  <a:gd name="T11" fmla="*/ 1031 h 2062"/>
                  <a:gd name="T12" fmla="*/ 1032 w 2063"/>
                  <a:gd name="T13" fmla="*/ 0 h 2062"/>
                  <a:gd name="T14" fmla="*/ 1032 w 2063"/>
                  <a:gd name="T15" fmla="*/ 0 h 2062"/>
                  <a:gd name="T16" fmla="*/ 2062 w 2063"/>
                  <a:gd name="T17" fmla="*/ 1031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3" h="2062">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59" name="Freeform 58">
                <a:extLst>
                  <a:ext uri="{FF2B5EF4-FFF2-40B4-BE49-F238E27FC236}">
                    <a16:creationId xmlns:a16="http://schemas.microsoft.com/office/drawing/2014/main" id="{99524BE3-2E25-DF41-B3B7-8BA63473E695}"/>
                  </a:ext>
                </a:extLst>
              </p:cNvPr>
              <p:cNvSpPr>
                <a:spLocks noChangeArrowheads="1"/>
              </p:cNvSpPr>
              <p:nvPr/>
            </p:nvSpPr>
            <p:spPr bwMode="auto">
              <a:xfrm>
                <a:off x="7770599" y="24256"/>
                <a:ext cx="530246" cy="528875"/>
              </a:xfrm>
              <a:custGeom>
                <a:avLst/>
                <a:gdLst>
                  <a:gd name="connsiteX0" fmla="*/ 286994 w 563167"/>
                  <a:gd name="connsiteY0" fmla="*/ 304377 h 561711"/>
                  <a:gd name="connsiteX1" fmla="*/ 312589 w 563167"/>
                  <a:gd name="connsiteY1" fmla="*/ 373819 h 561711"/>
                  <a:gd name="connsiteX2" fmla="*/ 373512 w 563167"/>
                  <a:gd name="connsiteY2" fmla="*/ 541128 h 561711"/>
                  <a:gd name="connsiteX3" fmla="*/ 369907 w 563167"/>
                  <a:gd name="connsiteY3" fmla="*/ 547604 h 561711"/>
                  <a:gd name="connsiteX4" fmla="*/ 207685 w 563167"/>
                  <a:gd name="connsiteY4" fmla="*/ 551922 h 561711"/>
                  <a:gd name="connsiteX5" fmla="*/ 203720 w 563167"/>
                  <a:gd name="connsiteY5" fmla="*/ 544366 h 561711"/>
                  <a:gd name="connsiteX6" fmla="*/ 286994 w 563167"/>
                  <a:gd name="connsiteY6" fmla="*/ 304377 h 561711"/>
                  <a:gd name="connsiteX7" fmla="*/ 25037 w 563167"/>
                  <a:gd name="connsiteY7" fmla="*/ 166264 h 561711"/>
                  <a:gd name="connsiteX8" fmla="*/ 159055 w 563167"/>
                  <a:gd name="connsiteY8" fmla="*/ 534204 h 561711"/>
                  <a:gd name="connsiteX9" fmla="*/ 25037 w 563167"/>
                  <a:gd name="connsiteY9" fmla="*/ 166264 h 561711"/>
                  <a:gd name="connsiteX10" fmla="*/ 532458 w 563167"/>
                  <a:gd name="connsiteY10" fmla="*/ 151977 h 561711"/>
                  <a:gd name="connsiteX11" fmla="*/ 562720 w 563167"/>
                  <a:gd name="connsiteY11" fmla="*/ 264797 h 561711"/>
                  <a:gd name="connsiteX12" fmla="*/ 483103 w 563167"/>
                  <a:gd name="connsiteY12" fmla="*/ 478541 h 561711"/>
                  <a:gd name="connsiteX13" fmla="*/ 422940 w 563167"/>
                  <a:gd name="connsiteY13" fmla="*/ 524679 h 561711"/>
                  <a:gd name="connsiteX14" fmla="*/ 436990 w 563167"/>
                  <a:gd name="connsiteY14" fmla="*/ 482867 h 561711"/>
                  <a:gd name="connsiteX15" fmla="*/ 514445 w 563167"/>
                  <a:gd name="connsiteY15" fmla="*/ 260832 h 561711"/>
                  <a:gd name="connsiteX16" fmla="*/ 530297 w 563167"/>
                  <a:gd name="connsiteY16" fmla="*/ 156663 h 561711"/>
                  <a:gd name="connsiteX17" fmla="*/ 532458 w 563167"/>
                  <a:gd name="connsiteY17" fmla="*/ 151977 h 561711"/>
                  <a:gd name="connsiteX18" fmla="*/ 306835 w 563167"/>
                  <a:gd name="connsiteY18" fmla="*/ 1005 h 561711"/>
                  <a:gd name="connsiteX19" fmla="*/ 471157 w 563167"/>
                  <a:gd name="connsiteY19" fmla="*/ 73735 h 561711"/>
                  <a:gd name="connsiteX20" fmla="*/ 424372 w 563167"/>
                  <a:gd name="connsiteY20" fmla="*/ 141787 h 561711"/>
                  <a:gd name="connsiteX21" fmla="*/ 446685 w 563167"/>
                  <a:gd name="connsiteY21" fmla="*/ 185715 h 561711"/>
                  <a:gd name="connsiteX22" fmla="*/ 471157 w 563167"/>
                  <a:gd name="connsiteY22" fmla="*/ 286172 h 561711"/>
                  <a:gd name="connsiteX23" fmla="*/ 460001 w 563167"/>
                  <a:gd name="connsiteY23" fmla="*/ 333701 h 561711"/>
                  <a:gd name="connsiteX24" fmla="*/ 425451 w 563167"/>
                  <a:gd name="connsiteY24" fmla="*/ 444600 h 561711"/>
                  <a:gd name="connsiteX25" fmla="*/ 422572 w 563167"/>
                  <a:gd name="connsiteY25" fmla="*/ 452522 h 561711"/>
                  <a:gd name="connsiteX26" fmla="*/ 402058 w 563167"/>
                  <a:gd name="connsiteY26" fmla="*/ 392031 h 561711"/>
                  <a:gd name="connsiteX27" fmla="*/ 323963 w 563167"/>
                  <a:gd name="connsiteY27" fmla="*/ 158710 h 561711"/>
                  <a:gd name="connsiteX28" fmla="*/ 331161 w 563167"/>
                  <a:gd name="connsiteY28" fmla="*/ 148628 h 561711"/>
                  <a:gd name="connsiteX29" fmla="*/ 350954 w 563167"/>
                  <a:gd name="connsiteY29" fmla="*/ 147188 h 561711"/>
                  <a:gd name="connsiteX30" fmla="*/ 363550 w 563167"/>
                  <a:gd name="connsiteY30" fmla="*/ 134225 h 561711"/>
                  <a:gd name="connsiteX31" fmla="*/ 349515 w 563167"/>
                  <a:gd name="connsiteY31" fmla="*/ 123784 h 561711"/>
                  <a:gd name="connsiteX32" fmla="*/ 295892 w 563167"/>
                  <a:gd name="connsiteY32" fmla="*/ 127024 h 561711"/>
                  <a:gd name="connsiteX33" fmla="*/ 206280 w 563167"/>
                  <a:gd name="connsiteY33" fmla="*/ 124504 h 561711"/>
                  <a:gd name="connsiteX34" fmla="*/ 191165 w 563167"/>
                  <a:gd name="connsiteY34" fmla="*/ 131705 h 561711"/>
                  <a:gd name="connsiteX35" fmla="*/ 201242 w 563167"/>
                  <a:gd name="connsiteY35" fmla="*/ 147188 h 561711"/>
                  <a:gd name="connsiteX36" fmla="*/ 224994 w 563167"/>
                  <a:gd name="connsiteY36" fmla="*/ 148988 h 561711"/>
                  <a:gd name="connsiteX37" fmla="*/ 232192 w 563167"/>
                  <a:gd name="connsiteY37" fmla="*/ 154389 h 561711"/>
                  <a:gd name="connsiteX38" fmla="*/ 272859 w 563167"/>
                  <a:gd name="connsiteY38" fmla="*/ 266009 h 561711"/>
                  <a:gd name="connsiteX39" fmla="*/ 272859 w 563167"/>
                  <a:gd name="connsiteY39" fmla="*/ 274290 h 561711"/>
                  <a:gd name="connsiteX40" fmla="*/ 213478 w 563167"/>
                  <a:gd name="connsiteY40" fmla="*/ 451082 h 561711"/>
                  <a:gd name="connsiteX41" fmla="*/ 212038 w 563167"/>
                  <a:gd name="connsiteY41" fmla="*/ 453242 h 561711"/>
                  <a:gd name="connsiteX42" fmla="*/ 202321 w 563167"/>
                  <a:gd name="connsiteY42" fmla="*/ 426237 h 561711"/>
                  <a:gd name="connsiteX43" fmla="*/ 113069 w 563167"/>
                  <a:gd name="connsiteY43" fmla="*/ 158710 h 561711"/>
                  <a:gd name="connsiteX44" fmla="*/ 119188 w 563167"/>
                  <a:gd name="connsiteY44" fmla="*/ 148628 h 561711"/>
                  <a:gd name="connsiteX45" fmla="*/ 138981 w 563167"/>
                  <a:gd name="connsiteY45" fmla="*/ 147188 h 561711"/>
                  <a:gd name="connsiteX46" fmla="*/ 152657 w 563167"/>
                  <a:gd name="connsiteY46" fmla="*/ 134946 h 561711"/>
                  <a:gd name="connsiteX47" fmla="*/ 137542 w 563167"/>
                  <a:gd name="connsiteY47" fmla="*/ 124504 h 561711"/>
                  <a:gd name="connsiteX48" fmla="*/ 59446 w 563167"/>
                  <a:gd name="connsiteY48" fmla="*/ 127384 h 561711"/>
                  <a:gd name="connsiteX49" fmla="*/ 48290 w 563167"/>
                  <a:gd name="connsiteY49" fmla="*/ 127024 h 561711"/>
                  <a:gd name="connsiteX50" fmla="*/ 306835 w 563167"/>
                  <a:gd name="connsiteY50" fmla="*/ 1005 h 56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3167" h="561711">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2" name="Group 1">
              <a:extLst>
                <a:ext uri="{FF2B5EF4-FFF2-40B4-BE49-F238E27FC236}">
                  <a16:creationId xmlns:a16="http://schemas.microsoft.com/office/drawing/2014/main" id="{3F7B022C-FF6C-0B46-B69F-4A4FC9F0E598}"/>
                </a:ext>
              </a:extLst>
            </p:cNvPr>
            <p:cNvGrpSpPr/>
            <p:nvPr userDrawn="1"/>
          </p:nvGrpSpPr>
          <p:grpSpPr>
            <a:xfrm>
              <a:off x="8796179" y="2366964"/>
              <a:ext cx="2156235" cy="2156237"/>
              <a:chOff x="6693547" y="1875790"/>
              <a:chExt cx="1499183" cy="1499184"/>
            </a:xfrm>
          </p:grpSpPr>
          <p:sp>
            <p:nvSpPr>
              <p:cNvPr id="60" name="Freeform 42">
                <a:extLst>
                  <a:ext uri="{FF2B5EF4-FFF2-40B4-BE49-F238E27FC236}">
                    <a16:creationId xmlns:a16="http://schemas.microsoft.com/office/drawing/2014/main" id="{B65AA2AB-5662-1646-A80B-A3E3E843B24B}"/>
                  </a:ext>
                </a:extLst>
              </p:cNvPr>
              <p:cNvSpPr>
                <a:spLocks noChangeArrowheads="1"/>
              </p:cNvSpPr>
              <p:nvPr/>
            </p:nvSpPr>
            <p:spPr bwMode="auto">
              <a:xfrm>
                <a:off x="6693547" y="1875790"/>
                <a:ext cx="1499183" cy="1499184"/>
              </a:xfrm>
              <a:custGeom>
                <a:avLst/>
                <a:gdLst>
                  <a:gd name="T0" fmla="*/ 4422 w 4423"/>
                  <a:gd name="T1" fmla="*/ 2210 h 4421"/>
                  <a:gd name="T2" fmla="*/ 4422 w 4423"/>
                  <a:gd name="T3" fmla="*/ 2210 h 4421"/>
                  <a:gd name="T4" fmla="*/ 2211 w 4423"/>
                  <a:gd name="T5" fmla="*/ 4420 h 4421"/>
                  <a:gd name="T6" fmla="*/ 2211 w 4423"/>
                  <a:gd name="T7" fmla="*/ 4420 h 4421"/>
                  <a:gd name="T8" fmla="*/ 0 w 4423"/>
                  <a:gd name="T9" fmla="*/ 2210 h 4421"/>
                  <a:gd name="T10" fmla="*/ 0 w 4423"/>
                  <a:gd name="T11" fmla="*/ 2210 h 4421"/>
                  <a:gd name="T12" fmla="*/ 2211 w 4423"/>
                  <a:gd name="T13" fmla="*/ 0 h 4421"/>
                  <a:gd name="T14" fmla="*/ 2211 w 4423"/>
                  <a:gd name="T15" fmla="*/ 0 h 4421"/>
                  <a:gd name="T16" fmla="*/ 4422 w 4423"/>
                  <a:gd name="T17" fmla="*/ 2210 h 4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3" h="4421">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1" name="Freeform 60">
                <a:extLst>
                  <a:ext uri="{FF2B5EF4-FFF2-40B4-BE49-F238E27FC236}">
                    <a16:creationId xmlns:a16="http://schemas.microsoft.com/office/drawing/2014/main" id="{0DC2673B-3403-4A44-B221-8774C821B83B}"/>
                  </a:ext>
                </a:extLst>
              </p:cNvPr>
              <p:cNvSpPr>
                <a:spLocks noChangeArrowheads="1"/>
              </p:cNvSpPr>
              <p:nvPr/>
            </p:nvSpPr>
            <p:spPr bwMode="auto">
              <a:xfrm>
                <a:off x="7023233" y="2228045"/>
                <a:ext cx="840400" cy="793185"/>
              </a:xfrm>
              <a:custGeom>
                <a:avLst/>
                <a:gdLst>
                  <a:gd name="connsiteX0" fmla="*/ 473531 w 892578"/>
                  <a:gd name="connsiteY0" fmla="*/ 212657 h 842431"/>
                  <a:gd name="connsiteX1" fmla="*/ 654012 w 892578"/>
                  <a:gd name="connsiteY1" fmla="*/ 364886 h 842431"/>
                  <a:gd name="connsiteX2" fmla="*/ 647888 w 892578"/>
                  <a:gd name="connsiteY2" fmla="*/ 371364 h 842431"/>
                  <a:gd name="connsiteX3" fmla="*/ 588448 w 892578"/>
                  <a:gd name="connsiteY3" fmla="*/ 376402 h 842431"/>
                  <a:gd name="connsiteX4" fmla="*/ 480376 w 892578"/>
                  <a:gd name="connsiteY4" fmla="*/ 278875 h 842431"/>
                  <a:gd name="connsiteX5" fmla="*/ 472090 w 892578"/>
                  <a:gd name="connsiteY5" fmla="*/ 272037 h 842431"/>
                  <a:gd name="connsiteX6" fmla="*/ 467407 w 892578"/>
                  <a:gd name="connsiteY6" fmla="*/ 219855 h 842431"/>
                  <a:gd name="connsiteX7" fmla="*/ 473531 w 892578"/>
                  <a:gd name="connsiteY7" fmla="*/ 212657 h 842431"/>
                  <a:gd name="connsiteX8" fmla="*/ 465069 w 892578"/>
                  <a:gd name="connsiteY8" fmla="*/ 108686 h 842431"/>
                  <a:gd name="connsiteX9" fmla="*/ 659824 w 892578"/>
                  <a:gd name="connsiteY9" fmla="*/ 176689 h 842431"/>
                  <a:gd name="connsiteX10" fmla="*/ 757201 w 892578"/>
                  <a:gd name="connsiteY10" fmla="*/ 351913 h 842431"/>
                  <a:gd name="connsiteX11" fmla="*/ 747500 w 892578"/>
                  <a:gd name="connsiteY11" fmla="*/ 364147 h 842431"/>
                  <a:gd name="connsiteX12" fmla="*/ 695757 w 892578"/>
                  <a:gd name="connsiteY12" fmla="*/ 368105 h 842431"/>
                  <a:gd name="connsiteX13" fmla="*/ 687492 w 892578"/>
                  <a:gd name="connsiteY13" fmla="*/ 361628 h 842431"/>
                  <a:gd name="connsiteX14" fmla="*/ 598020 w 892578"/>
                  <a:gd name="connsiteY14" fmla="*/ 215908 h 842431"/>
                  <a:gd name="connsiteX15" fmla="*/ 472615 w 892578"/>
                  <a:gd name="connsiteY15" fmla="*/ 178128 h 842431"/>
                  <a:gd name="connsiteX16" fmla="*/ 462194 w 892578"/>
                  <a:gd name="connsiteY16" fmla="*/ 169133 h 842431"/>
                  <a:gd name="connsiteX17" fmla="*/ 458241 w 892578"/>
                  <a:gd name="connsiteY17" fmla="*/ 116962 h 842431"/>
                  <a:gd name="connsiteX18" fmla="*/ 465069 w 892578"/>
                  <a:gd name="connsiteY18" fmla="*/ 108686 h 842431"/>
                  <a:gd name="connsiteX19" fmla="*/ 174881 w 892578"/>
                  <a:gd name="connsiteY19" fmla="*/ 11096 h 842431"/>
                  <a:gd name="connsiteX20" fmla="*/ 201408 w 892578"/>
                  <a:gd name="connsiteY20" fmla="*/ 17029 h 842431"/>
                  <a:gd name="connsiteX21" fmla="*/ 222283 w 892578"/>
                  <a:gd name="connsiteY21" fmla="*/ 40807 h 842431"/>
                  <a:gd name="connsiteX22" fmla="*/ 297503 w 892578"/>
                  <a:gd name="connsiteY22" fmla="*/ 222022 h 842431"/>
                  <a:gd name="connsiteX23" fmla="*/ 294984 w 892578"/>
                  <a:gd name="connsiteY23" fmla="*/ 256608 h 842431"/>
                  <a:gd name="connsiteX24" fmla="*/ 240638 w 892578"/>
                  <a:gd name="connsiteY24" fmla="*/ 328662 h 842431"/>
                  <a:gd name="connsiteX25" fmla="*/ 235599 w 892578"/>
                  <a:gd name="connsiteY25" fmla="*/ 379460 h 842431"/>
                  <a:gd name="connsiteX26" fmla="*/ 535044 w 892578"/>
                  <a:gd name="connsiteY26" fmla="*/ 636332 h 842431"/>
                  <a:gd name="connsiteX27" fmla="*/ 581472 w 892578"/>
                  <a:gd name="connsiteY27" fmla="*/ 625524 h 842431"/>
                  <a:gd name="connsiteX28" fmla="*/ 645896 w 892578"/>
                  <a:gd name="connsiteY28" fmla="*/ 544824 h 842431"/>
                  <a:gd name="connsiteX29" fmla="*/ 695923 w 892578"/>
                  <a:gd name="connsiteY29" fmla="*/ 531854 h 842431"/>
                  <a:gd name="connsiteX30" fmla="*/ 823690 w 892578"/>
                  <a:gd name="connsiteY30" fmla="*/ 591299 h 842431"/>
                  <a:gd name="connsiteX31" fmla="*/ 851763 w 892578"/>
                  <a:gd name="connsiteY31" fmla="*/ 605349 h 842431"/>
                  <a:gd name="connsiteX32" fmla="*/ 891353 w 892578"/>
                  <a:gd name="connsiteY32" fmla="*/ 674881 h 842431"/>
                  <a:gd name="connsiteX33" fmla="*/ 731194 w 892578"/>
                  <a:gd name="connsiteY33" fmla="*/ 837363 h 842431"/>
                  <a:gd name="connsiteX34" fmla="*/ 673968 w 892578"/>
                  <a:gd name="connsiteY34" fmla="*/ 842046 h 842431"/>
                  <a:gd name="connsiteX35" fmla="*/ 583271 w 892578"/>
                  <a:gd name="connsiteY35" fmla="*/ 826915 h 842431"/>
                  <a:gd name="connsiteX36" fmla="*/ 108191 w 892578"/>
                  <a:gd name="connsiteY36" fmla="*/ 476733 h 842431"/>
                  <a:gd name="connsiteX37" fmla="*/ 4898 w 892578"/>
                  <a:gd name="connsiteY37" fmla="*/ 270299 h 842431"/>
                  <a:gd name="connsiteX38" fmla="*/ 84437 w 892578"/>
                  <a:gd name="connsiteY38" fmla="*/ 32881 h 842431"/>
                  <a:gd name="connsiteX39" fmla="*/ 174881 w 892578"/>
                  <a:gd name="connsiteY39" fmla="*/ 11096 h 842431"/>
                  <a:gd name="connsiteX40" fmla="*/ 467086 w 892578"/>
                  <a:gd name="connsiteY40" fmla="*/ 17 h 842431"/>
                  <a:gd name="connsiteX41" fmla="*/ 585945 w 892578"/>
                  <a:gd name="connsiteY41" fmla="*/ 16577 h 842431"/>
                  <a:gd name="connsiteX42" fmla="*/ 675990 w 892578"/>
                  <a:gd name="connsiteY42" fmla="*/ 56537 h 842431"/>
                  <a:gd name="connsiteX43" fmla="*/ 700482 w 892578"/>
                  <a:gd name="connsiteY43" fmla="*/ 74898 h 842431"/>
                  <a:gd name="connsiteX44" fmla="*/ 725694 w 892578"/>
                  <a:gd name="connsiteY44" fmla="*/ 96138 h 842431"/>
                  <a:gd name="connsiteX45" fmla="*/ 755229 w 892578"/>
                  <a:gd name="connsiteY45" fmla="*/ 120978 h 842431"/>
                  <a:gd name="connsiteX46" fmla="*/ 832307 w 892578"/>
                  <a:gd name="connsiteY46" fmla="*/ 230058 h 842431"/>
                  <a:gd name="connsiteX47" fmla="*/ 863642 w 892578"/>
                  <a:gd name="connsiteY47" fmla="*/ 332299 h 842431"/>
                  <a:gd name="connsiteX48" fmla="*/ 861481 w 892578"/>
                  <a:gd name="connsiteY48" fmla="*/ 353539 h 842431"/>
                  <a:gd name="connsiteX49" fmla="*/ 802772 w 892578"/>
                  <a:gd name="connsiteY49" fmla="*/ 357859 h 842431"/>
                  <a:gd name="connsiteX50" fmla="*/ 792687 w 892578"/>
                  <a:gd name="connsiteY50" fmla="*/ 349219 h 842431"/>
                  <a:gd name="connsiteX51" fmla="*/ 710567 w 892578"/>
                  <a:gd name="connsiteY51" fmla="*/ 174978 h 842431"/>
                  <a:gd name="connsiteX52" fmla="*/ 462764 w 892578"/>
                  <a:gd name="connsiteY52" fmla="*/ 72018 h 842431"/>
                  <a:gd name="connsiteX53" fmla="*/ 450158 w 892578"/>
                  <a:gd name="connsiteY53" fmla="*/ 72378 h 842431"/>
                  <a:gd name="connsiteX54" fmla="*/ 448357 w 892578"/>
                  <a:gd name="connsiteY54" fmla="*/ 6857 h 842431"/>
                  <a:gd name="connsiteX55" fmla="*/ 467086 w 892578"/>
                  <a:gd name="connsiteY55" fmla="*/ 17 h 84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92578" h="842431">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3" name="Group 2">
              <a:extLst>
                <a:ext uri="{FF2B5EF4-FFF2-40B4-BE49-F238E27FC236}">
                  <a16:creationId xmlns:a16="http://schemas.microsoft.com/office/drawing/2014/main" id="{73A32872-994C-4F4F-895D-B69DBB81E12B}"/>
                </a:ext>
              </a:extLst>
            </p:cNvPr>
            <p:cNvGrpSpPr/>
            <p:nvPr userDrawn="1"/>
          </p:nvGrpSpPr>
          <p:grpSpPr>
            <a:xfrm>
              <a:off x="10885772" y="3678331"/>
              <a:ext cx="1309219" cy="1309222"/>
              <a:chOff x="8146395" y="2787555"/>
              <a:chExt cx="910271" cy="910273"/>
            </a:xfrm>
          </p:grpSpPr>
          <p:sp>
            <p:nvSpPr>
              <p:cNvPr id="66" name="Freeform 55">
                <a:extLst>
                  <a:ext uri="{FF2B5EF4-FFF2-40B4-BE49-F238E27FC236}">
                    <a16:creationId xmlns:a16="http://schemas.microsoft.com/office/drawing/2014/main" id="{0D43D734-3D23-DE4F-B749-2511F186352F}"/>
                  </a:ext>
                </a:extLst>
              </p:cNvPr>
              <p:cNvSpPr>
                <a:spLocks noChangeArrowheads="1"/>
              </p:cNvSpPr>
              <p:nvPr/>
            </p:nvSpPr>
            <p:spPr bwMode="auto">
              <a:xfrm>
                <a:off x="8146395" y="2787555"/>
                <a:ext cx="910271" cy="910273"/>
              </a:xfrm>
              <a:custGeom>
                <a:avLst/>
                <a:gdLst>
                  <a:gd name="T0" fmla="*/ 2685 w 2686"/>
                  <a:gd name="T1" fmla="*/ 1344 h 2686"/>
                  <a:gd name="T2" fmla="*/ 2685 w 2686"/>
                  <a:gd name="T3" fmla="*/ 1344 h 2686"/>
                  <a:gd name="T4" fmla="*/ 1343 w 2686"/>
                  <a:gd name="T5" fmla="*/ 2685 h 2686"/>
                  <a:gd name="T6" fmla="*/ 1343 w 2686"/>
                  <a:gd name="T7" fmla="*/ 2685 h 2686"/>
                  <a:gd name="T8" fmla="*/ 0 w 2686"/>
                  <a:gd name="T9" fmla="*/ 1344 h 2686"/>
                  <a:gd name="T10" fmla="*/ 0 w 2686"/>
                  <a:gd name="T11" fmla="*/ 1344 h 2686"/>
                  <a:gd name="T12" fmla="*/ 1343 w 2686"/>
                  <a:gd name="T13" fmla="*/ 0 h 2686"/>
                  <a:gd name="T14" fmla="*/ 1343 w 2686"/>
                  <a:gd name="T15" fmla="*/ 0 h 2686"/>
                  <a:gd name="T16" fmla="*/ 2685 w 2686"/>
                  <a:gd name="T17" fmla="*/ 134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6" h="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67" name="Freeform 66">
                <a:extLst>
                  <a:ext uri="{FF2B5EF4-FFF2-40B4-BE49-F238E27FC236}">
                    <a16:creationId xmlns:a16="http://schemas.microsoft.com/office/drawing/2014/main" id="{91D60368-5DA2-7D40-8150-E94EE7CD1E9E}"/>
                  </a:ext>
                </a:extLst>
              </p:cNvPr>
              <p:cNvSpPr>
                <a:spLocks noChangeArrowheads="1"/>
              </p:cNvSpPr>
              <p:nvPr/>
            </p:nvSpPr>
            <p:spPr bwMode="auto">
              <a:xfrm>
                <a:off x="8330182" y="2915398"/>
                <a:ext cx="510158" cy="592582"/>
              </a:xfrm>
              <a:custGeom>
                <a:avLst/>
                <a:gdLst>
                  <a:gd name="connsiteX0" fmla="*/ 160894 w 541832"/>
                  <a:gd name="connsiteY0" fmla="*/ 146915 h 629373"/>
                  <a:gd name="connsiteX1" fmla="*/ 221755 w 541832"/>
                  <a:gd name="connsiteY1" fmla="*/ 158776 h 629373"/>
                  <a:gd name="connsiteX2" fmla="*/ 257048 w 541832"/>
                  <a:gd name="connsiteY2" fmla="*/ 170278 h 629373"/>
                  <a:gd name="connsiteX3" fmla="*/ 321151 w 541832"/>
                  <a:gd name="connsiteY3" fmla="*/ 166324 h 629373"/>
                  <a:gd name="connsiteX4" fmla="*/ 366167 w 541832"/>
                  <a:gd name="connsiteY4" fmla="*/ 150869 h 629373"/>
                  <a:gd name="connsiteX5" fmla="*/ 492932 w 541832"/>
                  <a:gd name="connsiteY5" fmla="*/ 179264 h 629373"/>
                  <a:gd name="connsiteX6" fmla="*/ 521021 w 541832"/>
                  <a:gd name="connsiteY6" fmla="*/ 205862 h 629373"/>
                  <a:gd name="connsiteX7" fmla="*/ 519581 w 541832"/>
                  <a:gd name="connsiteY7" fmla="*/ 213410 h 629373"/>
                  <a:gd name="connsiteX8" fmla="*/ 453678 w 541832"/>
                  <a:gd name="connsiteY8" fmla="*/ 317287 h 629373"/>
                  <a:gd name="connsiteX9" fmla="*/ 492211 w 541832"/>
                  <a:gd name="connsiteY9" fmla="*/ 427992 h 629373"/>
                  <a:gd name="connsiteX10" fmla="*/ 537587 w 541832"/>
                  <a:gd name="connsiteY10" fmla="*/ 459623 h 629373"/>
                  <a:gd name="connsiteX11" fmla="*/ 540828 w 541832"/>
                  <a:gd name="connsiteY11" fmla="*/ 466811 h 629373"/>
                  <a:gd name="connsiteX12" fmla="*/ 464482 w 541832"/>
                  <a:gd name="connsiteY12" fmla="*/ 587941 h 629373"/>
                  <a:gd name="connsiteX13" fmla="*/ 427028 w 541832"/>
                  <a:gd name="connsiteY13" fmla="*/ 619211 h 629373"/>
                  <a:gd name="connsiteX14" fmla="*/ 356443 w 541832"/>
                  <a:gd name="connsiteY14" fmla="*/ 622087 h 629373"/>
                  <a:gd name="connsiteX15" fmla="*/ 326553 w 541832"/>
                  <a:gd name="connsiteY15" fmla="*/ 609147 h 629373"/>
                  <a:gd name="connsiteX16" fmla="*/ 229678 w 541832"/>
                  <a:gd name="connsiteY16" fmla="*/ 613460 h 629373"/>
                  <a:gd name="connsiteX17" fmla="*/ 204830 w 541832"/>
                  <a:gd name="connsiteY17" fmla="*/ 623884 h 629373"/>
                  <a:gd name="connsiteX18" fmla="*/ 121280 w 541832"/>
                  <a:gd name="connsiteY18" fmla="*/ 608069 h 629373"/>
                  <a:gd name="connsiteX19" fmla="*/ 81306 w 541832"/>
                  <a:gd name="connsiteY19" fmla="*/ 565656 h 629373"/>
                  <a:gd name="connsiteX20" fmla="*/ 19364 w 541832"/>
                  <a:gd name="connsiteY20" fmla="*/ 448480 h 629373"/>
                  <a:gd name="connsiteX21" fmla="*/ 638 w 541832"/>
                  <a:gd name="connsiteY21" fmla="*/ 355027 h 629373"/>
                  <a:gd name="connsiteX22" fmla="*/ 16123 w 541832"/>
                  <a:gd name="connsiteY22" fmla="*/ 251510 h 629373"/>
                  <a:gd name="connsiteX23" fmla="*/ 129563 w 541832"/>
                  <a:gd name="connsiteY23" fmla="*/ 150869 h 629373"/>
                  <a:gd name="connsiteX24" fmla="*/ 160894 w 541832"/>
                  <a:gd name="connsiteY24" fmla="*/ 146915 h 629373"/>
                  <a:gd name="connsiteX25" fmla="*/ 387614 w 541832"/>
                  <a:gd name="connsiteY25" fmla="*/ 234 h 629373"/>
                  <a:gd name="connsiteX26" fmla="*/ 391955 w 541832"/>
                  <a:gd name="connsiteY26" fmla="*/ 4178 h 629373"/>
                  <a:gd name="connsiteX27" fmla="*/ 392317 w 541832"/>
                  <a:gd name="connsiteY27" fmla="*/ 14219 h 629373"/>
                  <a:gd name="connsiteX28" fmla="*/ 367356 w 541832"/>
                  <a:gd name="connsiteY28" fmla="*/ 93108 h 629373"/>
                  <a:gd name="connsiteX29" fmla="*/ 295727 w 541832"/>
                  <a:gd name="connsiteY29" fmla="*/ 146896 h 629373"/>
                  <a:gd name="connsiteX30" fmla="*/ 267871 w 541832"/>
                  <a:gd name="connsiteY30" fmla="*/ 151200 h 629373"/>
                  <a:gd name="connsiteX31" fmla="*/ 261721 w 541832"/>
                  <a:gd name="connsiteY31" fmla="*/ 145821 h 629373"/>
                  <a:gd name="connsiteX32" fmla="*/ 273659 w 541832"/>
                  <a:gd name="connsiteY32" fmla="*/ 84502 h 629373"/>
                  <a:gd name="connsiteX33" fmla="*/ 363015 w 541832"/>
                  <a:gd name="connsiteY33" fmla="*/ 5613 h 629373"/>
                  <a:gd name="connsiteX34" fmla="*/ 387614 w 541832"/>
                  <a:gd name="connsiteY34" fmla="*/ 234 h 6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832" h="629373">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grpSp>
        <p:sp>
          <p:nvSpPr>
            <p:cNvPr id="72" name="Freeform 71">
              <a:extLst>
                <a:ext uri="{FF2B5EF4-FFF2-40B4-BE49-F238E27FC236}">
                  <a16:creationId xmlns:a16="http://schemas.microsoft.com/office/drawing/2014/main" id="{7CF65AE8-78B3-F346-8BCE-44731DE1FFF6}"/>
                </a:ext>
              </a:extLst>
            </p:cNvPr>
            <p:cNvSpPr>
              <a:spLocks noChangeArrowheads="1"/>
            </p:cNvSpPr>
            <p:nvPr userDrawn="1"/>
          </p:nvSpPr>
          <p:spPr bwMode="auto">
            <a:xfrm>
              <a:off x="11223288" y="6264525"/>
              <a:ext cx="653536" cy="653536"/>
            </a:xfrm>
            <a:custGeom>
              <a:avLst/>
              <a:gdLst>
                <a:gd name="T0" fmla="*/ 325 w 1340"/>
                <a:gd name="T1" fmla="*/ 375 h 1340"/>
                <a:gd name="T2" fmla="*/ 270 w 1340"/>
                <a:gd name="T3" fmla="*/ 444 h 1340"/>
                <a:gd name="T4" fmla="*/ 215 w 1340"/>
                <a:gd name="T5" fmla="*/ 631 h 1340"/>
                <a:gd name="T6" fmla="*/ 279 w 1340"/>
                <a:gd name="T7" fmla="*/ 847 h 1340"/>
                <a:gd name="T8" fmla="*/ 370 w 1340"/>
                <a:gd name="T9" fmla="*/ 902 h 1340"/>
                <a:gd name="T10" fmla="*/ 374 w 1340"/>
                <a:gd name="T11" fmla="*/ 765 h 1340"/>
                <a:gd name="T12" fmla="*/ 398 w 1340"/>
                <a:gd name="T13" fmla="*/ 485 h 1340"/>
                <a:gd name="T14" fmla="*/ 553 w 1340"/>
                <a:gd name="T15" fmla="*/ 360 h 1340"/>
                <a:gd name="T16" fmla="*/ 711 w 1340"/>
                <a:gd name="T17" fmla="*/ 340 h 1340"/>
                <a:gd name="T18" fmla="*/ 782 w 1340"/>
                <a:gd name="T19" fmla="*/ 353 h 1340"/>
                <a:gd name="T20" fmla="*/ 952 w 1340"/>
                <a:gd name="T21" fmla="*/ 556 h 1340"/>
                <a:gd name="T22" fmla="*/ 905 w 1340"/>
                <a:gd name="T23" fmla="*/ 829 h 1340"/>
                <a:gd name="T24" fmla="*/ 708 w 1340"/>
                <a:gd name="T25" fmla="*/ 947 h 1340"/>
                <a:gd name="T26" fmla="*/ 652 w 1340"/>
                <a:gd name="T27" fmla="*/ 776 h 1340"/>
                <a:gd name="T28" fmla="*/ 667 w 1340"/>
                <a:gd name="T29" fmla="*/ 506 h 1340"/>
                <a:gd name="T30" fmla="*/ 480 w 1340"/>
                <a:gd name="T31" fmla="*/ 608 h 1340"/>
                <a:gd name="T32" fmla="*/ 492 w 1340"/>
                <a:gd name="T33" fmla="*/ 789 h 1340"/>
                <a:gd name="T34" fmla="*/ 476 w 1340"/>
                <a:gd name="T35" fmla="*/ 854 h 1340"/>
                <a:gd name="T36" fmla="*/ 467 w 1340"/>
                <a:gd name="T37" fmla="*/ 894 h 1340"/>
                <a:gd name="T38" fmla="*/ 427 w 1340"/>
                <a:gd name="T39" fmla="*/ 1064 h 1340"/>
                <a:gd name="T40" fmla="*/ 400 w 1340"/>
                <a:gd name="T41" fmla="*/ 1279 h 1340"/>
                <a:gd name="T42" fmla="*/ 247 w 1340"/>
                <a:gd name="T43" fmla="*/ 1189 h 1340"/>
                <a:gd name="T44" fmla="*/ 165 w 1340"/>
                <a:gd name="T45" fmla="*/ 1107 h 1340"/>
                <a:gd name="T46" fmla="*/ 117 w 1340"/>
                <a:gd name="T47" fmla="*/ 1044 h 1340"/>
                <a:gd name="T48" fmla="*/ 68 w 1340"/>
                <a:gd name="T49" fmla="*/ 962 h 1340"/>
                <a:gd name="T50" fmla="*/ 50 w 1340"/>
                <a:gd name="T51" fmla="*/ 921 h 1340"/>
                <a:gd name="T52" fmla="*/ 36 w 1340"/>
                <a:gd name="T53" fmla="*/ 887 h 1340"/>
                <a:gd name="T54" fmla="*/ 23 w 1340"/>
                <a:gd name="T55" fmla="*/ 843 h 1340"/>
                <a:gd name="T56" fmla="*/ 11 w 1340"/>
                <a:gd name="T57" fmla="*/ 785 h 1340"/>
                <a:gd name="T58" fmla="*/ 3 w 1340"/>
                <a:gd name="T59" fmla="*/ 723 h 1340"/>
                <a:gd name="T60" fmla="*/ 1 w 1340"/>
                <a:gd name="T61" fmla="*/ 615 h 1340"/>
                <a:gd name="T62" fmla="*/ 27 w 1340"/>
                <a:gd name="T63" fmla="*/ 478 h 1340"/>
                <a:gd name="T64" fmla="*/ 99 w 1340"/>
                <a:gd name="T65" fmla="*/ 317 h 1340"/>
                <a:gd name="T66" fmla="*/ 260 w 1340"/>
                <a:gd name="T67" fmla="*/ 140 h 1340"/>
                <a:gd name="T68" fmla="*/ 443 w 1340"/>
                <a:gd name="T69" fmla="*/ 39 h 1340"/>
                <a:gd name="T70" fmla="*/ 661 w 1340"/>
                <a:gd name="T71" fmla="*/ 2 h 1340"/>
                <a:gd name="T72" fmla="*/ 883 w 1340"/>
                <a:gd name="T73" fmla="*/ 35 h 1340"/>
                <a:gd name="T74" fmla="*/ 1029 w 1340"/>
                <a:gd name="T75" fmla="*/ 106 h 1340"/>
                <a:gd name="T76" fmla="*/ 1209 w 1340"/>
                <a:gd name="T77" fmla="*/ 275 h 1340"/>
                <a:gd name="T78" fmla="*/ 1317 w 1340"/>
                <a:gd name="T79" fmla="*/ 499 h 1340"/>
                <a:gd name="T80" fmla="*/ 1331 w 1340"/>
                <a:gd name="T81" fmla="*/ 772 h 1340"/>
                <a:gd name="T82" fmla="*/ 1265 w 1340"/>
                <a:gd name="T83" fmla="*/ 974 h 1340"/>
                <a:gd name="T84" fmla="*/ 1207 w 1340"/>
                <a:gd name="T85" fmla="*/ 1069 h 1340"/>
                <a:gd name="T86" fmla="*/ 1129 w 1340"/>
                <a:gd name="T87" fmla="*/ 1157 h 1340"/>
                <a:gd name="T88" fmla="*/ 934 w 1340"/>
                <a:gd name="T89" fmla="*/ 1284 h 1340"/>
                <a:gd name="T90" fmla="*/ 653 w 1340"/>
                <a:gd name="T91" fmla="*/ 1339 h 1340"/>
                <a:gd name="T92" fmla="*/ 490 w 1340"/>
                <a:gd name="T93" fmla="*/ 1315 h 1340"/>
                <a:gd name="T94" fmla="*/ 547 w 1340"/>
                <a:gd name="T95" fmla="*/ 1170 h 1340"/>
                <a:gd name="T96" fmla="*/ 592 w 1340"/>
                <a:gd name="T97" fmla="*/ 1000 h 1340"/>
                <a:gd name="T98" fmla="*/ 744 w 1340"/>
                <a:gd name="T99" fmla="*/ 1067 h 1340"/>
                <a:gd name="T100" fmla="*/ 1001 w 1340"/>
                <a:gd name="T101" fmla="*/ 961 h 1340"/>
                <a:gd name="T102" fmla="*/ 1058 w 1340"/>
                <a:gd name="T103" fmla="*/ 879 h 1340"/>
                <a:gd name="T104" fmla="*/ 1097 w 1340"/>
                <a:gd name="T105" fmla="*/ 782 h 1340"/>
                <a:gd name="T106" fmla="*/ 1112 w 1340"/>
                <a:gd name="T107" fmla="*/ 715 h 1340"/>
                <a:gd name="T108" fmla="*/ 1119 w 1340"/>
                <a:gd name="T109" fmla="*/ 660 h 1340"/>
                <a:gd name="T110" fmla="*/ 1099 w 1340"/>
                <a:gd name="T111" fmla="*/ 486 h 1340"/>
                <a:gd name="T112" fmla="*/ 1021 w 1340"/>
                <a:gd name="T113" fmla="*/ 358 h 1340"/>
                <a:gd name="T114" fmla="*/ 842 w 1340"/>
                <a:gd name="T115" fmla="*/ 246 h 1340"/>
                <a:gd name="T116" fmla="*/ 652 w 1340"/>
                <a:gd name="T117" fmla="*/ 224 h 1340"/>
                <a:gd name="T118" fmla="*/ 583 w 1340"/>
                <a:gd name="T119" fmla="*/ 234 h 1340"/>
                <a:gd name="T120" fmla="*/ 488 w 1340"/>
                <a:gd name="T121" fmla="*/ 26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 h="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grpSp>
          <p:nvGrpSpPr>
            <p:cNvPr id="9" name="Group 8">
              <a:extLst>
                <a:ext uri="{FF2B5EF4-FFF2-40B4-BE49-F238E27FC236}">
                  <a16:creationId xmlns:a16="http://schemas.microsoft.com/office/drawing/2014/main" id="{9BEF5AAB-FDFF-4344-97C1-7AFC82629249}"/>
                </a:ext>
              </a:extLst>
            </p:cNvPr>
            <p:cNvGrpSpPr/>
            <p:nvPr userDrawn="1"/>
          </p:nvGrpSpPr>
          <p:grpSpPr>
            <a:xfrm>
              <a:off x="9673293" y="765373"/>
              <a:ext cx="1489801" cy="1489801"/>
              <a:chOff x="7303385" y="762239"/>
              <a:chExt cx="1035826" cy="1035826"/>
            </a:xfrm>
          </p:grpSpPr>
          <p:sp>
            <p:nvSpPr>
              <p:cNvPr id="73" name="Freeform 72">
                <a:extLst>
                  <a:ext uri="{FF2B5EF4-FFF2-40B4-BE49-F238E27FC236}">
                    <a16:creationId xmlns:a16="http://schemas.microsoft.com/office/drawing/2014/main" id="{1E4AB8D1-50E2-1F4E-9B5F-BEE48F77F8D1}"/>
                  </a:ext>
                </a:extLst>
              </p:cNvPr>
              <p:cNvSpPr>
                <a:spLocks noChangeArrowheads="1"/>
              </p:cNvSpPr>
              <p:nvPr/>
            </p:nvSpPr>
            <p:spPr bwMode="auto">
              <a:xfrm>
                <a:off x="7303385" y="762239"/>
                <a:ext cx="1035826" cy="1035826"/>
              </a:xfrm>
              <a:custGeom>
                <a:avLst/>
                <a:gdLst>
                  <a:gd name="T0" fmla="*/ 3054 w 3055"/>
                  <a:gd name="T1" fmla="*/ 1528 h 3057"/>
                  <a:gd name="T2" fmla="*/ 3054 w 3055"/>
                  <a:gd name="T3" fmla="*/ 1528 h 3057"/>
                  <a:gd name="T4" fmla="*/ 1528 w 3055"/>
                  <a:gd name="T5" fmla="*/ 3056 h 3057"/>
                  <a:gd name="T6" fmla="*/ 1528 w 3055"/>
                  <a:gd name="T7" fmla="*/ 3056 h 3057"/>
                  <a:gd name="T8" fmla="*/ 0 w 3055"/>
                  <a:gd name="T9" fmla="*/ 1528 h 3057"/>
                  <a:gd name="T10" fmla="*/ 0 w 3055"/>
                  <a:gd name="T11" fmla="*/ 1528 h 3057"/>
                  <a:gd name="T12" fmla="*/ 1528 w 3055"/>
                  <a:gd name="T13" fmla="*/ 0 h 3057"/>
                  <a:gd name="T14" fmla="*/ 1528 w 3055"/>
                  <a:gd name="T15" fmla="*/ 0 h 3057"/>
                  <a:gd name="T16" fmla="*/ 3054 w 3055"/>
                  <a:gd name="T17" fmla="*/ 1528 h 3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5" h="3057">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74" name="Freeform 73">
                <a:extLst>
                  <a:ext uri="{FF2B5EF4-FFF2-40B4-BE49-F238E27FC236}">
                    <a16:creationId xmlns:a16="http://schemas.microsoft.com/office/drawing/2014/main" id="{F7FF471A-054F-BF4D-AD6D-C1DC0651D157}"/>
                  </a:ext>
                </a:extLst>
              </p:cNvPr>
              <p:cNvSpPr>
                <a:spLocks noChangeArrowheads="1"/>
              </p:cNvSpPr>
              <p:nvPr/>
            </p:nvSpPr>
            <p:spPr bwMode="auto">
              <a:xfrm>
                <a:off x="7653145" y="934129"/>
                <a:ext cx="334813" cy="693540"/>
              </a:xfrm>
              <a:custGeom>
                <a:avLst/>
                <a:gdLst>
                  <a:gd name="T0" fmla="*/ 0 w 987"/>
                  <a:gd name="T1" fmla="*/ 591 h 2047"/>
                  <a:gd name="T2" fmla="*/ 214 w 987"/>
                  <a:gd name="T3" fmla="*/ 591 h 2047"/>
                  <a:gd name="T4" fmla="*/ 214 w 987"/>
                  <a:gd name="T5" fmla="*/ 479 h 2047"/>
                  <a:gd name="T6" fmla="*/ 214 w 987"/>
                  <a:gd name="T7" fmla="*/ 479 h 2047"/>
                  <a:gd name="T8" fmla="*/ 253 w 987"/>
                  <a:gd name="T9" fmla="*/ 206 h 2047"/>
                  <a:gd name="T10" fmla="*/ 253 w 987"/>
                  <a:gd name="T11" fmla="*/ 206 h 2047"/>
                  <a:gd name="T12" fmla="*/ 397 w 987"/>
                  <a:gd name="T13" fmla="*/ 58 h 2047"/>
                  <a:gd name="T14" fmla="*/ 397 w 987"/>
                  <a:gd name="T15" fmla="*/ 58 h 2047"/>
                  <a:gd name="T16" fmla="*/ 664 w 987"/>
                  <a:gd name="T17" fmla="*/ 0 h 2047"/>
                  <a:gd name="T18" fmla="*/ 664 w 987"/>
                  <a:gd name="T19" fmla="*/ 0 h 2047"/>
                  <a:gd name="T20" fmla="*/ 986 w 987"/>
                  <a:gd name="T21" fmla="*/ 50 h 2047"/>
                  <a:gd name="T22" fmla="*/ 934 w 987"/>
                  <a:gd name="T23" fmla="*/ 320 h 2047"/>
                  <a:gd name="T24" fmla="*/ 934 w 987"/>
                  <a:gd name="T25" fmla="*/ 320 h 2047"/>
                  <a:gd name="T26" fmla="*/ 756 w 987"/>
                  <a:gd name="T27" fmla="*/ 297 h 2047"/>
                  <a:gd name="T28" fmla="*/ 756 w 987"/>
                  <a:gd name="T29" fmla="*/ 297 h 2047"/>
                  <a:gd name="T30" fmla="*/ 636 w 987"/>
                  <a:gd name="T31" fmla="*/ 336 h 2047"/>
                  <a:gd name="T32" fmla="*/ 636 w 987"/>
                  <a:gd name="T33" fmla="*/ 336 h 2047"/>
                  <a:gd name="T34" fmla="*/ 599 w 987"/>
                  <a:gd name="T35" fmla="*/ 486 h 2047"/>
                  <a:gd name="T36" fmla="*/ 599 w 987"/>
                  <a:gd name="T37" fmla="*/ 591 h 2047"/>
                  <a:gd name="T38" fmla="*/ 888 w 987"/>
                  <a:gd name="T39" fmla="*/ 591 h 2047"/>
                  <a:gd name="T40" fmla="*/ 888 w 987"/>
                  <a:gd name="T41" fmla="*/ 891 h 2047"/>
                  <a:gd name="T42" fmla="*/ 599 w 987"/>
                  <a:gd name="T43" fmla="*/ 891 h 2047"/>
                  <a:gd name="T44" fmla="*/ 599 w 987"/>
                  <a:gd name="T45" fmla="*/ 2046 h 2047"/>
                  <a:gd name="T46" fmla="*/ 214 w 987"/>
                  <a:gd name="T47" fmla="*/ 2046 h 2047"/>
                  <a:gd name="T48" fmla="*/ 214 w 987"/>
                  <a:gd name="T49" fmla="*/ 891 h 2047"/>
                  <a:gd name="T50" fmla="*/ 0 w 987"/>
                  <a:gd name="T51" fmla="*/ 891 h 2047"/>
                  <a:gd name="T52" fmla="*/ 0 w 987"/>
                  <a:gd name="T53" fmla="*/ 591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7" h="204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grpSp>
        <p:sp>
          <p:nvSpPr>
            <p:cNvPr id="76" name="Freeform 75">
              <a:extLst>
                <a:ext uri="{FF2B5EF4-FFF2-40B4-BE49-F238E27FC236}">
                  <a16:creationId xmlns:a16="http://schemas.microsoft.com/office/drawing/2014/main" id="{2528DE01-1B67-A84B-91CD-B4F3D547E6BF}"/>
                </a:ext>
              </a:extLst>
            </p:cNvPr>
            <p:cNvSpPr>
              <a:spLocks noChangeArrowheads="1"/>
            </p:cNvSpPr>
            <p:nvPr userDrawn="1"/>
          </p:nvSpPr>
          <p:spPr bwMode="auto">
            <a:xfrm>
              <a:off x="10062404" y="5903362"/>
              <a:ext cx="823370" cy="823367"/>
            </a:xfrm>
            <a:custGeom>
              <a:avLst/>
              <a:gdLst>
                <a:gd name="T0" fmla="*/ 1690 w 1691"/>
                <a:gd name="T1" fmla="*/ 845 h 1691"/>
                <a:gd name="T2" fmla="*/ 1690 w 1691"/>
                <a:gd name="T3" fmla="*/ 845 h 1691"/>
                <a:gd name="T4" fmla="*/ 845 w 1691"/>
                <a:gd name="T5" fmla="*/ 1690 h 1691"/>
                <a:gd name="T6" fmla="*/ 845 w 1691"/>
                <a:gd name="T7" fmla="*/ 1690 h 1691"/>
                <a:gd name="T8" fmla="*/ 0 w 1691"/>
                <a:gd name="T9" fmla="*/ 845 h 1691"/>
                <a:gd name="T10" fmla="*/ 0 w 1691"/>
                <a:gd name="T11" fmla="*/ 845 h 1691"/>
                <a:gd name="T12" fmla="*/ 845 w 1691"/>
                <a:gd name="T13" fmla="*/ 0 h 1691"/>
                <a:gd name="T14" fmla="*/ 845 w 1691"/>
                <a:gd name="T15" fmla="*/ 0 h 1691"/>
                <a:gd name="T16" fmla="*/ 1690 w 1691"/>
                <a:gd name="T17" fmla="*/ 845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1" h="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5" name="Freeform 84">
              <a:extLst>
                <a:ext uri="{FF2B5EF4-FFF2-40B4-BE49-F238E27FC236}">
                  <a16:creationId xmlns:a16="http://schemas.microsoft.com/office/drawing/2014/main" id="{4034BE1D-72B1-A44F-86F3-D30F917AF8C7}"/>
                </a:ext>
              </a:extLst>
            </p:cNvPr>
            <p:cNvSpPr>
              <a:spLocks noChangeArrowheads="1"/>
            </p:cNvSpPr>
            <p:nvPr userDrawn="1"/>
          </p:nvSpPr>
          <p:spPr bwMode="auto">
            <a:xfrm>
              <a:off x="11386671" y="1171681"/>
              <a:ext cx="819070" cy="819069"/>
            </a:xfrm>
            <a:custGeom>
              <a:avLst/>
              <a:gdLst>
                <a:gd name="T0" fmla="*/ 1678 w 1679"/>
                <a:gd name="T1" fmla="*/ 840 h 1680"/>
                <a:gd name="T2" fmla="*/ 1678 w 1679"/>
                <a:gd name="T3" fmla="*/ 840 h 1680"/>
                <a:gd name="T4" fmla="*/ 838 w 1679"/>
                <a:gd name="T5" fmla="*/ 1679 h 1680"/>
                <a:gd name="T6" fmla="*/ 838 w 1679"/>
                <a:gd name="T7" fmla="*/ 1679 h 1680"/>
                <a:gd name="T8" fmla="*/ 0 w 1679"/>
                <a:gd name="T9" fmla="*/ 840 h 1680"/>
                <a:gd name="T10" fmla="*/ 0 w 1679"/>
                <a:gd name="T11" fmla="*/ 840 h 1680"/>
                <a:gd name="T12" fmla="*/ 838 w 1679"/>
                <a:gd name="T13" fmla="*/ 0 h 1680"/>
                <a:gd name="T14" fmla="*/ 838 w 1679"/>
                <a:gd name="T15" fmla="*/ 0 h 1680"/>
                <a:gd name="T16" fmla="*/ 1678 w 1679"/>
                <a:gd name="T17" fmla="*/ 84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9" h="1680">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7" name="Freeform 86">
              <a:extLst>
                <a:ext uri="{FF2B5EF4-FFF2-40B4-BE49-F238E27FC236}">
                  <a16:creationId xmlns:a16="http://schemas.microsoft.com/office/drawing/2014/main" id="{DCAA770A-C648-AD45-8443-DA0796D6DA3A}"/>
                </a:ext>
              </a:extLst>
            </p:cNvPr>
            <p:cNvSpPr>
              <a:spLocks noChangeArrowheads="1"/>
            </p:cNvSpPr>
            <p:nvPr userDrawn="1"/>
          </p:nvSpPr>
          <p:spPr bwMode="auto">
            <a:xfrm>
              <a:off x="9531406" y="-167635"/>
              <a:ext cx="455754" cy="455754"/>
            </a:xfrm>
            <a:custGeom>
              <a:avLst/>
              <a:gdLst>
                <a:gd name="T0" fmla="*/ 934 w 935"/>
                <a:gd name="T1" fmla="*/ 468 h 937"/>
                <a:gd name="T2" fmla="*/ 934 w 935"/>
                <a:gd name="T3" fmla="*/ 468 h 937"/>
                <a:gd name="T4" fmla="*/ 467 w 935"/>
                <a:gd name="T5" fmla="*/ 936 h 937"/>
                <a:gd name="T6" fmla="*/ 467 w 935"/>
                <a:gd name="T7" fmla="*/ 936 h 937"/>
                <a:gd name="T8" fmla="*/ 0 w 935"/>
                <a:gd name="T9" fmla="*/ 468 h 937"/>
                <a:gd name="T10" fmla="*/ 0 w 935"/>
                <a:gd name="T11" fmla="*/ 468 h 937"/>
                <a:gd name="T12" fmla="*/ 467 w 935"/>
                <a:gd name="T13" fmla="*/ 0 h 937"/>
                <a:gd name="T14" fmla="*/ 467 w 935"/>
                <a:gd name="T15" fmla="*/ 0 h 937"/>
                <a:gd name="T16" fmla="*/ 934 w 935"/>
                <a:gd name="T17" fmla="*/ 468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937">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89" name="Freeform 88">
              <a:extLst>
                <a:ext uri="{FF2B5EF4-FFF2-40B4-BE49-F238E27FC236}">
                  <a16:creationId xmlns:a16="http://schemas.microsoft.com/office/drawing/2014/main" id="{BB487811-60E2-F946-809E-A6B81C6A4EB9}"/>
                </a:ext>
              </a:extLst>
            </p:cNvPr>
            <p:cNvSpPr>
              <a:spLocks noChangeArrowheads="1"/>
            </p:cNvSpPr>
            <p:nvPr userDrawn="1"/>
          </p:nvSpPr>
          <p:spPr bwMode="auto">
            <a:xfrm>
              <a:off x="10851376" y="2190680"/>
              <a:ext cx="793270" cy="793273"/>
            </a:xfrm>
            <a:custGeom>
              <a:avLst/>
              <a:gdLst>
                <a:gd name="T0" fmla="*/ 1625 w 1626"/>
                <a:gd name="T1" fmla="*/ 814 h 1627"/>
                <a:gd name="T2" fmla="*/ 1625 w 1626"/>
                <a:gd name="T3" fmla="*/ 814 h 1627"/>
                <a:gd name="T4" fmla="*/ 813 w 1626"/>
                <a:gd name="T5" fmla="*/ 1626 h 1627"/>
                <a:gd name="T6" fmla="*/ 813 w 1626"/>
                <a:gd name="T7" fmla="*/ 1626 h 1627"/>
                <a:gd name="T8" fmla="*/ 0 w 1626"/>
                <a:gd name="T9" fmla="*/ 814 h 1627"/>
                <a:gd name="T10" fmla="*/ 0 w 1626"/>
                <a:gd name="T11" fmla="*/ 814 h 1627"/>
                <a:gd name="T12" fmla="*/ 813 w 1626"/>
                <a:gd name="T13" fmla="*/ 0 h 1627"/>
                <a:gd name="T14" fmla="*/ 813 w 1626"/>
                <a:gd name="T15" fmla="*/ 0 h 1627"/>
                <a:gd name="T16" fmla="*/ 1625 w 1626"/>
                <a:gd name="T17" fmla="*/ 814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1627">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0" name="Freeform 89">
              <a:extLst>
                <a:ext uri="{FF2B5EF4-FFF2-40B4-BE49-F238E27FC236}">
                  <a16:creationId xmlns:a16="http://schemas.microsoft.com/office/drawing/2014/main" id="{E2AC97EE-05B8-714C-BE4F-8F582E0E43A9}"/>
                </a:ext>
              </a:extLst>
            </p:cNvPr>
            <p:cNvSpPr>
              <a:spLocks noChangeArrowheads="1"/>
            </p:cNvSpPr>
            <p:nvPr userDrawn="1"/>
          </p:nvSpPr>
          <p:spPr bwMode="auto">
            <a:xfrm>
              <a:off x="9262683" y="1866063"/>
              <a:ext cx="410610" cy="410608"/>
            </a:xfrm>
            <a:custGeom>
              <a:avLst/>
              <a:gdLst>
                <a:gd name="T0" fmla="*/ 841 w 842"/>
                <a:gd name="T1" fmla="*/ 420 h 842"/>
                <a:gd name="T2" fmla="*/ 841 w 842"/>
                <a:gd name="T3" fmla="*/ 420 h 842"/>
                <a:gd name="T4" fmla="*/ 420 w 842"/>
                <a:gd name="T5" fmla="*/ 841 h 842"/>
                <a:gd name="T6" fmla="*/ 420 w 842"/>
                <a:gd name="T7" fmla="*/ 841 h 842"/>
                <a:gd name="T8" fmla="*/ 0 w 842"/>
                <a:gd name="T9" fmla="*/ 420 h 842"/>
                <a:gd name="T10" fmla="*/ 0 w 842"/>
                <a:gd name="T11" fmla="*/ 420 h 842"/>
                <a:gd name="T12" fmla="*/ 420 w 842"/>
                <a:gd name="T13" fmla="*/ 0 h 842"/>
                <a:gd name="T14" fmla="*/ 420 w 842"/>
                <a:gd name="T15" fmla="*/ 0 h 842"/>
                <a:gd name="T16" fmla="*/ 841 w 842"/>
                <a:gd name="T17" fmla="*/ 42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1" name="Freeform 90">
              <a:extLst>
                <a:ext uri="{FF2B5EF4-FFF2-40B4-BE49-F238E27FC236}">
                  <a16:creationId xmlns:a16="http://schemas.microsoft.com/office/drawing/2014/main" id="{F8CFC2BF-DC03-5149-932F-445091618E07}"/>
                </a:ext>
              </a:extLst>
            </p:cNvPr>
            <p:cNvSpPr>
              <a:spLocks noChangeArrowheads="1"/>
            </p:cNvSpPr>
            <p:nvPr userDrawn="1"/>
          </p:nvSpPr>
          <p:spPr bwMode="auto">
            <a:xfrm>
              <a:off x="9110048" y="346163"/>
              <a:ext cx="705129" cy="705129"/>
            </a:xfrm>
            <a:custGeom>
              <a:avLst/>
              <a:gdLst>
                <a:gd name="T0" fmla="*/ 1447 w 1448"/>
                <a:gd name="T1" fmla="*/ 723 h 1448"/>
                <a:gd name="T2" fmla="*/ 1447 w 1448"/>
                <a:gd name="T3" fmla="*/ 723 h 1448"/>
                <a:gd name="T4" fmla="*/ 724 w 1448"/>
                <a:gd name="T5" fmla="*/ 1447 h 1448"/>
                <a:gd name="T6" fmla="*/ 724 w 1448"/>
                <a:gd name="T7" fmla="*/ 1447 h 1448"/>
                <a:gd name="T8" fmla="*/ 0 w 1448"/>
                <a:gd name="T9" fmla="*/ 723 h 1448"/>
                <a:gd name="T10" fmla="*/ 0 w 1448"/>
                <a:gd name="T11" fmla="*/ 723 h 1448"/>
                <a:gd name="T12" fmla="*/ 724 w 1448"/>
                <a:gd name="T13" fmla="*/ 0 h 1448"/>
                <a:gd name="T14" fmla="*/ 724 w 1448"/>
                <a:gd name="T15" fmla="*/ 0 h 1448"/>
                <a:gd name="T16" fmla="*/ 1447 w 1448"/>
                <a:gd name="T17" fmla="*/ 723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8" h="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3" name="Freeform 92">
              <a:extLst>
                <a:ext uri="{FF2B5EF4-FFF2-40B4-BE49-F238E27FC236}">
                  <a16:creationId xmlns:a16="http://schemas.microsoft.com/office/drawing/2014/main" id="{59B8C4E6-EEE8-F640-9DDE-7B7480F8A4DE}"/>
                </a:ext>
              </a:extLst>
            </p:cNvPr>
            <p:cNvSpPr>
              <a:spLocks noChangeArrowheads="1"/>
            </p:cNvSpPr>
            <p:nvPr userDrawn="1"/>
          </p:nvSpPr>
          <p:spPr bwMode="auto">
            <a:xfrm>
              <a:off x="10464414" y="4536097"/>
              <a:ext cx="406308" cy="404159"/>
            </a:xfrm>
            <a:custGeom>
              <a:avLst/>
              <a:gdLst>
                <a:gd name="T0" fmla="*/ 831 w 832"/>
                <a:gd name="T1" fmla="*/ 415 h 830"/>
                <a:gd name="T2" fmla="*/ 831 w 832"/>
                <a:gd name="T3" fmla="*/ 415 h 830"/>
                <a:gd name="T4" fmla="*/ 415 w 832"/>
                <a:gd name="T5" fmla="*/ 829 h 830"/>
                <a:gd name="T6" fmla="*/ 415 w 832"/>
                <a:gd name="T7" fmla="*/ 829 h 830"/>
                <a:gd name="T8" fmla="*/ 0 w 832"/>
                <a:gd name="T9" fmla="*/ 415 h 830"/>
                <a:gd name="T10" fmla="*/ 0 w 832"/>
                <a:gd name="T11" fmla="*/ 415 h 830"/>
                <a:gd name="T12" fmla="*/ 415 w 832"/>
                <a:gd name="T13" fmla="*/ 0 h 830"/>
                <a:gd name="T14" fmla="*/ 415 w 832"/>
                <a:gd name="T15" fmla="*/ 0 h 830"/>
                <a:gd name="T16" fmla="*/ 831 w 832"/>
                <a:gd name="T1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0">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4" name="Freeform 93">
              <a:extLst>
                <a:ext uri="{FF2B5EF4-FFF2-40B4-BE49-F238E27FC236}">
                  <a16:creationId xmlns:a16="http://schemas.microsoft.com/office/drawing/2014/main" id="{A9AD9FAA-B1FA-F145-B034-693334B21FD1}"/>
                </a:ext>
              </a:extLst>
            </p:cNvPr>
            <p:cNvSpPr>
              <a:spLocks noChangeArrowheads="1"/>
            </p:cNvSpPr>
            <p:nvPr userDrawn="1"/>
          </p:nvSpPr>
          <p:spPr bwMode="auto">
            <a:xfrm>
              <a:off x="11236186" y="3147335"/>
              <a:ext cx="406311" cy="404159"/>
            </a:xfrm>
            <a:custGeom>
              <a:avLst/>
              <a:gdLst>
                <a:gd name="T0" fmla="*/ 831 w 832"/>
                <a:gd name="T1" fmla="*/ 416 h 831"/>
                <a:gd name="T2" fmla="*/ 831 w 832"/>
                <a:gd name="T3" fmla="*/ 416 h 831"/>
                <a:gd name="T4" fmla="*/ 415 w 832"/>
                <a:gd name="T5" fmla="*/ 830 h 831"/>
                <a:gd name="T6" fmla="*/ 415 w 832"/>
                <a:gd name="T7" fmla="*/ 830 h 831"/>
                <a:gd name="T8" fmla="*/ 0 w 832"/>
                <a:gd name="T9" fmla="*/ 416 h 831"/>
                <a:gd name="T10" fmla="*/ 0 w 832"/>
                <a:gd name="T11" fmla="*/ 416 h 831"/>
                <a:gd name="T12" fmla="*/ 415 w 832"/>
                <a:gd name="T13" fmla="*/ 0 h 831"/>
                <a:gd name="T14" fmla="*/ 415 w 832"/>
                <a:gd name="T15" fmla="*/ 0 h 831"/>
                <a:gd name="T16" fmla="*/ 831 w 832"/>
                <a:gd name="T17" fmla="*/ 416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831">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sp>
          <p:nvSpPr>
            <p:cNvPr id="96" name="Freeform 95">
              <a:extLst>
                <a:ext uri="{FF2B5EF4-FFF2-40B4-BE49-F238E27FC236}">
                  <a16:creationId xmlns:a16="http://schemas.microsoft.com/office/drawing/2014/main" id="{2AC09981-B247-CC40-A593-4F4D71313848}"/>
                </a:ext>
              </a:extLst>
            </p:cNvPr>
            <p:cNvSpPr>
              <a:spLocks noChangeArrowheads="1"/>
            </p:cNvSpPr>
            <p:nvPr userDrawn="1"/>
          </p:nvSpPr>
          <p:spPr bwMode="auto">
            <a:xfrm>
              <a:off x="8871423" y="4480205"/>
              <a:ext cx="404159" cy="406308"/>
            </a:xfrm>
            <a:custGeom>
              <a:avLst/>
              <a:gdLst>
                <a:gd name="T0" fmla="*/ 829 w 830"/>
                <a:gd name="T1" fmla="*/ 416 h 832"/>
                <a:gd name="T2" fmla="*/ 829 w 830"/>
                <a:gd name="T3" fmla="*/ 416 h 832"/>
                <a:gd name="T4" fmla="*/ 416 w 830"/>
                <a:gd name="T5" fmla="*/ 831 h 832"/>
                <a:gd name="T6" fmla="*/ 416 w 830"/>
                <a:gd name="T7" fmla="*/ 831 h 832"/>
                <a:gd name="T8" fmla="*/ 0 w 830"/>
                <a:gd name="T9" fmla="*/ 416 h 832"/>
                <a:gd name="T10" fmla="*/ 0 w 830"/>
                <a:gd name="T11" fmla="*/ 416 h 832"/>
                <a:gd name="T12" fmla="*/ 416 w 830"/>
                <a:gd name="T13" fmla="*/ 0 h 832"/>
                <a:gd name="T14" fmla="*/ 416 w 830"/>
                <a:gd name="T15" fmla="*/ 0 h 832"/>
                <a:gd name="T16" fmla="*/ 829 w 830"/>
                <a:gd name="T17" fmla="*/ 4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0" h="832">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alpha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b="0" i="0" dirty="0">
                <a:latin typeface="Oxygen" panose="02000503000000090004" pitchFamily="2" charset="77"/>
              </a:endParaRPr>
            </a:p>
          </p:txBody>
        </p:sp>
      </p:grpSp>
    </p:spTree>
    <p:extLst>
      <p:ext uri="{BB962C8B-B14F-4D97-AF65-F5344CB8AC3E}">
        <p14:creationId xmlns:p14="http://schemas.microsoft.com/office/powerpoint/2010/main" val="1211950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5BED1EE-3D9F-EF4D-84FD-A331F1BB2D57}"/>
              </a:ext>
            </a:extLst>
          </p:cNvPr>
          <p:cNvGrpSpPr/>
          <p:nvPr userDrawn="1"/>
        </p:nvGrpSpPr>
        <p:grpSpPr>
          <a:xfrm>
            <a:off x="0" y="-190344"/>
            <a:ext cx="3086855" cy="7124253"/>
            <a:chOff x="0" y="-190344"/>
            <a:chExt cx="3086855" cy="7124253"/>
          </a:xfrm>
        </p:grpSpPr>
        <p:sp>
          <p:nvSpPr>
            <p:cNvPr id="101" name="Freeform 100">
              <a:extLst>
                <a:ext uri="{FF2B5EF4-FFF2-40B4-BE49-F238E27FC236}">
                  <a16:creationId xmlns:a16="http://schemas.microsoft.com/office/drawing/2014/main" id="{9361CEFB-1528-9540-8CDC-D035E045D2B4}"/>
                </a:ext>
              </a:extLst>
            </p:cNvPr>
            <p:cNvSpPr/>
            <p:nvPr userDrawn="1"/>
          </p:nvSpPr>
          <p:spPr>
            <a:xfrm>
              <a:off x="0" y="4991496"/>
              <a:ext cx="1439782" cy="1509608"/>
            </a:xfrm>
            <a:custGeom>
              <a:avLst/>
              <a:gdLst>
                <a:gd name="connsiteX0" fmla="*/ 684978 w 1439782"/>
                <a:gd name="connsiteY0" fmla="*/ 0 h 1509608"/>
                <a:gd name="connsiteX1" fmla="*/ 1439782 w 1439782"/>
                <a:gd name="connsiteY1" fmla="*/ 755039 h 1509608"/>
                <a:gd name="connsiteX2" fmla="*/ 684978 w 1439782"/>
                <a:gd name="connsiteY2" fmla="*/ 1509608 h 1509608"/>
                <a:gd name="connsiteX3" fmla="*/ 58981 w 1439782"/>
                <a:gd name="connsiteY3" fmla="*/ 1177116 h 1509608"/>
                <a:gd name="connsiteX4" fmla="*/ 0 w 1439782"/>
                <a:gd name="connsiteY4" fmla="*/ 1068405 h 1509608"/>
                <a:gd name="connsiteX5" fmla="*/ 0 w 1439782"/>
                <a:gd name="connsiteY5" fmla="*/ 441787 h 1509608"/>
                <a:gd name="connsiteX6" fmla="*/ 58981 w 1439782"/>
                <a:gd name="connsiteY6" fmla="*/ 333019 h 1509608"/>
                <a:gd name="connsiteX7" fmla="*/ 684978 w 1439782"/>
                <a:gd name="connsiteY7" fmla="*/ 0 h 150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9782" h="1509608">
                  <a:moveTo>
                    <a:pt x="684978" y="0"/>
                  </a:moveTo>
                  <a:cubicBezTo>
                    <a:pt x="1101292" y="0"/>
                    <a:pt x="1439782" y="338336"/>
                    <a:pt x="1439782" y="755039"/>
                  </a:cubicBezTo>
                  <a:cubicBezTo>
                    <a:pt x="1439782" y="1172210"/>
                    <a:pt x="1101292" y="1509608"/>
                    <a:pt x="684978" y="1509608"/>
                  </a:cubicBezTo>
                  <a:cubicBezTo>
                    <a:pt x="424196" y="1509608"/>
                    <a:pt x="194546" y="1377812"/>
                    <a:pt x="58981" y="1177116"/>
                  </a:cubicBezTo>
                  <a:lnTo>
                    <a:pt x="0" y="1068405"/>
                  </a:lnTo>
                  <a:lnTo>
                    <a:pt x="0" y="441787"/>
                  </a:lnTo>
                  <a:lnTo>
                    <a:pt x="58981" y="333019"/>
                  </a:lnTo>
                  <a:cubicBezTo>
                    <a:pt x="194546" y="132163"/>
                    <a:pt x="424196" y="0"/>
                    <a:pt x="684978" y="0"/>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Freeform 102">
              <a:extLst>
                <a:ext uri="{FF2B5EF4-FFF2-40B4-BE49-F238E27FC236}">
                  <a16:creationId xmlns:a16="http://schemas.microsoft.com/office/drawing/2014/main" id="{9BBE972F-F2DC-C249-B4DC-A5FD5C998F1D}"/>
                </a:ext>
              </a:extLst>
            </p:cNvPr>
            <p:cNvSpPr/>
            <p:nvPr userDrawn="1"/>
          </p:nvSpPr>
          <p:spPr>
            <a:xfrm>
              <a:off x="1" y="2064429"/>
              <a:ext cx="1617681" cy="1803349"/>
            </a:xfrm>
            <a:custGeom>
              <a:avLst/>
              <a:gdLst>
                <a:gd name="connsiteX0" fmla="*/ 715208 w 1617681"/>
                <a:gd name="connsiteY0" fmla="*/ 0 h 1803349"/>
                <a:gd name="connsiteX1" fmla="*/ 1617681 w 1617681"/>
                <a:gd name="connsiteY1" fmla="*/ 902144 h 1803349"/>
                <a:gd name="connsiteX2" fmla="*/ 715208 w 1617681"/>
                <a:gd name="connsiteY2" fmla="*/ 1803349 h 1803349"/>
                <a:gd name="connsiteX3" fmla="*/ 76757 w 1617681"/>
                <a:gd name="connsiteY3" fmla="*/ 1539306 h 1803349"/>
                <a:gd name="connsiteX4" fmla="*/ 0 w 1617681"/>
                <a:gd name="connsiteY4" fmla="*/ 1446451 h 1803349"/>
                <a:gd name="connsiteX5" fmla="*/ 0 w 1617681"/>
                <a:gd name="connsiteY5" fmla="*/ 356897 h 1803349"/>
                <a:gd name="connsiteX6" fmla="*/ 76757 w 1617681"/>
                <a:gd name="connsiteY6" fmla="*/ 263985 h 1803349"/>
                <a:gd name="connsiteX7" fmla="*/ 715208 w 1617681"/>
                <a:gd name="connsiteY7" fmla="*/ 0 h 180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681" h="1803349">
                  <a:moveTo>
                    <a:pt x="715208" y="0"/>
                  </a:moveTo>
                  <a:cubicBezTo>
                    <a:pt x="1214289" y="0"/>
                    <a:pt x="1617681" y="403245"/>
                    <a:pt x="1617681" y="902144"/>
                  </a:cubicBezTo>
                  <a:cubicBezTo>
                    <a:pt x="1617681" y="1399635"/>
                    <a:pt x="1214289" y="1803349"/>
                    <a:pt x="715208" y="1803349"/>
                  </a:cubicBezTo>
                  <a:cubicBezTo>
                    <a:pt x="465902" y="1803349"/>
                    <a:pt x="240166" y="1702421"/>
                    <a:pt x="76757" y="1539306"/>
                  </a:cubicBezTo>
                  <a:lnTo>
                    <a:pt x="0" y="1446451"/>
                  </a:lnTo>
                  <a:lnTo>
                    <a:pt x="0" y="356897"/>
                  </a:lnTo>
                  <a:lnTo>
                    <a:pt x="76757" y="263985"/>
                  </a:lnTo>
                  <a:cubicBezTo>
                    <a:pt x="240166" y="100811"/>
                    <a:pt x="465902" y="0"/>
                    <a:pt x="715208"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Freeform 5">
              <a:extLst>
                <a:ext uri="{FF2B5EF4-FFF2-40B4-BE49-F238E27FC236}">
                  <a16:creationId xmlns:a16="http://schemas.microsoft.com/office/drawing/2014/main" id="{77655122-E52E-AB4D-AB87-C6933D29DE59}"/>
                </a:ext>
              </a:extLst>
            </p:cNvPr>
            <p:cNvSpPr>
              <a:spLocks noChangeArrowheads="1"/>
            </p:cNvSpPr>
            <p:nvPr/>
          </p:nvSpPr>
          <p:spPr bwMode="auto">
            <a:xfrm>
              <a:off x="1769159" y="5276962"/>
              <a:ext cx="1317696" cy="1317696"/>
            </a:xfrm>
            <a:custGeom>
              <a:avLst/>
              <a:gdLst>
                <a:gd name="T0" fmla="*/ 2806 w 2807"/>
                <a:gd name="T1" fmla="*/ 1405 h 2811"/>
                <a:gd name="T2" fmla="*/ 2806 w 2807"/>
                <a:gd name="T3" fmla="*/ 1405 h 2811"/>
                <a:gd name="T4" fmla="*/ 1403 w 2807"/>
                <a:gd name="T5" fmla="*/ 2810 h 2811"/>
                <a:gd name="T6" fmla="*/ 1403 w 2807"/>
                <a:gd name="T7" fmla="*/ 2810 h 2811"/>
                <a:gd name="T8" fmla="*/ 0 w 2807"/>
                <a:gd name="T9" fmla="*/ 1405 h 2811"/>
                <a:gd name="T10" fmla="*/ 0 w 2807"/>
                <a:gd name="T11" fmla="*/ 1405 h 2811"/>
                <a:gd name="T12" fmla="*/ 1403 w 2807"/>
                <a:gd name="T13" fmla="*/ 0 h 2811"/>
                <a:gd name="T14" fmla="*/ 1403 w 2807"/>
                <a:gd name="T15" fmla="*/ 0 h 2811"/>
                <a:gd name="T16" fmla="*/ 2806 w 2807"/>
                <a:gd name="T17" fmla="*/ 1405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7" h="2811">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43" name="Freeform 42">
              <a:extLst>
                <a:ext uri="{FF2B5EF4-FFF2-40B4-BE49-F238E27FC236}">
                  <a16:creationId xmlns:a16="http://schemas.microsoft.com/office/drawing/2014/main" id="{EB8EDC61-CECB-DA49-95BB-CC8DE840ED51}"/>
                </a:ext>
              </a:extLst>
            </p:cNvPr>
            <p:cNvSpPr>
              <a:spLocks noChangeArrowheads="1"/>
            </p:cNvSpPr>
            <p:nvPr/>
          </p:nvSpPr>
          <p:spPr bwMode="auto">
            <a:xfrm>
              <a:off x="1944989" y="5651377"/>
              <a:ext cx="963500" cy="572533"/>
            </a:xfrm>
            <a:custGeom>
              <a:avLst/>
              <a:gdLst>
                <a:gd name="connsiteX0" fmla="*/ 651240 w 739417"/>
                <a:gd name="connsiteY0" fmla="*/ 361950 h 439378"/>
                <a:gd name="connsiteX1" fmla="*/ 662176 w 739417"/>
                <a:gd name="connsiteY1" fmla="*/ 363018 h 439378"/>
                <a:gd name="connsiteX2" fmla="*/ 677122 w 739417"/>
                <a:gd name="connsiteY2" fmla="*/ 364441 h 439378"/>
                <a:gd name="connsiteX3" fmla="*/ 694985 w 739417"/>
                <a:gd name="connsiteY3" fmla="*/ 365864 h 439378"/>
                <a:gd name="connsiteX4" fmla="*/ 699359 w 739417"/>
                <a:gd name="connsiteY4" fmla="*/ 365864 h 439378"/>
                <a:gd name="connsiteX5" fmla="*/ 699724 w 739417"/>
                <a:gd name="connsiteY5" fmla="*/ 366576 h 439378"/>
                <a:gd name="connsiteX6" fmla="*/ 699724 w 739417"/>
                <a:gd name="connsiteY6" fmla="*/ 402158 h 439378"/>
                <a:gd name="connsiteX7" fmla="*/ 699359 w 739417"/>
                <a:gd name="connsiteY7" fmla="*/ 402869 h 439378"/>
                <a:gd name="connsiteX8" fmla="*/ 676758 w 739417"/>
                <a:gd name="connsiteY8" fmla="*/ 402869 h 439378"/>
                <a:gd name="connsiteX9" fmla="*/ 655250 w 739417"/>
                <a:gd name="connsiteY9" fmla="*/ 402869 h 439378"/>
                <a:gd name="connsiteX10" fmla="*/ 654156 w 739417"/>
                <a:gd name="connsiteY10" fmla="*/ 402158 h 439378"/>
                <a:gd name="connsiteX11" fmla="*/ 652333 w 739417"/>
                <a:gd name="connsiteY11" fmla="*/ 381876 h 439378"/>
                <a:gd name="connsiteX12" fmla="*/ 650875 w 739417"/>
                <a:gd name="connsiteY12" fmla="*/ 362306 h 439378"/>
                <a:gd name="connsiteX13" fmla="*/ 651240 w 739417"/>
                <a:gd name="connsiteY13" fmla="*/ 361950 h 439378"/>
                <a:gd name="connsiteX14" fmla="*/ 663829 w 739417"/>
                <a:gd name="connsiteY14" fmla="*/ 150813 h 439378"/>
                <a:gd name="connsiteX15" fmla="*/ 683890 w 739417"/>
                <a:gd name="connsiteY15" fmla="*/ 151893 h 439378"/>
                <a:gd name="connsiteX16" fmla="*/ 696428 w 739417"/>
                <a:gd name="connsiteY16" fmla="*/ 152253 h 439378"/>
                <a:gd name="connsiteX17" fmla="*/ 720789 w 739417"/>
                <a:gd name="connsiteY17" fmla="*/ 153694 h 439378"/>
                <a:gd name="connsiteX18" fmla="*/ 736551 w 739417"/>
                <a:gd name="connsiteY18" fmla="*/ 154414 h 439378"/>
                <a:gd name="connsiteX19" fmla="*/ 739417 w 739417"/>
                <a:gd name="connsiteY19" fmla="*/ 154414 h 439378"/>
                <a:gd name="connsiteX20" fmla="*/ 739417 w 739417"/>
                <a:gd name="connsiteY20" fmla="*/ 154774 h 439378"/>
                <a:gd name="connsiteX21" fmla="*/ 738701 w 739417"/>
                <a:gd name="connsiteY21" fmla="*/ 163057 h 439378"/>
                <a:gd name="connsiteX22" fmla="*/ 718281 w 739417"/>
                <a:gd name="connsiteY22" fmla="*/ 246243 h 439378"/>
                <a:gd name="connsiteX23" fmla="*/ 695712 w 739417"/>
                <a:gd name="connsiteY23" fmla="*/ 339872 h 439378"/>
                <a:gd name="connsiteX24" fmla="*/ 694995 w 739417"/>
                <a:gd name="connsiteY24" fmla="*/ 340953 h 439378"/>
                <a:gd name="connsiteX25" fmla="*/ 661679 w 739417"/>
                <a:gd name="connsiteY25" fmla="*/ 336991 h 439378"/>
                <a:gd name="connsiteX26" fmla="*/ 659888 w 739417"/>
                <a:gd name="connsiteY26" fmla="*/ 336991 h 439378"/>
                <a:gd name="connsiteX27" fmla="*/ 658813 w 739417"/>
                <a:gd name="connsiteY27" fmla="*/ 336631 h 439378"/>
                <a:gd name="connsiteX28" fmla="*/ 658813 w 739417"/>
                <a:gd name="connsiteY28" fmla="*/ 324027 h 439378"/>
                <a:gd name="connsiteX29" fmla="*/ 659171 w 739417"/>
                <a:gd name="connsiteY29" fmla="*/ 313944 h 439378"/>
                <a:gd name="connsiteX30" fmla="*/ 659888 w 739417"/>
                <a:gd name="connsiteY30" fmla="*/ 280814 h 439378"/>
                <a:gd name="connsiteX31" fmla="*/ 660604 w 739417"/>
                <a:gd name="connsiteY31" fmla="*/ 246243 h 439378"/>
                <a:gd name="connsiteX32" fmla="*/ 661321 w 739417"/>
                <a:gd name="connsiteY32" fmla="*/ 211672 h 439378"/>
                <a:gd name="connsiteX33" fmla="*/ 661679 w 739417"/>
                <a:gd name="connsiteY33" fmla="*/ 176021 h 439378"/>
                <a:gd name="connsiteX34" fmla="*/ 662754 w 739417"/>
                <a:gd name="connsiteY34" fmla="*/ 151893 h 439378"/>
                <a:gd name="connsiteX35" fmla="*/ 663829 w 739417"/>
                <a:gd name="connsiteY35" fmla="*/ 150813 h 439378"/>
                <a:gd name="connsiteX36" fmla="*/ 2883 w 739417"/>
                <a:gd name="connsiteY36" fmla="*/ 0 h 439378"/>
                <a:gd name="connsiteX37" fmla="*/ 323648 w 739417"/>
                <a:gd name="connsiteY37" fmla="*/ 0 h 439378"/>
                <a:gd name="connsiteX38" fmla="*/ 327252 w 739417"/>
                <a:gd name="connsiteY38" fmla="*/ 2881 h 439378"/>
                <a:gd name="connsiteX39" fmla="*/ 323288 w 739417"/>
                <a:gd name="connsiteY39" fmla="*/ 40336 h 439378"/>
                <a:gd name="connsiteX40" fmla="*/ 320765 w 739417"/>
                <a:gd name="connsiteY40" fmla="*/ 43938 h 439378"/>
                <a:gd name="connsiteX41" fmla="*/ 276434 w 739417"/>
                <a:gd name="connsiteY41" fmla="*/ 46819 h 439378"/>
                <a:gd name="connsiteX42" fmla="*/ 235348 w 739417"/>
                <a:gd name="connsiteY42" fmla="*/ 50060 h 439378"/>
                <a:gd name="connsiteX43" fmla="*/ 233546 w 739417"/>
                <a:gd name="connsiteY43" fmla="*/ 50420 h 439378"/>
                <a:gd name="connsiteX44" fmla="*/ 259495 w 739417"/>
                <a:gd name="connsiteY44" fmla="*/ 81033 h 439378"/>
                <a:gd name="connsiteX45" fmla="*/ 366897 w 739417"/>
                <a:gd name="connsiteY45" fmla="*/ 215007 h 439378"/>
                <a:gd name="connsiteX46" fmla="*/ 373024 w 739417"/>
                <a:gd name="connsiteY46" fmla="*/ 215367 h 439378"/>
                <a:gd name="connsiteX47" fmla="*/ 498447 w 739417"/>
                <a:gd name="connsiteY47" fmla="*/ 109124 h 439378"/>
                <a:gd name="connsiteX48" fmla="*/ 502051 w 739417"/>
                <a:gd name="connsiteY48" fmla="*/ 105162 h 439378"/>
                <a:gd name="connsiteX49" fmla="*/ 498808 w 739417"/>
                <a:gd name="connsiteY49" fmla="*/ 105162 h 439378"/>
                <a:gd name="connsiteX50" fmla="*/ 426726 w 739417"/>
                <a:gd name="connsiteY50" fmla="*/ 102641 h 439378"/>
                <a:gd name="connsiteX51" fmla="*/ 402938 w 739417"/>
                <a:gd name="connsiteY51" fmla="*/ 101201 h 439378"/>
                <a:gd name="connsiteX52" fmla="*/ 400776 w 739417"/>
                <a:gd name="connsiteY52" fmla="*/ 99040 h 439378"/>
                <a:gd name="connsiteX53" fmla="*/ 400776 w 739417"/>
                <a:gd name="connsiteY53" fmla="*/ 61225 h 439378"/>
                <a:gd name="connsiteX54" fmla="*/ 402938 w 739417"/>
                <a:gd name="connsiteY54" fmla="*/ 58704 h 439378"/>
                <a:gd name="connsiteX55" fmla="*/ 442584 w 739417"/>
                <a:gd name="connsiteY55" fmla="*/ 57983 h 439378"/>
                <a:gd name="connsiteX56" fmla="*/ 631439 w 739417"/>
                <a:gd name="connsiteY56" fmla="*/ 54742 h 439378"/>
                <a:gd name="connsiteX57" fmla="*/ 671805 w 739417"/>
                <a:gd name="connsiteY57" fmla="*/ 54382 h 439378"/>
                <a:gd name="connsiteX58" fmla="*/ 674328 w 739417"/>
                <a:gd name="connsiteY58" fmla="*/ 57263 h 439378"/>
                <a:gd name="connsiteX59" fmla="*/ 674328 w 739417"/>
                <a:gd name="connsiteY59" fmla="*/ 102641 h 439378"/>
                <a:gd name="connsiteX60" fmla="*/ 672526 w 739417"/>
                <a:gd name="connsiteY60" fmla="*/ 105162 h 439378"/>
                <a:gd name="connsiteX61" fmla="*/ 602245 w 739417"/>
                <a:gd name="connsiteY61" fmla="*/ 110925 h 439378"/>
                <a:gd name="connsiteX62" fmla="*/ 583504 w 739417"/>
                <a:gd name="connsiteY62" fmla="*/ 112365 h 439378"/>
                <a:gd name="connsiteX63" fmla="*/ 578458 w 739417"/>
                <a:gd name="connsiteY63" fmla="*/ 114166 h 439378"/>
                <a:gd name="connsiteX64" fmla="*/ 443665 w 739417"/>
                <a:gd name="connsiteY64" fmla="*/ 234815 h 439378"/>
                <a:gd name="connsiteX65" fmla="*/ 402218 w 739417"/>
                <a:gd name="connsiteY65" fmla="*/ 270829 h 439378"/>
                <a:gd name="connsiteX66" fmla="*/ 400776 w 739417"/>
                <a:gd name="connsiteY66" fmla="*/ 274791 h 439378"/>
                <a:gd name="connsiteX67" fmla="*/ 397893 w 739417"/>
                <a:gd name="connsiteY67" fmla="*/ 394000 h 439378"/>
                <a:gd name="connsiteX68" fmla="*/ 400776 w 739417"/>
                <a:gd name="connsiteY68" fmla="*/ 397601 h 439378"/>
                <a:gd name="connsiteX69" fmla="*/ 486193 w 739417"/>
                <a:gd name="connsiteY69" fmla="*/ 400842 h 439378"/>
                <a:gd name="connsiteX70" fmla="*/ 500610 w 739417"/>
                <a:gd name="connsiteY70" fmla="*/ 401923 h 439378"/>
                <a:gd name="connsiteX71" fmla="*/ 502772 w 739417"/>
                <a:gd name="connsiteY71" fmla="*/ 403724 h 439378"/>
                <a:gd name="connsiteX72" fmla="*/ 502772 w 739417"/>
                <a:gd name="connsiteY72" fmla="*/ 437217 h 439378"/>
                <a:gd name="connsiteX73" fmla="*/ 500249 w 739417"/>
                <a:gd name="connsiteY73" fmla="*/ 439378 h 439378"/>
                <a:gd name="connsiteX74" fmla="*/ 498808 w 739417"/>
                <a:gd name="connsiteY74" fmla="*/ 439378 h 439378"/>
                <a:gd name="connsiteX75" fmla="*/ 182728 w 739417"/>
                <a:gd name="connsiteY75" fmla="*/ 439378 h 439378"/>
                <a:gd name="connsiteX76" fmla="*/ 179124 w 739417"/>
                <a:gd name="connsiteY76" fmla="*/ 436137 h 439378"/>
                <a:gd name="connsiteX77" fmla="*/ 179124 w 739417"/>
                <a:gd name="connsiteY77" fmla="*/ 404084 h 439378"/>
                <a:gd name="connsiteX78" fmla="*/ 182007 w 739417"/>
                <a:gd name="connsiteY78" fmla="*/ 401923 h 439378"/>
                <a:gd name="connsiteX79" fmla="*/ 236789 w 739417"/>
                <a:gd name="connsiteY79" fmla="*/ 396881 h 439378"/>
                <a:gd name="connsiteX80" fmla="*/ 282201 w 739417"/>
                <a:gd name="connsiteY80" fmla="*/ 393640 h 439378"/>
                <a:gd name="connsiteX81" fmla="*/ 284003 w 739417"/>
                <a:gd name="connsiteY81" fmla="*/ 390038 h 439378"/>
                <a:gd name="connsiteX82" fmla="*/ 284003 w 739417"/>
                <a:gd name="connsiteY82" fmla="*/ 320530 h 439378"/>
                <a:gd name="connsiteX83" fmla="*/ 284003 w 739417"/>
                <a:gd name="connsiteY83" fmla="*/ 279473 h 439378"/>
                <a:gd name="connsiteX84" fmla="*/ 282201 w 739417"/>
                <a:gd name="connsiteY84" fmla="*/ 274791 h 439378"/>
                <a:gd name="connsiteX85" fmla="*/ 178763 w 739417"/>
                <a:gd name="connsiteY85" fmla="*/ 148740 h 439378"/>
                <a:gd name="connsiteX86" fmla="*/ 99473 w 739417"/>
                <a:gd name="connsiteY86" fmla="*/ 52941 h 439378"/>
                <a:gd name="connsiteX87" fmla="*/ 94788 w 739417"/>
                <a:gd name="connsiteY87" fmla="*/ 50060 h 439378"/>
                <a:gd name="connsiteX88" fmla="*/ 3604 w 739417"/>
                <a:gd name="connsiteY88" fmla="*/ 43938 h 439378"/>
                <a:gd name="connsiteX89" fmla="*/ 0 w 739417"/>
                <a:gd name="connsiteY89" fmla="*/ 39976 h 439378"/>
                <a:gd name="connsiteX90" fmla="*/ 0 w 739417"/>
                <a:gd name="connsiteY90" fmla="*/ 2881 h 439378"/>
                <a:gd name="connsiteX91" fmla="*/ 2883 w 739417"/>
                <a:gd name="connsiteY91" fmla="*/ 0 h 4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9417" h="439378">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46" name="Freeform 12">
              <a:extLst>
                <a:ext uri="{FF2B5EF4-FFF2-40B4-BE49-F238E27FC236}">
                  <a16:creationId xmlns:a16="http://schemas.microsoft.com/office/drawing/2014/main" id="{1B16290C-B5AB-D047-BE54-C7147396B5F7}"/>
                </a:ext>
              </a:extLst>
            </p:cNvPr>
            <p:cNvSpPr>
              <a:spLocks noChangeArrowheads="1"/>
            </p:cNvSpPr>
            <p:nvPr/>
          </p:nvSpPr>
          <p:spPr bwMode="auto">
            <a:xfrm>
              <a:off x="1928440" y="2507108"/>
              <a:ext cx="1112906" cy="1112906"/>
            </a:xfrm>
            <a:custGeom>
              <a:avLst/>
              <a:gdLst>
                <a:gd name="T0" fmla="*/ 2373 w 2374"/>
                <a:gd name="T1" fmla="*/ 1185 h 2373"/>
                <a:gd name="T2" fmla="*/ 2373 w 2374"/>
                <a:gd name="T3" fmla="*/ 1185 h 2373"/>
                <a:gd name="T4" fmla="*/ 1187 w 2374"/>
                <a:gd name="T5" fmla="*/ 2372 h 2373"/>
                <a:gd name="T6" fmla="*/ 1187 w 2374"/>
                <a:gd name="T7" fmla="*/ 2372 h 2373"/>
                <a:gd name="T8" fmla="*/ 0 w 2374"/>
                <a:gd name="T9" fmla="*/ 1185 h 2373"/>
                <a:gd name="T10" fmla="*/ 0 w 2374"/>
                <a:gd name="T11" fmla="*/ 1185 h 2373"/>
                <a:gd name="T12" fmla="*/ 1187 w 2374"/>
                <a:gd name="T13" fmla="*/ 0 h 2373"/>
                <a:gd name="T14" fmla="*/ 1187 w 2374"/>
                <a:gd name="T15" fmla="*/ 0 h 2373"/>
                <a:gd name="T16" fmla="*/ 2373 w 2374"/>
                <a:gd name="T17" fmla="*/ 1185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4" h="2373">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47" name="Freeform 46">
              <a:extLst>
                <a:ext uri="{FF2B5EF4-FFF2-40B4-BE49-F238E27FC236}">
                  <a16:creationId xmlns:a16="http://schemas.microsoft.com/office/drawing/2014/main" id="{D1465793-2BE8-434E-83F3-B4AB1AAE8477}"/>
                </a:ext>
              </a:extLst>
            </p:cNvPr>
            <p:cNvSpPr>
              <a:spLocks noChangeArrowheads="1"/>
            </p:cNvSpPr>
            <p:nvPr/>
          </p:nvSpPr>
          <p:spPr bwMode="auto">
            <a:xfrm>
              <a:off x="2178741" y="2871181"/>
              <a:ext cx="614292" cy="386359"/>
            </a:xfrm>
            <a:custGeom>
              <a:avLst/>
              <a:gdLst>
                <a:gd name="connsiteX0" fmla="*/ 58206 w 471425"/>
                <a:gd name="connsiteY0" fmla="*/ 163436 h 296503"/>
                <a:gd name="connsiteX1" fmla="*/ 58206 w 471425"/>
                <a:gd name="connsiteY1" fmla="*/ 241194 h 296503"/>
                <a:gd name="connsiteX2" fmla="*/ 112820 w 471425"/>
                <a:gd name="connsiteY2" fmla="*/ 241194 h 296503"/>
                <a:gd name="connsiteX3" fmla="*/ 153421 w 471425"/>
                <a:gd name="connsiteY3" fmla="*/ 239754 h 296503"/>
                <a:gd name="connsiteX4" fmla="*/ 173901 w 471425"/>
                <a:gd name="connsiteY4" fmla="*/ 228235 h 296503"/>
                <a:gd name="connsiteX5" fmla="*/ 182165 w 471425"/>
                <a:gd name="connsiteY5" fmla="*/ 203755 h 296503"/>
                <a:gd name="connsiteX6" fmla="*/ 176057 w 471425"/>
                <a:gd name="connsiteY6" fmla="*/ 181076 h 296503"/>
                <a:gd name="connsiteX7" fmla="*/ 157733 w 471425"/>
                <a:gd name="connsiteY7" fmla="*/ 168116 h 296503"/>
                <a:gd name="connsiteX8" fmla="*/ 105634 w 471425"/>
                <a:gd name="connsiteY8" fmla="*/ 163436 h 296503"/>
                <a:gd name="connsiteX9" fmla="*/ 374578 w 471425"/>
                <a:gd name="connsiteY9" fmla="*/ 119107 h 296503"/>
                <a:gd name="connsiteX10" fmla="*/ 344632 w 471425"/>
                <a:gd name="connsiteY10" fmla="*/ 132808 h 296503"/>
                <a:gd name="connsiteX11" fmla="*/ 332725 w 471425"/>
                <a:gd name="connsiteY11" fmla="*/ 168504 h 296503"/>
                <a:gd name="connsiteX12" fmla="*/ 416069 w 471425"/>
                <a:gd name="connsiteY12" fmla="*/ 168504 h 296503"/>
                <a:gd name="connsiteX13" fmla="*/ 403442 w 471425"/>
                <a:gd name="connsiteY13" fmla="*/ 131726 h 296503"/>
                <a:gd name="connsiteX14" fmla="*/ 374578 w 471425"/>
                <a:gd name="connsiteY14" fmla="*/ 119107 h 296503"/>
                <a:gd name="connsiteX15" fmla="*/ 371691 w 471425"/>
                <a:gd name="connsiteY15" fmla="*/ 76200 h 296503"/>
                <a:gd name="connsiteX16" fmla="*/ 446016 w 471425"/>
                <a:gd name="connsiteY16" fmla="*/ 107569 h 296503"/>
                <a:gd name="connsiteX17" fmla="*/ 471271 w 471425"/>
                <a:gd name="connsiteY17" fmla="*/ 202757 h 296503"/>
                <a:gd name="connsiteX18" fmla="*/ 332004 w 471425"/>
                <a:gd name="connsiteY18" fmla="*/ 202757 h 296503"/>
                <a:gd name="connsiteX19" fmla="*/ 346075 w 471425"/>
                <a:gd name="connsiteY19" fmla="*/ 241337 h 296503"/>
                <a:gd name="connsiteX20" fmla="*/ 377464 w 471425"/>
                <a:gd name="connsiteY20" fmla="*/ 255399 h 296503"/>
                <a:gd name="connsiteX21" fmla="*/ 399112 w 471425"/>
                <a:gd name="connsiteY21" fmla="*/ 247827 h 296503"/>
                <a:gd name="connsiteX22" fmla="*/ 413183 w 471425"/>
                <a:gd name="connsiteY22" fmla="*/ 225112 h 296503"/>
                <a:gd name="connsiteX23" fmla="*/ 468746 w 471425"/>
                <a:gd name="connsiteY23" fmla="*/ 234126 h 296503"/>
                <a:gd name="connsiteX24" fmla="*/ 434470 w 471425"/>
                <a:gd name="connsiteY24" fmla="*/ 280638 h 296503"/>
                <a:gd name="connsiteX25" fmla="*/ 376743 w 471425"/>
                <a:gd name="connsiteY25" fmla="*/ 296503 h 296503"/>
                <a:gd name="connsiteX26" fmla="*/ 295563 w 471425"/>
                <a:gd name="connsiteY26" fmla="*/ 260807 h 296503"/>
                <a:gd name="connsiteX27" fmla="*/ 274637 w 471425"/>
                <a:gd name="connsiteY27" fmla="*/ 188334 h 296503"/>
                <a:gd name="connsiteX28" fmla="*/ 301696 w 471425"/>
                <a:gd name="connsiteY28" fmla="*/ 106487 h 296503"/>
                <a:gd name="connsiteX29" fmla="*/ 371691 w 471425"/>
                <a:gd name="connsiteY29" fmla="*/ 76200 h 296503"/>
                <a:gd name="connsiteX30" fmla="*/ 58206 w 471425"/>
                <a:gd name="connsiteY30" fmla="*/ 48239 h 296503"/>
                <a:gd name="connsiteX31" fmla="*/ 58206 w 471425"/>
                <a:gd name="connsiteY31" fmla="*/ 115197 h 296503"/>
                <a:gd name="connsiteX32" fmla="*/ 96292 w 471425"/>
                <a:gd name="connsiteY32" fmla="*/ 115197 h 296503"/>
                <a:gd name="connsiteX33" fmla="*/ 139408 w 471425"/>
                <a:gd name="connsiteY33" fmla="*/ 114477 h 296503"/>
                <a:gd name="connsiteX34" fmla="*/ 162763 w 471425"/>
                <a:gd name="connsiteY34" fmla="*/ 103678 h 296503"/>
                <a:gd name="connsiteX35" fmla="*/ 172105 w 471425"/>
                <a:gd name="connsiteY35" fmla="*/ 81358 h 296503"/>
                <a:gd name="connsiteX36" fmla="*/ 163841 w 471425"/>
                <a:gd name="connsiteY36" fmla="*/ 59399 h 296503"/>
                <a:gd name="connsiteX37" fmla="*/ 142283 w 471425"/>
                <a:gd name="connsiteY37" fmla="*/ 49319 h 296503"/>
                <a:gd name="connsiteX38" fmla="*/ 91981 w 471425"/>
                <a:gd name="connsiteY38" fmla="*/ 48239 h 296503"/>
                <a:gd name="connsiteX39" fmla="*/ 314325 w 471425"/>
                <a:gd name="connsiteY39" fmla="*/ 7938 h 296503"/>
                <a:gd name="connsiteX40" fmla="*/ 437789 w 471425"/>
                <a:gd name="connsiteY40" fmla="*/ 7938 h 296503"/>
                <a:gd name="connsiteX41" fmla="*/ 437789 w 471425"/>
                <a:gd name="connsiteY41" fmla="*/ 56794 h 296503"/>
                <a:gd name="connsiteX42" fmla="*/ 314325 w 471425"/>
                <a:gd name="connsiteY42" fmla="*/ 56794 h 296503"/>
                <a:gd name="connsiteX43" fmla="*/ 0 w 471425"/>
                <a:gd name="connsiteY43" fmla="*/ 0 h 296503"/>
                <a:gd name="connsiteX44" fmla="*/ 116054 w 471425"/>
                <a:gd name="connsiteY44" fmla="*/ 0 h 296503"/>
                <a:gd name="connsiteX45" fmla="*/ 167074 w 471425"/>
                <a:gd name="connsiteY45" fmla="*/ 2880 h 296503"/>
                <a:gd name="connsiteX46" fmla="*/ 197256 w 471425"/>
                <a:gd name="connsiteY46" fmla="*/ 14760 h 296503"/>
                <a:gd name="connsiteX47" fmla="*/ 219892 w 471425"/>
                <a:gd name="connsiteY47" fmla="*/ 38519 h 296503"/>
                <a:gd name="connsiteX48" fmla="*/ 228515 w 471425"/>
                <a:gd name="connsiteY48" fmla="*/ 73438 h 296503"/>
                <a:gd name="connsiteX49" fmla="*/ 217376 w 471425"/>
                <a:gd name="connsiteY49" fmla="*/ 110517 h 296503"/>
                <a:gd name="connsiteX50" fmla="*/ 187555 w 471425"/>
                <a:gd name="connsiteY50" fmla="*/ 136077 h 296503"/>
                <a:gd name="connsiteX51" fmla="*/ 228515 w 471425"/>
                <a:gd name="connsiteY51" fmla="*/ 161996 h 296503"/>
                <a:gd name="connsiteX52" fmla="*/ 242527 w 471425"/>
                <a:gd name="connsiteY52" fmla="*/ 206275 h 296503"/>
                <a:gd name="connsiteX53" fmla="*/ 233186 w 471425"/>
                <a:gd name="connsiteY53" fmla="*/ 244794 h 296503"/>
                <a:gd name="connsiteX54" fmla="*/ 208753 w 471425"/>
                <a:gd name="connsiteY54" fmla="*/ 274674 h 296503"/>
                <a:gd name="connsiteX55" fmla="*/ 168871 w 471425"/>
                <a:gd name="connsiteY55" fmla="*/ 288353 h 296503"/>
                <a:gd name="connsiteX56" fmla="*/ 98807 w 471425"/>
                <a:gd name="connsiteY56" fmla="*/ 290153 h 296503"/>
                <a:gd name="connsiteX57" fmla="*/ 0 w 471425"/>
                <a:gd name="connsiteY57" fmla="*/ 290153 h 29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71425" h="296503">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66" name="Freeform 58">
              <a:extLst>
                <a:ext uri="{FF2B5EF4-FFF2-40B4-BE49-F238E27FC236}">
                  <a16:creationId xmlns:a16="http://schemas.microsoft.com/office/drawing/2014/main" id="{B8EE09B8-0F5B-EA42-B4B9-0483520CEC73}"/>
                </a:ext>
              </a:extLst>
            </p:cNvPr>
            <p:cNvSpPr>
              <a:spLocks noChangeArrowheads="1"/>
            </p:cNvSpPr>
            <p:nvPr/>
          </p:nvSpPr>
          <p:spPr bwMode="auto">
            <a:xfrm>
              <a:off x="1173403" y="3961334"/>
              <a:ext cx="1245296" cy="1245296"/>
            </a:xfrm>
            <a:custGeom>
              <a:avLst/>
              <a:gdLst>
                <a:gd name="T0" fmla="*/ 2653 w 2654"/>
                <a:gd name="T1" fmla="*/ 1326 h 2654"/>
                <a:gd name="T2" fmla="*/ 2653 w 2654"/>
                <a:gd name="T3" fmla="*/ 1326 h 2654"/>
                <a:gd name="T4" fmla="*/ 1326 w 2654"/>
                <a:gd name="T5" fmla="*/ 2653 h 2654"/>
                <a:gd name="T6" fmla="*/ 1326 w 2654"/>
                <a:gd name="T7" fmla="*/ 2653 h 2654"/>
                <a:gd name="T8" fmla="*/ 0 w 2654"/>
                <a:gd name="T9" fmla="*/ 1326 h 2654"/>
                <a:gd name="T10" fmla="*/ 0 w 2654"/>
                <a:gd name="T11" fmla="*/ 1326 h 2654"/>
                <a:gd name="T12" fmla="*/ 1326 w 2654"/>
                <a:gd name="T13" fmla="*/ 0 h 2654"/>
                <a:gd name="T14" fmla="*/ 1326 w 2654"/>
                <a:gd name="T15" fmla="*/ 0 h 2654"/>
                <a:gd name="T16" fmla="*/ 2653 w 2654"/>
                <a:gd name="T17" fmla="*/ 1326 h 2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4" h="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67" name="Freeform 59">
              <a:extLst>
                <a:ext uri="{FF2B5EF4-FFF2-40B4-BE49-F238E27FC236}">
                  <a16:creationId xmlns:a16="http://schemas.microsoft.com/office/drawing/2014/main" id="{6E57B82C-EA9C-3042-B9DB-7CFB88759F10}"/>
                </a:ext>
              </a:extLst>
            </p:cNvPr>
            <p:cNvSpPr>
              <a:spLocks noChangeArrowheads="1"/>
            </p:cNvSpPr>
            <p:nvPr/>
          </p:nvSpPr>
          <p:spPr bwMode="auto">
            <a:xfrm>
              <a:off x="1620220" y="4176468"/>
              <a:ext cx="349592" cy="815028"/>
            </a:xfrm>
            <a:custGeom>
              <a:avLst/>
              <a:gdLst>
                <a:gd name="T0" fmla="*/ 716 w 744"/>
                <a:gd name="T1" fmla="*/ 446 h 1736"/>
                <a:gd name="T2" fmla="*/ 716 w 744"/>
                <a:gd name="T3" fmla="*/ 711 h 1736"/>
                <a:gd name="T4" fmla="*/ 487 w 744"/>
                <a:gd name="T5" fmla="*/ 711 h 1736"/>
                <a:gd name="T6" fmla="*/ 487 w 744"/>
                <a:gd name="T7" fmla="*/ 1220 h 1736"/>
                <a:gd name="T8" fmla="*/ 487 w 744"/>
                <a:gd name="T9" fmla="*/ 1220 h 1736"/>
                <a:gd name="T10" fmla="*/ 493 w 744"/>
                <a:gd name="T11" fmla="*/ 1400 h 1736"/>
                <a:gd name="T12" fmla="*/ 493 w 744"/>
                <a:gd name="T13" fmla="*/ 1400 h 1736"/>
                <a:gd name="T14" fmla="*/ 523 w 744"/>
                <a:gd name="T15" fmla="*/ 1442 h 1736"/>
                <a:gd name="T16" fmla="*/ 523 w 744"/>
                <a:gd name="T17" fmla="*/ 1442 h 1736"/>
                <a:gd name="T18" fmla="*/ 581 w 744"/>
                <a:gd name="T19" fmla="*/ 1459 h 1736"/>
                <a:gd name="T20" fmla="*/ 581 w 744"/>
                <a:gd name="T21" fmla="*/ 1459 h 1736"/>
                <a:gd name="T22" fmla="*/ 715 w 744"/>
                <a:gd name="T23" fmla="*/ 1426 h 1736"/>
                <a:gd name="T24" fmla="*/ 743 w 744"/>
                <a:gd name="T25" fmla="*/ 1685 h 1736"/>
                <a:gd name="T26" fmla="*/ 743 w 744"/>
                <a:gd name="T27" fmla="*/ 1685 h 1736"/>
                <a:gd name="T28" fmla="*/ 479 w 744"/>
                <a:gd name="T29" fmla="*/ 1735 h 1736"/>
                <a:gd name="T30" fmla="*/ 479 w 744"/>
                <a:gd name="T31" fmla="*/ 1735 h 1736"/>
                <a:gd name="T32" fmla="*/ 315 w 744"/>
                <a:gd name="T33" fmla="*/ 1705 h 1736"/>
                <a:gd name="T34" fmla="*/ 315 w 744"/>
                <a:gd name="T35" fmla="*/ 1705 h 1736"/>
                <a:gd name="T36" fmla="*/ 210 w 744"/>
                <a:gd name="T37" fmla="*/ 1628 h 1736"/>
                <a:gd name="T38" fmla="*/ 210 w 744"/>
                <a:gd name="T39" fmla="*/ 1628 h 1736"/>
                <a:gd name="T40" fmla="*/ 162 w 744"/>
                <a:gd name="T41" fmla="*/ 1496 h 1736"/>
                <a:gd name="T42" fmla="*/ 162 w 744"/>
                <a:gd name="T43" fmla="*/ 1496 h 1736"/>
                <a:gd name="T44" fmla="*/ 153 w 744"/>
                <a:gd name="T45" fmla="*/ 1261 h 1736"/>
                <a:gd name="T46" fmla="*/ 153 w 744"/>
                <a:gd name="T47" fmla="*/ 711 h 1736"/>
                <a:gd name="T48" fmla="*/ 0 w 744"/>
                <a:gd name="T49" fmla="*/ 711 h 1736"/>
                <a:gd name="T50" fmla="*/ 0 w 744"/>
                <a:gd name="T51" fmla="*/ 446 h 1736"/>
                <a:gd name="T52" fmla="*/ 153 w 744"/>
                <a:gd name="T53" fmla="*/ 446 h 1736"/>
                <a:gd name="T54" fmla="*/ 153 w 744"/>
                <a:gd name="T55" fmla="*/ 195 h 1736"/>
                <a:gd name="T56" fmla="*/ 487 w 744"/>
                <a:gd name="T57" fmla="*/ 0 h 1736"/>
                <a:gd name="T58" fmla="*/ 487 w 744"/>
                <a:gd name="T59" fmla="*/ 446 h 1736"/>
                <a:gd name="T60" fmla="*/ 716 w 744"/>
                <a:gd name="T61" fmla="*/ 44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4" h="1736">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75" name="Freeform 74">
              <a:extLst>
                <a:ext uri="{FF2B5EF4-FFF2-40B4-BE49-F238E27FC236}">
                  <a16:creationId xmlns:a16="http://schemas.microsoft.com/office/drawing/2014/main" id="{6F076BF9-EF05-3647-BD0E-F04B03232633}"/>
                </a:ext>
              </a:extLst>
            </p:cNvPr>
            <p:cNvSpPr>
              <a:spLocks noChangeArrowheads="1"/>
            </p:cNvSpPr>
            <p:nvPr/>
          </p:nvSpPr>
          <p:spPr bwMode="auto">
            <a:xfrm>
              <a:off x="383198" y="3992362"/>
              <a:ext cx="705391" cy="707461"/>
            </a:xfrm>
            <a:custGeom>
              <a:avLst/>
              <a:gdLst>
                <a:gd name="T0" fmla="*/ 1504 w 1505"/>
                <a:gd name="T1" fmla="*/ 754 h 1507"/>
                <a:gd name="T2" fmla="*/ 1504 w 1505"/>
                <a:gd name="T3" fmla="*/ 754 h 1507"/>
                <a:gd name="T4" fmla="*/ 753 w 1505"/>
                <a:gd name="T5" fmla="*/ 1506 h 1507"/>
                <a:gd name="T6" fmla="*/ 753 w 1505"/>
                <a:gd name="T7" fmla="*/ 1506 h 1507"/>
                <a:gd name="T8" fmla="*/ 0 w 1505"/>
                <a:gd name="T9" fmla="*/ 754 h 1507"/>
                <a:gd name="T10" fmla="*/ 0 w 1505"/>
                <a:gd name="T11" fmla="*/ 754 h 1507"/>
                <a:gd name="T12" fmla="*/ 753 w 1505"/>
                <a:gd name="T13" fmla="*/ 0 h 1507"/>
                <a:gd name="T14" fmla="*/ 753 w 1505"/>
                <a:gd name="T15" fmla="*/ 0 h 1507"/>
                <a:gd name="T16" fmla="*/ 1504 w 1505"/>
                <a:gd name="T17" fmla="*/ 754 h 1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1507">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76" name="Freeform 75">
              <a:extLst>
                <a:ext uri="{FF2B5EF4-FFF2-40B4-BE49-F238E27FC236}">
                  <a16:creationId xmlns:a16="http://schemas.microsoft.com/office/drawing/2014/main" id="{BBEC256A-7884-5D48-AF4C-AF1B2AF96143}"/>
                </a:ext>
              </a:extLst>
            </p:cNvPr>
            <p:cNvSpPr>
              <a:spLocks noChangeArrowheads="1"/>
            </p:cNvSpPr>
            <p:nvPr/>
          </p:nvSpPr>
          <p:spPr bwMode="auto">
            <a:xfrm>
              <a:off x="1160990" y="6255409"/>
              <a:ext cx="678500" cy="678500"/>
            </a:xfrm>
            <a:custGeom>
              <a:avLst/>
              <a:gdLst>
                <a:gd name="T0" fmla="*/ 1444 w 1445"/>
                <a:gd name="T1" fmla="*/ 720 h 1446"/>
                <a:gd name="T2" fmla="*/ 1444 w 1445"/>
                <a:gd name="T3" fmla="*/ 720 h 1446"/>
                <a:gd name="T4" fmla="*/ 722 w 1445"/>
                <a:gd name="T5" fmla="*/ 1445 h 1446"/>
                <a:gd name="T6" fmla="*/ 722 w 1445"/>
                <a:gd name="T7" fmla="*/ 1445 h 1446"/>
                <a:gd name="T8" fmla="*/ 0 w 1445"/>
                <a:gd name="T9" fmla="*/ 720 h 1446"/>
                <a:gd name="T10" fmla="*/ 0 w 1445"/>
                <a:gd name="T11" fmla="*/ 720 h 1446"/>
                <a:gd name="T12" fmla="*/ 722 w 1445"/>
                <a:gd name="T13" fmla="*/ 0 h 1446"/>
                <a:gd name="T14" fmla="*/ 722 w 1445"/>
                <a:gd name="T15" fmla="*/ 0 h 1446"/>
                <a:gd name="T16" fmla="*/ 1444 w 1445"/>
                <a:gd name="T17" fmla="*/ 72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5" h="1446">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79" name="Freeform 78">
              <a:extLst>
                <a:ext uri="{FF2B5EF4-FFF2-40B4-BE49-F238E27FC236}">
                  <a16:creationId xmlns:a16="http://schemas.microsoft.com/office/drawing/2014/main" id="{48DDFE0F-AB25-174E-B797-73A25AE7B8B6}"/>
                </a:ext>
              </a:extLst>
            </p:cNvPr>
            <p:cNvSpPr>
              <a:spLocks noChangeArrowheads="1"/>
            </p:cNvSpPr>
            <p:nvPr/>
          </p:nvSpPr>
          <p:spPr bwMode="auto">
            <a:xfrm>
              <a:off x="1481623" y="3363507"/>
              <a:ext cx="467503" cy="465436"/>
            </a:xfrm>
            <a:custGeom>
              <a:avLst/>
              <a:gdLst>
                <a:gd name="T0" fmla="*/ 994 w 995"/>
                <a:gd name="T1" fmla="*/ 496 h 994"/>
                <a:gd name="T2" fmla="*/ 994 w 995"/>
                <a:gd name="T3" fmla="*/ 496 h 994"/>
                <a:gd name="T4" fmla="*/ 497 w 995"/>
                <a:gd name="T5" fmla="*/ 993 h 994"/>
                <a:gd name="T6" fmla="*/ 497 w 995"/>
                <a:gd name="T7" fmla="*/ 993 h 994"/>
                <a:gd name="T8" fmla="*/ 0 w 995"/>
                <a:gd name="T9" fmla="*/ 496 h 994"/>
                <a:gd name="T10" fmla="*/ 0 w 995"/>
                <a:gd name="T11" fmla="*/ 496 h 994"/>
                <a:gd name="T12" fmla="*/ 497 w 995"/>
                <a:gd name="T13" fmla="*/ 0 h 994"/>
                <a:gd name="T14" fmla="*/ 497 w 995"/>
                <a:gd name="T15" fmla="*/ 0 h 994"/>
                <a:gd name="T16" fmla="*/ 994 w 995"/>
                <a:gd name="T17" fmla="*/ 496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94">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0" name="Freeform 79">
              <a:extLst>
                <a:ext uri="{FF2B5EF4-FFF2-40B4-BE49-F238E27FC236}">
                  <a16:creationId xmlns:a16="http://schemas.microsoft.com/office/drawing/2014/main" id="{592ADAEC-338C-0C41-B9BA-5346AFDB69CB}"/>
                </a:ext>
              </a:extLst>
            </p:cNvPr>
            <p:cNvSpPr>
              <a:spLocks noChangeArrowheads="1"/>
            </p:cNvSpPr>
            <p:nvPr/>
          </p:nvSpPr>
          <p:spPr bwMode="auto">
            <a:xfrm>
              <a:off x="1522995" y="2128555"/>
              <a:ext cx="355799" cy="357866"/>
            </a:xfrm>
            <a:custGeom>
              <a:avLst/>
              <a:gdLst>
                <a:gd name="T0" fmla="*/ 759 w 760"/>
                <a:gd name="T1" fmla="*/ 381 h 763"/>
                <a:gd name="T2" fmla="*/ 759 w 760"/>
                <a:gd name="T3" fmla="*/ 381 h 763"/>
                <a:gd name="T4" fmla="*/ 381 w 760"/>
                <a:gd name="T5" fmla="*/ 762 h 763"/>
                <a:gd name="T6" fmla="*/ 381 w 760"/>
                <a:gd name="T7" fmla="*/ 762 h 763"/>
                <a:gd name="T8" fmla="*/ 0 w 760"/>
                <a:gd name="T9" fmla="*/ 381 h 763"/>
                <a:gd name="T10" fmla="*/ 0 w 760"/>
                <a:gd name="T11" fmla="*/ 381 h 763"/>
                <a:gd name="T12" fmla="*/ 381 w 760"/>
                <a:gd name="T13" fmla="*/ 0 h 763"/>
                <a:gd name="T14" fmla="*/ 381 w 760"/>
                <a:gd name="T15" fmla="*/ 0 h 763"/>
                <a:gd name="T16" fmla="*/ 759 w 760"/>
                <a:gd name="T17" fmla="*/ 38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63">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1" name="Freeform 80">
              <a:extLst>
                <a:ext uri="{FF2B5EF4-FFF2-40B4-BE49-F238E27FC236}">
                  <a16:creationId xmlns:a16="http://schemas.microsoft.com/office/drawing/2014/main" id="{6F743895-55BB-D84E-8001-8DDD0D75C3CA}"/>
                </a:ext>
              </a:extLst>
            </p:cNvPr>
            <p:cNvSpPr>
              <a:spLocks noChangeArrowheads="1"/>
            </p:cNvSpPr>
            <p:nvPr/>
          </p:nvSpPr>
          <p:spPr bwMode="auto">
            <a:xfrm>
              <a:off x="2213906" y="1820333"/>
              <a:ext cx="575070" cy="575070"/>
            </a:xfrm>
            <a:custGeom>
              <a:avLst/>
              <a:gdLst>
                <a:gd name="T0" fmla="*/ 1226 w 1227"/>
                <a:gd name="T1" fmla="*/ 613 h 1227"/>
                <a:gd name="T2" fmla="*/ 1226 w 1227"/>
                <a:gd name="T3" fmla="*/ 613 h 1227"/>
                <a:gd name="T4" fmla="*/ 613 w 1227"/>
                <a:gd name="T5" fmla="*/ 1226 h 1227"/>
                <a:gd name="T6" fmla="*/ 613 w 1227"/>
                <a:gd name="T7" fmla="*/ 1226 h 1227"/>
                <a:gd name="T8" fmla="*/ 0 w 1227"/>
                <a:gd name="T9" fmla="*/ 613 h 1227"/>
                <a:gd name="T10" fmla="*/ 0 w 1227"/>
                <a:gd name="T11" fmla="*/ 613 h 1227"/>
                <a:gd name="T12" fmla="*/ 613 w 1227"/>
                <a:gd name="T13" fmla="*/ 0 h 1227"/>
                <a:gd name="T14" fmla="*/ 613 w 1227"/>
                <a:gd name="T15" fmla="*/ 0 h 1227"/>
                <a:gd name="T16" fmla="*/ 1226 w 1227"/>
                <a:gd name="T17" fmla="*/ 61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7" h="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2" name="Freeform 81">
              <a:extLst>
                <a:ext uri="{FF2B5EF4-FFF2-40B4-BE49-F238E27FC236}">
                  <a16:creationId xmlns:a16="http://schemas.microsoft.com/office/drawing/2014/main" id="{80A8A138-5081-694B-872C-C1B70CDA1F9B}"/>
                </a:ext>
              </a:extLst>
            </p:cNvPr>
            <p:cNvSpPr>
              <a:spLocks noChangeArrowheads="1"/>
            </p:cNvSpPr>
            <p:nvPr/>
          </p:nvSpPr>
          <p:spPr bwMode="auto">
            <a:xfrm>
              <a:off x="399747" y="1381789"/>
              <a:ext cx="548177" cy="548180"/>
            </a:xfrm>
            <a:custGeom>
              <a:avLst/>
              <a:gdLst>
                <a:gd name="T0" fmla="*/ 1169 w 1170"/>
                <a:gd name="T1" fmla="*/ 584 h 1168"/>
                <a:gd name="T2" fmla="*/ 1169 w 1170"/>
                <a:gd name="T3" fmla="*/ 584 h 1168"/>
                <a:gd name="T4" fmla="*/ 582 w 1170"/>
                <a:gd name="T5" fmla="*/ 1167 h 1168"/>
                <a:gd name="T6" fmla="*/ 582 w 1170"/>
                <a:gd name="T7" fmla="*/ 1167 h 1168"/>
                <a:gd name="T8" fmla="*/ 0 w 1170"/>
                <a:gd name="T9" fmla="*/ 584 h 1168"/>
                <a:gd name="T10" fmla="*/ 0 w 1170"/>
                <a:gd name="T11" fmla="*/ 584 h 1168"/>
                <a:gd name="T12" fmla="*/ 582 w 1170"/>
                <a:gd name="T13" fmla="*/ 0 h 1168"/>
                <a:gd name="T14" fmla="*/ 582 w 1170"/>
                <a:gd name="T15" fmla="*/ 0 h 1168"/>
                <a:gd name="T16" fmla="*/ 1169 w 1170"/>
                <a:gd name="T17" fmla="*/ 58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 h="1168">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89" name="Freeform 88">
              <a:extLst>
                <a:ext uri="{FF2B5EF4-FFF2-40B4-BE49-F238E27FC236}">
                  <a16:creationId xmlns:a16="http://schemas.microsoft.com/office/drawing/2014/main" id="{5D04BCCA-EE8E-454D-B6A1-247BCD5CC43E}"/>
                </a:ext>
              </a:extLst>
            </p:cNvPr>
            <p:cNvSpPr>
              <a:spLocks noChangeArrowheads="1"/>
            </p:cNvSpPr>
            <p:nvPr/>
          </p:nvSpPr>
          <p:spPr bwMode="auto">
            <a:xfrm>
              <a:off x="2265621" y="3818599"/>
              <a:ext cx="364073" cy="364073"/>
            </a:xfrm>
            <a:custGeom>
              <a:avLst/>
              <a:gdLst>
                <a:gd name="T0" fmla="*/ 776 w 777"/>
                <a:gd name="T1" fmla="*/ 386 h 775"/>
                <a:gd name="T2" fmla="*/ 776 w 777"/>
                <a:gd name="T3" fmla="*/ 386 h 775"/>
                <a:gd name="T4" fmla="*/ 389 w 777"/>
                <a:gd name="T5" fmla="*/ 774 h 775"/>
                <a:gd name="T6" fmla="*/ 389 w 777"/>
                <a:gd name="T7" fmla="*/ 774 h 775"/>
                <a:gd name="T8" fmla="*/ 0 w 777"/>
                <a:gd name="T9" fmla="*/ 386 h 775"/>
                <a:gd name="T10" fmla="*/ 0 w 777"/>
                <a:gd name="T11" fmla="*/ 386 h 775"/>
                <a:gd name="T12" fmla="*/ 389 w 777"/>
                <a:gd name="T13" fmla="*/ 0 h 775"/>
                <a:gd name="T14" fmla="*/ 389 w 777"/>
                <a:gd name="T15" fmla="*/ 0 h 775"/>
                <a:gd name="T16" fmla="*/ 776 w 777"/>
                <a:gd name="T17" fmla="*/ 386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775">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95" name="Freeform 41">
              <a:extLst>
                <a:ext uri="{FF2B5EF4-FFF2-40B4-BE49-F238E27FC236}">
                  <a16:creationId xmlns:a16="http://schemas.microsoft.com/office/drawing/2014/main" id="{21399CC6-A4A1-E94A-9B09-E262CD45A49B}"/>
                </a:ext>
              </a:extLst>
            </p:cNvPr>
            <p:cNvSpPr>
              <a:spLocks noChangeArrowheads="1"/>
            </p:cNvSpPr>
            <p:nvPr/>
          </p:nvSpPr>
          <p:spPr bwMode="auto">
            <a:xfrm>
              <a:off x="1065834" y="529527"/>
              <a:ext cx="1456293" cy="1456293"/>
            </a:xfrm>
            <a:custGeom>
              <a:avLst/>
              <a:gdLst>
                <a:gd name="T0" fmla="*/ 3102 w 3103"/>
                <a:gd name="T1" fmla="*/ 1551 h 3104"/>
                <a:gd name="T2" fmla="*/ 3102 w 3103"/>
                <a:gd name="T3" fmla="*/ 1551 h 3104"/>
                <a:gd name="T4" fmla="*/ 1552 w 3103"/>
                <a:gd name="T5" fmla="*/ 3103 h 3104"/>
                <a:gd name="T6" fmla="*/ 1552 w 3103"/>
                <a:gd name="T7" fmla="*/ 3103 h 3104"/>
                <a:gd name="T8" fmla="*/ 0 w 3103"/>
                <a:gd name="T9" fmla="*/ 1551 h 3104"/>
                <a:gd name="T10" fmla="*/ 0 w 3103"/>
                <a:gd name="T11" fmla="*/ 1551 h 3104"/>
                <a:gd name="T12" fmla="*/ 1552 w 3103"/>
                <a:gd name="T13" fmla="*/ 0 h 3104"/>
                <a:gd name="T14" fmla="*/ 1552 w 3103"/>
                <a:gd name="T15" fmla="*/ 0 h 3104"/>
                <a:gd name="T16" fmla="*/ 3102 w 3103"/>
                <a:gd name="T17" fmla="*/ 1551 h 3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3" h="3104">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alpha val="75000"/>
              </a:schemeClr>
            </a:solidFill>
            <a:ln>
              <a:noFill/>
            </a:ln>
            <a:effectLst/>
          </p:spPr>
          <p:txBody>
            <a:bodyPr wrap="none" anchor="ctr"/>
            <a:lstStyle/>
            <a:p>
              <a:endParaRPr lang="es-ES_tradnl" b="0" i="0" dirty="0">
                <a:latin typeface="Oxygen" panose="02000503000000090004" pitchFamily="2" charset="77"/>
              </a:endParaRPr>
            </a:p>
          </p:txBody>
        </p:sp>
        <p:sp>
          <p:nvSpPr>
            <p:cNvPr id="96" name="Freeform 95">
              <a:extLst>
                <a:ext uri="{FF2B5EF4-FFF2-40B4-BE49-F238E27FC236}">
                  <a16:creationId xmlns:a16="http://schemas.microsoft.com/office/drawing/2014/main" id="{5584940D-2E97-E543-90BB-3B149D0FB484}"/>
                </a:ext>
              </a:extLst>
            </p:cNvPr>
            <p:cNvSpPr>
              <a:spLocks noChangeArrowheads="1"/>
            </p:cNvSpPr>
            <p:nvPr/>
          </p:nvSpPr>
          <p:spPr bwMode="auto">
            <a:xfrm>
              <a:off x="1386466" y="922561"/>
              <a:ext cx="827439" cy="672296"/>
            </a:xfrm>
            <a:custGeom>
              <a:avLst/>
              <a:gdLst>
                <a:gd name="T0" fmla="*/ 1761 w 1762"/>
                <a:gd name="T1" fmla="*/ 171 h 1433"/>
                <a:gd name="T2" fmla="*/ 1761 w 1762"/>
                <a:gd name="T3" fmla="*/ 171 h 1433"/>
                <a:gd name="T4" fmla="*/ 1554 w 1762"/>
                <a:gd name="T5" fmla="*/ 227 h 1433"/>
                <a:gd name="T6" fmla="*/ 1554 w 1762"/>
                <a:gd name="T7" fmla="*/ 227 h 1433"/>
                <a:gd name="T8" fmla="*/ 1713 w 1762"/>
                <a:gd name="T9" fmla="*/ 26 h 1433"/>
                <a:gd name="T10" fmla="*/ 1713 w 1762"/>
                <a:gd name="T11" fmla="*/ 26 h 1433"/>
                <a:gd name="T12" fmla="*/ 1484 w 1762"/>
                <a:gd name="T13" fmla="*/ 114 h 1433"/>
                <a:gd name="T14" fmla="*/ 1484 w 1762"/>
                <a:gd name="T15" fmla="*/ 114 h 1433"/>
                <a:gd name="T16" fmla="*/ 1219 w 1762"/>
                <a:gd name="T17" fmla="*/ 0 h 1433"/>
                <a:gd name="T18" fmla="*/ 1219 w 1762"/>
                <a:gd name="T19" fmla="*/ 0 h 1433"/>
                <a:gd name="T20" fmla="*/ 857 w 1762"/>
                <a:gd name="T21" fmla="*/ 361 h 1433"/>
                <a:gd name="T22" fmla="*/ 857 w 1762"/>
                <a:gd name="T23" fmla="*/ 361 h 1433"/>
                <a:gd name="T24" fmla="*/ 867 w 1762"/>
                <a:gd name="T25" fmla="*/ 444 h 1433"/>
                <a:gd name="T26" fmla="*/ 867 w 1762"/>
                <a:gd name="T27" fmla="*/ 444 h 1433"/>
                <a:gd name="T28" fmla="*/ 122 w 1762"/>
                <a:gd name="T29" fmla="*/ 66 h 1433"/>
                <a:gd name="T30" fmla="*/ 122 w 1762"/>
                <a:gd name="T31" fmla="*/ 66 h 1433"/>
                <a:gd name="T32" fmla="*/ 74 w 1762"/>
                <a:gd name="T33" fmla="*/ 247 h 1433"/>
                <a:gd name="T34" fmla="*/ 74 w 1762"/>
                <a:gd name="T35" fmla="*/ 247 h 1433"/>
                <a:gd name="T36" fmla="*/ 235 w 1762"/>
                <a:gd name="T37" fmla="*/ 549 h 1433"/>
                <a:gd name="T38" fmla="*/ 235 w 1762"/>
                <a:gd name="T39" fmla="*/ 549 h 1433"/>
                <a:gd name="T40" fmla="*/ 71 w 1762"/>
                <a:gd name="T41" fmla="*/ 503 h 1433"/>
                <a:gd name="T42" fmla="*/ 71 w 1762"/>
                <a:gd name="T43" fmla="*/ 507 h 1433"/>
                <a:gd name="T44" fmla="*/ 71 w 1762"/>
                <a:gd name="T45" fmla="*/ 507 h 1433"/>
                <a:gd name="T46" fmla="*/ 361 w 1762"/>
                <a:gd name="T47" fmla="*/ 863 h 1433"/>
                <a:gd name="T48" fmla="*/ 361 w 1762"/>
                <a:gd name="T49" fmla="*/ 863 h 1433"/>
                <a:gd name="T50" fmla="*/ 266 w 1762"/>
                <a:gd name="T51" fmla="*/ 875 h 1433"/>
                <a:gd name="T52" fmla="*/ 266 w 1762"/>
                <a:gd name="T53" fmla="*/ 875 h 1433"/>
                <a:gd name="T54" fmla="*/ 197 w 1762"/>
                <a:gd name="T55" fmla="*/ 868 h 1433"/>
                <a:gd name="T56" fmla="*/ 197 w 1762"/>
                <a:gd name="T57" fmla="*/ 868 h 1433"/>
                <a:gd name="T58" fmla="*/ 535 w 1762"/>
                <a:gd name="T59" fmla="*/ 1120 h 1433"/>
                <a:gd name="T60" fmla="*/ 535 w 1762"/>
                <a:gd name="T61" fmla="*/ 1120 h 1433"/>
                <a:gd name="T62" fmla="*/ 86 w 1762"/>
                <a:gd name="T63" fmla="*/ 1275 h 1433"/>
                <a:gd name="T64" fmla="*/ 86 w 1762"/>
                <a:gd name="T65" fmla="*/ 1275 h 1433"/>
                <a:gd name="T66" fmla="*/ 0 w 1762"/>
                <a:gd name="T67" fmla="*/ 1269 h 1433"/>
                <a:gd name="T68" fmla="*/ 0 w 1762"/>
                <a:gd name="T69" fmla="*/ 1269 h 1433"/>
                <a:gd name="T70" fmla="*/ 553 w 1762"/>
                <a:gd name="T71" fmla="*/ 1432 h 1433"/>
                <a:gd name="T72" fmla="*/ 553 w 1762"/>
                <a:gd name="T73" fmla="*/ 1432 h 1433"/>
                <a:gd name="T74" fmla="*/ 1583 w 1762"/>
                <a:gd name="T75" fmla="*/ 404 h 1433"/>
                <a:gd name="T76" fmla="*/ 1583 w 1762"/>
                <a:gd name="T77" fmla="*/ 404 h 1433"/>
                <a:gd name="T78" fmla="*/ 1580 w 1762"/>
                <a:gd name="T79" fmla="*/ 357 h 1433"/>
                <a:gd name="T80" fmla="*/ 1580 w 1762"/>
                <a:gd name="T81" fmla="*/ 357 h 1433"/>
                <a:gd name="T82" fmla="*/ 1761 w 1762"/>
                <a:gd name="T83" fmla="*/ 171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2" h="1433">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98" name="Freeform 96">
              <a:extLst>
                <a:ext uri="{FF2B5EF4-FFF2-40B4-BE49-F238E27FC236}">
                  <a16:creationId xmlns:a16="http://schemas.microsoft.com/office/drawing/2014/main" id="{E5F8F15E-92EA-6A48-A85C-A60AFE42C74A}"/>
                </a:ext>
              </a:extLst>
            </p:cNvPr>
            <p:cNvSpPr>
              <a:spLocks noChangeArrowheads="1"/>
            </p:cNvSpPr>
            <p:nvPr/>
          </p:nvSpPr>
          <p:spPr bwMode="auto">
            <a:xfrm>
              <a:off x="267357" y="5355569"/>
              <a:ext cx="806753" cy="806753"/>
            </a:xfrm>
            <a:custGeom>
              <a:avLst/>
              <a:gdLst>
                <a:gd name="T0" fmla="*/ 688 w 1721"/>
                <a:gd name="T1" fmla="*/ 1578 h 1721"/>
                <a:gd name="T2" fmla="*/ 0 w 1721"/>
                <a:gd name="T3" fmla="*/ 1483 h 1721"/>
                <a:gd name="T4" fmla="*/ 0 w 1721"/>
                <a:gd name="T5" fmla="*/ 918 h 1721"/>
                <a:gd name="T6" fmla="*/ 688 w 1721"/>
                <a:gd name="T7" fmla="*/ 918 h 1721"/>
                <a:gd name="T8" fmla="*/ 688 w 1721"/>
                <a:gd name="T9" fmla="*/ 1578 h 1721"/>
                <a:gd name="T10" fmla="*/ 1720 w 1721"/>
                <a:gd name="T11" fmla="*/ 918 h 1721"/>
                <a:gd name="T12" fmla="*/ 1720 w 1721"/>
                <a:gd name="T13" fmla="*/ 1720 h 1721"/>
                <a:gd name="T14" fmla="*/ 804 w 1721"/>
                <a:gd name="T15" fmla="*/ 1591 h 1721"/>
                <a:gd name="T16" fmla="*/ 804 w 1721"/>
                <a:gd name="T17" fmla="*/ 918 h 1721"/>
                <a:gd name="T18" fmla="*/ 1720 w 1721"/>
                <a:gd name="T19" fmla="*/ 918 h 1721"/>
                <a:gd name="T20" fmla="*/ 804 w 1721"/>
                <a:gd name="T21" fmla="*/ 133 h 1721"/>
                <a:gd name="T22" fmla="*/ 1720 w 1721"/>
                <a:gd name="T23" fmla="*/ 0 h 1721"/>
                <a:gd name="T24" fmla="*/ 1720 w 1721"/>
                <a:gd name="T25" fmla="*/ 804 h 1721"/>
                <a:gd name="T26" fmla="*/ 804 w 1721"/>
                <a:gd name="T27" fmla="*/ 804 h 1721"/>
                <a:gd name="T28" fmla="*/ 804 w 1721"/>
                <a:gd name="T29" fmla="*/ 133 h 1721"/>
                <a:gd name="T30" fmla="*/ 0 w 1721"/>
                <a:gd name="T31" fmla="*/ 804 h 1721"/>
                <a:gd name="T32" fmla="*/ 0 w 1721"/>
                <a:gd name="T33" fmla="*/ 245 h 1721"/>
                <a:gd name="T34" fmla="*/ 688 w 1721"/>
                <a:gd name="T35" fmla="*/ 151 h 1721"/>
                <a:gd name="T36" fmla="*/ 688 w 1721"/>
                <a:gd name="T37" fmla="*/ 804 h 1721"/>
                <a:gd name="T38" fmla="*/ 0 w 1721"/>
                <a:gd name="T39" fmla="*/ 804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1" h="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a:effectLst/>
          </p:spPr>
          <p:txBody>
            <a:bodyPr wrap="none" anchor="ctr"/>
            <a:lstStyle/>
            <a:p>
              <a:endParaRPr lang="es-ES_tradnl" b="0" i="0" dirty="0">
                <a:latin typeface="Oxygen" panose="02000503000000090004" pitchFamily="2" charset="77"/>
              </a:endParaRPr>
            </a:p>
          </p:txBody>
        </p:sp>
        <p:sp>
          <p:nvSpPr>
            <p:cNvPr id="100" name="Freeform 99">
              <a:extLst>
                <a:ext uri="{FF2B5EF4-FFF2-40B4-BE49-F238E27FC236}">
                  <a16:creationId xmlns:a16="http://schemas.microsoft.com/office/drawing/2014/main" id="{90D92F40-73AC-A745-A06A-B3B97E6E6830}"/>
                </a:ext>
              </a:extLst>
            </p:cNvPr>
            <p:cNvSpPr>
              <a:spLocks noChangeArrowheads="1"/>
            </p:cNvSpPr>
            <p:nvPr/>
          </p:nvSpPr>
          <p:spPr bwMode="auto">
            <a:xfrm>
              <a:off x="248738" y="2515381"/>
              <a:ext cx="942811" cy="942812"/>
            </a:xfrm>
            <a:custGeom>
              <a:avLst/>
              <a:gdLst>
                <a:gd name="connsiteX0" fmla="*/ 361950 w 723540"/>
                <a:gd name="connsiteY0" fmla="*/ 248616 h 723540"/>
                <a:gd name="connsiteX1" fmla="*/ 248616 w 723540"/>
                <a:gd name="connsiteY1" fmla="*/ 361590 h 723540"/>
                <a:gd name="connsiteX2" fmla="*/ 361950 w 723540"/>
                <a:gd name="connsiteY2" fmla="*/ 474565 h 723540"/>
                <a:gd name="connsiteX3" fmla="*/ 474564 w 723540"/>
                <a:gd name="connsiteY3" fmla="*/ 361590 h 723540"/>
                <a:gd name="connsiteX4" fmla="*/ 361950 w 723540"/>
                <a:gd name="connsiteY4" fmla="*/ 248616 h 723540"/>
                <a:gd name="connsiteX5" fmla="*/ 361950 w 723540"/>
                <a:gd name="connsiteY5" fmla="*/ 180975 h 723540"/>
                <a:gd name="connsiteX6" fmla="*/ 542565 w 723540"/>
                <a:gd name="connsiteY6" fmla="*/ 361590 h 723540"/>
                <a:gd name="connsiteX7" fmla="*/ 361950 w 723540"/>
                <a:gd name="connsiteY7" fmla="*/ 542565 h 723540"/>
                <a:gd name="connsiteX8" fmla="*/ 180975 w 723540"/>
                <a:gd name="connsiteY8" fmla="*/ 361590 h 723540"/>
                <a:gd name="connsiteX9" fmla="*/ 361950 w 723540"/>
                <a:gd name="connsiteY9" fmla="*/ 180975 h 723540"/>
                <a:gd name="connsiteX10" fmla="*/ 556237 w 723540"/>
                <a:gd name="connsiteY10" fmla="*/ 142875 h 723540"/>
                <a:gd name="connsiteX11" fmla="*/ 580661 w 723540"/>
                <a:gd name="connsiteY11" fmla="*/ 167482 h 723540"/>
                <a:gd name="connsiteX12" fmla="*/ 556237 w 723540"/>
                <a:gd name="connsiteY12" fmla="*/ 191726 h 723540"/>
                <a:gd name="connsiteX13" fmla="*/ 531813 w 723540"/>
                <a:gd name="connsiteY13" fmla="*/ 167482 h 723540"/>
                <a:gd name="connsiteX14" fmla="*/ 556237 w 723540"/>
                <a:gd name="connsiteY14" fmla="*/ 142875 h 723540"/>
                <a:gd name="connsiteX15" fmla="*/ 226286 w 723540"/>
                <a:gd name="connsiteY15" fmla="*/ 68034 h 723540"/>
                <a:gd name="connsiteX16" fmla="*/ 67742 w 723540"/>
                <a:gd name="connsiteY16" fmla="*/ 226061 h 723540"/>
                <a:gd name="connsiteX17" fmla="*/ 67742 w 723540"/>
                <a:gd name="connsiteY17" fmla="*/ 497479 h 723540"/>
                <a:gd name="connsiteX18" fmla="*/ 226286 w 723540"/>
                <a:gd name="connsiteY18" fmla="*/ 655866 h 723540"/>
                <a:gd name="connsiteX19" fmla="*/ 497613 w 723540"/>
                <a:gd name="connsiteY19" fmla="*/ 655866 h 723540"/>
                <a:gd name="connsiteX20" fmla="*/ 656158 w 723540"/>
                <a:gd name="connsiteY20" fmla="*/ 497479 h 723540"/>
                <a:gd name="connsiteX21" fmla="*/ 656158 w 723540"/>
                <a:gd name="connsiteY21" fmla="*/ 226061 h 723540"/>
                <a:gd name="connsiteX22" fmla="*/ 497613 w 723540"/>
                <a:gd name="connsiteY22" fmla="*/ 68034 h 723540"/>
                <a:gd name="connsiteX23" fmla="*/ 226286 w 723540"/>
                <a:gd name="connsiteY23" fmla="*/ 0 h 723540"/>
                <a:gd name="connsiteX24" fmla="*/ 497613 w 723540"/>
                <a:gd name="connsiteY24" fmla="*/ 0 h 723540"/>
                <a:gd name="connsiteX25" fmla="*/ 723540 w 723540"/>
                <a:gd name="connsiteY25" fmla="*/ 226061 h 723540"/>
                <a:gd name="connsiteX26" fmla="*/ 723540 w 723540"/>
                <a:gd name="connsiteY26" fmla="*/ 497479 h 723540"/>
                <a:gd name="connsiteX27" fmla="*/ 497613 w 723540"/>
                <a:gd name="connsiteY27" fmla="*/ 723540 h 723540"/>
                <a:gd name="connsiteX28" fmla="*/ 226286 w 723540"/>
                <a:gd name="connsiteY28" fmla="*/ 723540 h 723540"/>
                <a:gd name="connsiteX29" fmla="*/ 0 w 723540"/>
                <a:gd name="connsiteY29" fmla="*/ 497479 h 723540"/>
                <a:gd name="connsiteX30" fmla="*/ 0 w 723540"/>
                <a:gd name="connsiteY30" fmla="*/ 226061 h 723540"/>
                <a:gd name="connsiteX31" fmla="*/ 226286 w 723540"/>
                <a:gd name="connsiteY31" fmla="*/ 0 h 72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3540" h="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a:effectLst/>
          </p:spPr>
          <p:txBody>
            <a:bodyPr wrap="square" anchor="ctr">
              <a:noAutofit/>
            </a:bodyPr>
            <a:lstStyle/>
            <a:p>
              <a:endParaRPr lang="es-ES_tradnl" b="0" i="0" dirty="0">
                <a:latin typeface="Oxygen" panose="02000503000000090004" pitchFamily="2" charset="77"/>
              </a:endParaRPr>
            </a:p>
          </p:txBody>
        </p:sp>
        <p:sp>
          <p:nvSpPr>
            <p:cNvPr id="113" name="Freeform 112">
              <a:extLst>
                <a:ext uri="{FF2B5EF4-FFF2-40B4-BE49-F238E27FC236}">
                  <a16:creationId xmlns:a16="http://schemas.microsoft.com/office/drawing/2014/main" id="{CCCC370C-535A-B040-BCF3-11F49A77C5EE}"/>
                </a:ext>
              </a:extLst>
            </p:cNvPr>
            <p:cNvSpPr/>
            <p:nvPr userDrawn="1"/>
          </p:nvSpPr>
          <p:spPr>
            <a:xfrm>
              <a:off x="1" y="250268"/>
              <a:ext cx="651645" cy="582876"/>
            </a:xfrm>
            <a:custGeom>
              <a:avLst/>
              <a:gdLst>
                <a:gd name="connsiteX0" fmla="*/ 0 w 651645"/>
                <a:gd name="connsiteY0" fmla="*/ 0 h 582876"/>
                <a:gd name="connsiteX1" fmla="*/ 518261 w 651645"/>
                <a:gd name="connsiteY1" fmla="*/ 0 h 582876"/>
                <a:gd name="connsiteX2" fmla="*/ 651645 w 651645"/>
                <a:gd name="connsiteY2" fmla="*/ 132921 h 582876"/>
                <a:gd name="connsiteX3" fmla="*/ 651645 w 651645"/>
                <a:gd name="connsiteY3" fmla="*/ 449955 h 582876"/>
                <a:gd name="connsiteX4" fmla="*/ 518261 w 651645"/>
                <a:gd name="connsiteY4" fmla="*/ 582876 h 582876"/>
                <a:gd name="connsiteX5" fmla="*/ 0 w 651645"/>
                <a:gd name="connsiteY5" fmla="*/ 582876 h 582876"/>
                <a:gd name="connsiteX6" fmla="*/ 0 w 651645"/>
                <a:gd name="connsiteY6" fmla="*/ 0 h 582876"/>
                <a:gd name="connsiteX7" fmla="*/ 106036 w 651645"/>
                <a:gd name="connsiteY7" fmla="*/ 95550 h 582876"/>
                <a:gd name="connsiteX8" fmla="*/ 106036 w 651645"/>
                <a:gd name="connsiteY8" fmla="*/ 469620 h 582876"/>
                <a:gd name="connsiteX9" fmla="*/ 436808 w 651645"/>
                <a:gd name="connsiteY9" fmla="*/ 282586 h 582876"/>
                <a:gd name="connsiteX10" fmla="*/ 106036 w 651645"/>
                <a:gd name="connsiteY10" fmla="*/ 95550 h 58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1645" h="582876">
                  <a:moveTo>
                    <a:pt x="0" y="0"/>
                  </a:moveTo>
                  <a:lnTo>
                    <a:pt x="518261" y="0"/>
                  </a:lnTo>
                  <a:cubicBezTo>
                    <a:pt x="592467" y="0"/>
                    <a:pt x="651645" y="59180"/>
                    <a:pt x="651645" y="132921"/>
                  </a:cubicBezTo>
                  <a:lnTo>
                    <a:pt x="651645" y="449955"/>
                  </a:lnTo>
                  <a:cubicBezTo>
                    <a:pt x="651645" y="523695"/>
                    <a:pt x="592467" y="582876"/>
                    <a:pt x="518261" y="582876"/>
                  </a:cubicBezTo>
                  <a:lnTo>
                    <a:pt x="0" y="582876"/>
                  </a:lnTo>
                  <a:lnTo>
                    <a:pt x="0" y="0"/>
                  </a:lnTo>
                  <a:close/>
                  <a:moveTo>
                    <a:pt x="106036" y="95550"/>
                  </a:moveTo>
                  <a:lnTo>
                    <a:pt x="106036" y="469620"/>
                  </a:lnTo>
                  <a:lnTo>
                    <a:pt x="436808" y="282586"/>
                  </a:lnTo>
                  <a:lnTo>
                    <a:pt x="106036" y="955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5" name="Freeform 114">
              <a:extLst>
                <a:ext uri="{FF2B5EF4-FFF2-40B4-BE49-F238E27FC236}">
                  <a16:creationId xmlns:a16="http://schemas.microsoft.com/office/drawing/2014/main" id="{467BDB33-C0EC-9749-B13A-323D1D545C94}"/>
                </a:ext>
              </a:extLst>
            </p:cNvPr>
            <p:cNvSpPr/>
            <p:nvPr userDrawn="1"/>
          </p:nvSpPr>
          <p:spPr>
            <a:xfrm>
              <a:off x="0" y="-190344"/>
              <a:ext cx="959866" cy="1464099"/>
            </a:xfrm>
            <a:custGeom>
              <a:avLst/>
              <a:gdLst>
                <a:gd name="connsiteX0" fmla="*/ 106036 w 959866"/>
                <a:gd name="connsiteY0" fmla="*/ 536162 h 1464099"/>
                <a:gd name="connsiteX1" fmla="*/ 436808 w 959866"/>
                <a:gd name="connsiteY1" fmla="*/ 723198 h 1464099"/>
                <a:gd name="connsiteX2" fmla="*/ 106036 w 959866"/>
                <a:gd name="connsiteY2" fmla="*/ 910232 h 1464099"/>
                <a:gd name="connsiteX3" fmla="*/ 229086 w 959866"/>
                <a:gd name="connsiteY3" fmla="*/ 0 h 1464099"/>
                <a:gd name="connsiteX4" fmla="*/ 959866 w 959866"/>
                <a:gd name="connsiteY4" fmla="*/ 732284 h 1464099"/>
                <a:gd name="connsiteX5" fmla="*/ 229086 w 959866"/>
                <a:gd name="connsiteY5" fmla="*/ 1464099 h 1464099"/>
                <a:gd name="connsiteX6" fmla="*/ 81850 w 959866"/>
                <a:gd name="connsiteY6" fmla="*/ 1449212 h 1464099"/>
                <a:gd name="connsiteX7" fmla="*/ 0 w 959866"/>
                <a:gd name="connsiteY7" fmla="*/ 1423745 h 1464099"/>
                <a:gd name="connsiteX8" fmla="*/ 0 w 959866"/>
                <a:gd name="connsiteY8" fmla="*/ 1023489 h 1464099"/>
                <a:gd name="connsiteX9" fmla="*/ 518261 w 959866"/>
                <a:gd name="connsiteY9" fmla="*/ 1023489 h 1464099"/>
                <a:gd name="connsiteX10" fmla="*/ 651645 w 959866"/>
                <a:gd name="connsiteY10" fmla="*/ 890568 h 1464099"/>
                <a:gd name="connsiteX11" fmla="*/ 651645 w 959866"/>
                <a:gd name="connsiteY11" fmla="*/ 573534 h 1464099"/>
                <a:gd name="connsiteX12" fmla="*/ 518261 w 959866"/>
                <a:gd name="connsiteY12" fmla="*/ 440613 h 1464099"/>
                <a:gd name="connsiteX13" fmla="*/ 0 w 959866"/>
                <a:gd name="connsiteY13" fmla="*/ 440613 h 1464099"/>
                <a:gd name="connsiteX14" fmla="*/ 0 w 959866"/>
                <a:gd name="connsiteY14" fmla="*/ 40265 h 1464099"/>
                <a:gd name="connsiteX15" fmla="*/ 81850 w 959866"/>
                <a:gd name="connsiteY15" fmla="*/ 14850 h 1464099"/>
                <a:gd name="connsiteX16" fmla="*/ 229086 w 959866"/>
                <a:gd name="connsiteY16" fmla="*/ 0 h 146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9866" h="1464099">
                  <a:moveTo>
                    <a:pt x="106036" y="536162"/>
                  </a:moveTo>
                  <a:lnTo>
                    <a:pt x="436808" y="723198"/>
                  </a:lnTo>
                  <a:lnTo>
                    <a:pt x="106036" y="910232"/>
                  </a:lnTo>
                  <a:close/>
                  <a:moveTo>
                    <a:pt x="229086" y="0"/>
                  </a:moveTo>
                  <a:cubicBezTo>
                    <a:pt x="632469" y="0"/>
                    <a:pt x="959866" y="327181"/>
                    <a:pt x="959866" y="732284"/>
                  </a:cubicBezTo>
                  <a:cubicBezTo>
                    <a:pt x="959866" y="1135979"/>
                    <a:pt x="632469" y="1464099"/>
                    <a:pt x="229086" y="1464099"/>
                  </a:cubicBezTo>
                  <a:cubicBezTo>
                    <a:pt x="178663" y="1464099"/>
                    <a:pt x="129420" y="1458972"/>
                    <a:pt x="81850" y="1449212"/>
                  </a:cubicBezTo>
                  <a:lnTo>
                    <a:pt x="0" y="1423745"/>
                  </a:lnTo>
                  <a:lnTo>
                    <a:pt x="0" y="1023489"/>
                  </a:lnTo>
                  <a:lnTo>
                    <a:pt x="518261" y="1023489"/>
                  </a:lnTo>
                  <a:cubicBezTo>
                    <a:pt x="592467" y="1023489"/>
                    <a:pt x="651645" y="964308"/>
                    <a:pt x="651645" y="890568"/>
                  </a:cubicBezTo>
                  <a:lnTo>
                    <a:pt x="651645" y="573534"/>
                  </a:lnTo>
                  <a:cubicBezTo>
                    <a:pt x="651645" y="499793"/>
                    <a:pt x="592467" y="440613"/>
                    <a:pt x="518261" y="440613"/>
                  </a:cubicBezTo>
                  <a:lnTo>
                    <a:pt x="0" y="440613"/>
                  </a:lnTo>
                  <a:lnTo>
                    <a:pt x="0" y="40265"/>
                  </a:lnTo>
                  <a:lnTo>
                    <a:pt x="81850" y="14850"/>
                  </a:lnTo>
                  <a:cubicBezTo>
                    <a:pt x="129420" y="5112"/>
                    <a:pt x="178663" y="0"/>
                    <a:pt x="229086" y="0"/>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Freeform 103">
              <a:extLst>
                <a:ext uri="{FF2B5EF4-FFF2-40B4-BE49-F238E27FC236}">
                  <a16:creationId xmlns:a16="http://schemas.microsoft.com/office/drawing/2014/main" id="{07E88B22-42FB-6444-9C93-B460E04159E8}"/>
                </a:ext>
              </a:extLst>
            </p:cNvPr>
            <p:cNvSpPr/>
            <p:nvPr userDrawn="1"/>
          </p:nvSpPr>
          <p:spPr>
            <a:xfrm>
              <a:off x="1" y="1474536"/>
              <a:ext cx="254475" cy="734515"/>
            </a:xfrm>
            <a:custGeom>
              <a:avLst/>
              <a:gdLst>
                <a:gd name="connsiteX0" fmla="*/ 0 w 254475"/>
                <a:gd name="connsiteY0" fmla="*/ 0 h 734515"/>
                <a:gd name="connsiteX1" fmla="*/ 13866 w 254475"/>
                <a:gd name="connsiteY1" fmla="*/ 4280 h 734515"/>
                <a:gd name="connsiteX2" fmla="*/ 254475 w 254475"/>
                <a:gd name="connsiteY2" fmla="*/ 367518 h 734515"/>
                <a:gd name="connsiteX3" fmla="*/ 13866 w 254475"/>
                <a:gd name="connsiteY3" fmla="*/ 730228 h 734515"/>
                <a:gd name="connsiteX4" fmla="*/ 0 w 254475"/>
                <a:gd name="connsiteY4" fmla="*/ 734515 h 734515"/>
                <a:gd name="connsiteX5" fmla="*/ 0 w 254475"/>
                <a:gd name="connsiteY5" fmla="*/ 0 h 73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475" h="734515">
                  <a:moveTo>
                    <a:pt x="0" y="0"/>
                  </a:moveTo>
                  <a:lnTo>
                    <a:pt x="13866" y="4280"/>
                  </a:lnTo>
                  <a:cubicBezTo>
                    <a:pt x="155459" y="63874"/>
                    <a:pt x="254475" y="203557"/>
                    <a:pt x="254475" y="367518"/>
                  </a:cubicBezTo>
                  <a:cubicBezTo>
                    <a:pt x="254475" y="530775"/>
                    <a:pt x="155459" y="670546"/>
                    <a:pt x="13866" y="730228"/>
                  </a:cubicBezTo>
                  <a:lnTo>
                    <a:pt x="0" y="734515"/>
                  </a:lnTo>
                  <a:lnTo>
                    <a:pt x="0" y="0"/>
                  </a:ln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Freeform 101">
              <a:extLst>
                <a:ext uri="{FF2B5EF4-FFF2-40B4-BE49-F238E27FC236}">
                  <a16:creationId xmlns:a16="http://schemas.microsoft.com/office/drawing/2014/main" id="{F9D85F2E-5961-9C41-B57C-D3644D17672F}"/>
                </a:ext>
              </a:extLst>
            </p:cNvPr>
            <p:cNvSpPr/>
            <p:nvPr userDrawn="1"/>
          </p:nvSpPr>
          <p:spPr>
            <a:xfrm>
              <a:off x="0" y="3995285"/>
              <a:ext cx="244132" cy="988932"/>
            </a:xfrm>
            <a:custGeom>
              <a:avLst/>
              <a:gdLst>
                <a:gd name="connsiteX0" fmla="*/ 0 w 244132"/>
                <a:gd name="connsiteY0" fmla="*/ 0 h 988932"/>
                <a:gd name="connsiteX1" fmla="*/ 59575 w 244132"/>
                <a:gd name="connsiteY1" fmla="*/ 49184 h 988932"/>
                <a:gd name="connsiteX2" fmla="*/ 244132 w 244132"/>
                <a:gd name="connsiteY2" fmla="*/ 495043 h 988932"/>
                <a:gd name="connsiteX3" fmla="*/ 59575 w 244132"/>
                <a:gd name="connsiteY3" fmla="*/ 939846 h 988932"/>
                <a:gd name="connsiteX4" fmla="*/ 0 w 244132"/>
                <a:gd name="connsiteY4" fmla="*/ 988932 h 988932"/>
                <a:gd name="connsiteX5" fmla="*/ 0 w 244132"/>
                <a:gd name="connsiteY5" fmla="*/ 0 h 98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32" h="988932">
                  <a:moveTo>
                    <a:pt x="0" y="0"/>
                  </a:moveTo>
                  <a:lnTo>
                    <a:pt x="59575" y="49184"/>
                  </a:lnTo>
                  <a:cubicBezTo>
                    <a:pt x="173545" y="163214"/>
                    <a:pt x="244132" y="320804"/>
                    <a:pt x="244132" y="495043"/>
                  </a:cubicBezTo>
                  <a:cubicBezTo>
                    <a:pt x="244132" y="668814"/>
                    <a:pt x="173545" y="826051"/>
                    <a:pt x="59575" y="939846"/>
                  </a:cubicBezTo>
                  <a:lnTo>
                    <a:pt x="0" y="988932"/>
                  </a:lnTo>
                  <a:lnTo>
                    <a:pt x="0" y="0"/>
                  </a:ln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050376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9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a16="http://schemas.microsoft.com/office/drawing/2014/main"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40" name="Freeform 139">
              <a:extLst>
                <a:ext uri="{FF2B5EF4-FFF2-40B4-BE49-F238E27FC236}">
                  <a16:creationId xmlns:a16="http://schemas.microsoft.com/office/drawing/2014/main"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22" name="Freeform 121">
              <a:extLst>
                <a:ext uri="{FF2B5EF4-FFF2-40B4-BE49-F238E27FC236}">
                  <a16:creationId xmlns:a16="http://schemas.microsoft.com/office/drawing/2014/main"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41" name="Freeform 140">
              <a:extLst>
                <a:ext uri="{FF2B5EF4-FFF2-40B4-BE49-F238E27FC236}">
                  <a16:creationId xmlns:a16="http://schemas.microsoft.com/office/drawing/2014/main"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19" name="Freeform 118">
              <a:extLst>
                <a:ext uri="{FF2B5EF4-FFF2-40B4-BE49-F238E27FC236}">
                  <a16:creationId xmlns:a16="http://schemas.microsoft.com/office/drawing/2014/main"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42" name="Freeform 141">
              <a:extLst>
                <a:ext uri="{FF2B5EF4-FFF2-40B4-BE49-F238E27FC236}">
                  <a16:creationId xmlns:a16="http://schemas.microsoft.com/office/drawing/2014/main"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59" name="Freeform 8">
              <a:extLst>
                <a:ext uri="{FF2B5EF4-FFF2-40B4-BE49-F238E27FC236}">
                  <a16:creationId xmlns:a16="http://schemas.microsoft.com/office/drawing/2014/main"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61" name="Freeform 10">
              <a:extLst>
                <a:ext uri="{FF2B5EF4-FFF2-40B4-BE49-F238E27FC236}">
                  <a16:creationId xmlns:a16="http://schemas.microsoft.com/office/drawing/2014/main"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63" name="Freeform 12">
              <a:extLst>
                <a:ext uri="{FF2B5EF4-FFF2-40B4-BE49-F238E27FC236}">
                  <a16:creationId xmlns:a16="http://schemas.microsoft.com/office/drawing/2014/main"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68" name="Freeform 17">
              <a:extLst>
                <a:ext uri="{FF2B5EF4-FFF2-40B4-BE49-F238E27FC236}">
                  <a16:creationId xmlns:a16="http://schemas.microsoft.com/office/drawing/2014/main"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71" name="Freeform 20">
              <a:extLst>
                <a:ext uri="{FF2B5EF4-FFF2-40B4-BE49-F238E27FC236}">
                  <a16:creationId xmlns:a16="http://schemas.microsoft.com/office/drawing/2014/main"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73" name="Freeform 22">
              <a:extLst>
                <a:ext uri="{FF2B5EF4-FFF2-40B4-BE49-F238E27FC236}">
                  <a16:creationId xmlns:a16="http://schemas.microsoft.com/office/drawing/2014/main"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74" name="Freeform 23">
              <a:extLst>
                <a:ext uri="{FF2B5EF4-FFF2-40B4-BE49-F238E27FC236}">
                  <a16:creationId xmlns:a16="http://schemas.microsoft.com/office/drawing/2014/main"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75" name="Freeform 24">
              <a:extLst>
                <a:ext uri="{FF2B5EF4-FFF2-40B4-BE49-F238E27FC236}">
                  <a16:creationId xmlns:a16="http://schemas.microsoft.com/office/drawing/2014/main"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81" name="Freeform 30">
              <a:extLst>
                <a:ext uri="{FF2B5EF4-FFF2-40B4-BE49-F238E27FC236}">
                  <a16:creationId xmlns:a16="http://schemas.microsoft.com/office/drawing/2014/main"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83" name="Freeform 82">
              <a:extLst>
                <a:ext uri="{FF2B5EF4-FFF2-40B4-BE49-F238E27FC236}">
                  <a16:creationId xmlns:a16="http://schemas.microsoft.com/office/drawing/2014/main"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Oxygen" panose="02000503000000090004" pitchFamily="2" charset="77"/>
              </a:endParaRPr>
            </a:p>
          </p:txBody>
        </p:sp>
        <p:sp>
          <p:nvSpPr>
            <p:cNvPr id="86" name="Freeform 85">
              <a:extLst>
                <a:ext uri="{FF2B5EF4-FFF2-40B4-BE49-F238E27FC236}">
                  <a16:creationId xmlns:a16="http://schemas.microsoft.com/office/drawing/2014/main"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Oxygen" panose="02000503000000090004" pitchFamily="2" charset="77"/>
              </a:endParaRPr>
            </a:p>
          </p:txBody>
        </p:sp>
      </p:grpSp>
      <p:grpSp>
        <p:nvGrpSpPr>
          <p:cNvPr id="180" name="Group 179">
            <a:extLst>
              <a:ext uri="{FF2B5EF4-FFF2-40B4-BE49-F238E27FC236}">
                <a16:creationId xmlns:a16="http://schemas.microsoft.com/office/drawing/2014/main"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a16="http://schemas.microsoft.com/office/drawing/2014/main"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28" name="Freeform 12">
              <a:extLst>
                <a:ext uri="{FF2B5EF4-FFF2-40B4-BE49-F238E27FC236}">
                  <a16:creationId xmlns:a16="http://schemas.microsoft.com/office/drawing/2014/main"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33" name="Freeform 17">
              <a:extLst>
                <a:ext uri="{FF2B5EF4-FFF2-40B4-BE49-F238E27FC236}">
                  <a16:creationId xmlns:a16="http://schemas.microsoft.com/office/drawing/2014/main"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36" name="Freeform 20">
              <a:extLst>
                <a:ext uri="{FF2B5EF4-FFF2-40B4-BE49-F238E27FC236}">
                  <a16:creationId xmlns:a16="http://schemas.microsoft.com/office/drawing/2014/main"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38" name="Freeform 22">
              <a:extLst>
                <a:ext uri="{FF2B5EF4-FFF2-40B4-BE49-F238E27FC236}">
                  <a16:creationId xmlns:a16="http://schemas.microsoft.com/office/drawing/2014/main"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40" name="Freeform 24">
              <a:extLst>
                <a:ext uri="{FF2B5EF4-FFF2-40B4-BE49-F238E27FC236}">
                  <a16:creationId xmlns:a16="http://schemas.microsoft.com/office/drawing/2014/main"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46" name="Freeform 30">
              <a:extLst>
                <a:ext uri="{FF2B5EF4-FFF2-40B4-BE49-F238E27FC236}">
                  <a16:creationId xmlns:a16="http://schemas.microsoft.com/office/drawing/2014/main"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Oxygen" panose="02000503000000090004" pitchFamily="2" charset="77"/>
              </a:endParaRPr>
            </a:p>
          </p:txBody>
        </p:sp>
        <p:sp>
          <p:nvSpPr>
            <p:cNvPr id="48" name="Freeform 47">
              <a:extLst>
                <a:ext uri="{FF2B5EF4-FFF2-40B4-BE49-F238E27FC236}">
                  <a16:creationId xmlns:a16="http://schemas.microsoft.com/office/drawing/2014/main"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Oxygen" panose="02000503000000090004" pitchFamily="2" charset="77"/>
              </a:endParaRPr>
            </a:p>
          </p:txBody>
        </p:sp>
        <p:sp>
          <p:nvSpPr>
            <p:cNvPr id="51" name="Freeform 50">
              <a:extLst>
                <a:ext uri="{FF2B5EF4-FFF2-40B4-BE49-F238E27FC236}">
                  <a16:creationId xmlns:a16="http://schemas.microsoft.com/office/drawing/2014/main"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Oxygen" panose="02000503000000090004" pitchFamily="2" charset="77"/>
              </a:endParaRPr>
            </a:p>
          </p:txBody>
        </p:sp>
        <p:sp>
          <p:nvSpPr>
            <p:cNvPr id="179" name="Freeform 178">
              <a:extLst>
                <a:ext uri="{FF2B5EF4-FFF2-40B4-BE49-F238E27FC236}">
                  <a16:creationId xmlns:a16="http://schemas.microsoft.com/office/drawing/2014/main"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48" name="Freeform 147">
              <a:extLst>
                <a:ext uri="{FF2B5EF4-FFF2-40B4-BE49-F238E27FC236}">
                  <a16:creationId xmlns:a16="http://schemas.microsoft.com/office/drawing/2014/main"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64" name="Freeform 163">
              <a:extLst>
                <a:ext uri="{FF2B5EF4-FFF2-40B4-BE49-F238E27FC236}">
                  <a16:creationId xmlns:a16="http://schemas.microsoft.com/office/drawing/2014/main"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62" name="Freeform 161">
              <a:extLst>
                <a:ext uri="{FF2B5EF4-FFF2-40B4-BE49-F238E27FC236}">
                  <a16:creationId xmlns:a16="http://schemas.microsoft.com/office/drawing/2014/main"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sp>
          <p:nvSpPr>
            <p:cNvPr id="178" name="Freeform 177">
              <a:extLst>
                <a:ext uri="{FF2B5EF4-FFF2-40B4-BE49-F238E27FC236}">
                  <a16:creationId xmlns:a16="http://schemas.microsoft.com/office/drawing/2014/main"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0" i="0" dirty="0">
                <a:latin typeface="Oxygen" panose="02000503000000090004" pitchFamily="2" charset="77"/>
              </a:endParaRPr>
            </a:p>
          </p:txBody>
        </p:sp>
      </p:grpSp>
    </p:spTree>
    <p:extLst>
      <p:ext uri="{BB962C8B-B14F-4D97-AF65-F5344CB8AC3E}">
        <p14:creationId xmlns:p14="http://schemas.microsoft.com/office/powerpoint/2010/main" val="2585816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Oxygen" panose="02000503000000090004" pitchFamily="2" charset="77"/>
              </a:defRPr>
            </a:lvl1pPr>
          </a:lstStyle>
          <a:p>
            <a:fld id="{B50CD552-C10E-614A-B810-77E320220E26}" type="datetimeFigureOut">
              <a:rPr lang="en-US" smtClean="0"/>
              <a:pPr/>
              <a:t>1/27/22</a:t>
            </a:fld>
            <a:endParaRPr lang="en-US" dirty="0"/>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Oxygen" panose="02000503000000090004" pitchFamily="2" charset="77"/>
              </a:defRPr>
            </a:lvl1pPr>
          </a:lstStyle>
          <a:p>
            <a:endParaRPr lang="en-US" dirty="0"/>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Oxygen" panose="02000503000000090004" pitchFamily="2" charset="77"/>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70" r:id="rId4"/>
    <p:sldLayoutId id="2147483673" r:id="rId5"/>
    <p:sldLayoutId id="2147483661" r:id="rId6"/>
    <p:sldLayoutId id="2147483662" r:id="rId7"/>
    <p:sldLayoutId id="2147483671" r:id="rId8"/>
    <p:sldLayoutId id="2147483674" r:id="rId9"/>
    <p:sldLayoutId id="2147483663" r:id="rId10"/>
    <p:sldLayoutId id="2147483667" r:id="rId11"/>
    <p:sldLayoutId id="2147483672"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b="0" i="0" kern="1200">
          <a:solidFill>
            <a:schemeClr val="tx1"/>
          </a:solidFill>
          <a:latin typeface="Oxygen" panose="0200050300000009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Oxygen" panose="02000503000000090004"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Oxygen" panose="02000503000000090004"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Oxygen" panose="02000503000000090004"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Oxygen" panose="02000503000000090004"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Oxygen" panose="0200050300000009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id="{A90D9147-49C0-6A4B-9222-A40E04CA3632}"/>
              </a:ext>
            </a:extLst>
          </p:cNvPr>
          <p:cNvSpPr txBox="1"/>
          <p:nvPr/>
        </p:nvSpPr>
        <p:spPr>
          <a:xfrm>
            <a:off x="564718" y="2640132"/>
            <a:ext cx="4667682" cy="986167"/>
          </a:xfrm>
          <a:prstGeom prst="rect">
            <a:avLst/>
          </a:prstGeom>
          <a:noFill/>
        </p:spPr>
        <p:txBody>
          <a:bodyPr wrap="square" rtlCol="0" anchor="b">
            <a:spAutoFit/>
          </a:bodyPr>
          <a:lstStyle/>
          <a:p>
            <a:pPr>
              <a:lnSpc>
                <a:spcPts val="7500"/>
              </a:lnSpc>
            </a:pPr>
            <a:r>
              <a:rPr lang="en-US" sz="6000" b="1" dirty="0">
                <a:solidFill>
                  <a:schemeClr val="tx2"/>
                </a:solidFill>
                <a:latin typeface="Oxygen" panose="02000503000000090004" pitchFamily="2" charset="77"/>
                <a:ea typeface="Source Serif Pro Semibold" panose="02040603050405020204" pitchFamily="18" charset="0"/>
                <a:cs typeface="Abhaya Libre ExtraBold" panose="02000603000000000000" pitchFamily="2" charset="77"/>
              </a:rPr>
              <a:t>YPI </a:t>
            </a:r>
          </a:p>
        </p:txBody>
      </p:sp>
      <p:sp>
        <p:nvSpPr>
          <p:cNvPr id="2" name="TextBox 1">
            <a:extLst>
              <a:ext uri="{FF2B5EF4-FFF2-40B4-BE49-F238E27FC236}">
                <a16:creationId xmlns:a16="http://schemas.microsoft.com/office/drawing/2014/main" id="{06A40143-7CCE-A147-85B9-107C026EA7EB}"/>
              </a:ext>
            </a:extLst>
          </p:cNvPr>
          <p:cNvSpPr txBox="1"/>
          <p:nvPr/>
        </p:nvSpPr>
        <p:spPr>
          <a:xfrm>
            <a:off x="564718" y="4541666"/>
            <a:ext cx="4681537" cy="461665"/>
          </a:xfrm>
          <a:prstGeom prst="rect">
            <a:avLst/>
          </a:prstGeom>
          <a:noFill/>
        </p:spPr>
        <p:txBody>
          <a:bodyPr wrap="square" rtlCol="0">
            <a:spAutoFit/>
          </a:bodyPr>
          <a:lstStyle/>
          <a:p>
            <a:r>
              <a:rPr lang="es-ES_tradnl" sz="2400" dirty="0" err="1">
                <a:latin typeface="Oxygen" panose="02000503000000090004" pitchFamily="2" charset="77"/>
                <a:ea typeface="Source Serif Pro" panose="02040603050405020204" pitchFamily="18" charset="0"/>
                <a:cs typeface="Abhaya Libre" panose="02000603000000000000" pitchFamily="2" charset="77"/>
              </a:rPr>
              <a:t>Make</a:t>
            </a:r>
            <a:r>
              <a:rPr lang="es-ES_tradnl" sz="2400" dirty="0">
                <a:latin typeface="Oxygen" panose="02000503000000090004" pitchFamily="2" charset="77"/>
                <a:ea typeface="Source Serif Pro" panose="02040603050405020204" pitchFamily="18" charset="0"/>
                <a:cs typeface="Abhaya Libre" panose="02000603000000000000" pitchFamily="2" charset="77"/>
              </a:rPr>
              <a:t> </a:t>
            </a:r>
            <a:r>
              <a:rPr lang="es-ES_tradnl" sz="2400" dirty="0" err="1">
                <a:latin typeface="Oxygen" panose="02000503000000090004" pitchFamily="2" charset="77"/>
                <a:ea typeface="Source Serif Pro" panose="02040603050405020204" pitchFamily="18" charset="0"/>
                <a:cs typeface="Abhaya Libre" panose="02000603000000000000" pitchFamily="2" charset="77"/>
              </a:rPr>
              <a:t>your</a:t>
            </a:r>
            <a:r>
              <a:rPr lang="es-ES_tradnl" sz="2400" dirty="0">
                <a:latin typeface="Oxygen" panose="02000503000000090004" pitchFamily="2" charset="77"/>
                <a:ea typeface="Source Serif Pro" panose="02040603050405020204" pitchFamily="18" charset="0"/>
                <a:cs typeface="Abhaya Libre" panose="02000603000000000000" pitchFamily="2" charset="77"/>
              </a:rPr>
              <a:t> </a:t>
            </a:r>
            <a:r>
              <a:rPr lang="es-ES_tradnl" sz="2400" dirty="0" err="1">
                <a:latin typeface="Oxygen" panose="02000503000000090004" pitchFamily="2" charset="77"/>
                <a:ea typeface="Source Serif Pro" panose="02040603050405020204" pitchFamily="18" charset="0"/>
                <a:cs typeface="Abhaya Libre" panose="02000603000000000000" pitchFamily="2" charset="77"/>
              </a:rPr>
              <a:t>privacy</a:t>
            </a:r>
            <a:r>
              <a:rPr lang="es-ES_tradnl" sz="2400" dirty="0">
                <a:latin typeface="Oxygen" panose="02000503000000090004" pitchFamily="2" charset="77"/>
                <a:ea typeface="Source Serif Pro" panose="02040603050405020204" pitchFamily="18" charset="0"/>
                <a:cs typeface="Abhaya Libre" panose="02000603000000000000" pitchFamily="2" charset="77"/>
              </a:rPr>
              <a:t> more </a:t>
            </a:r>
            <a:r>
              <a:rPr lang="es-ES_tradnl" sz="2400" dirty="0" err="1">
                <a:latin typeface="Oxygen" panose="02000503000000090004" pitchFamily="2" charset="77"/>
                <a:ea typeface="Source Serif Pro" panose="02040603050405020204" pitchFamily="18" charset="0"/>
                <a:cs typeface="Abhaya Libre" panose="02000603000000000000" pitchFamily="2" charset="77"/>
              </a:rPr>
              <a:t>private</a:t>
            </a:r>
            <a:endParaRPr lang="es-ES_tradnl" sz="2400" dirty="0">
              <a:latin typeface="Oxygen" panose="02000503000000090004" pitchFamily="2" charset="77"/>
              <a:ea typeface="Source Serif Pro" panose="02040603050405020204" pitchFamily="18" charset="0"/>
              <a:cs typeface="Abhaya Libre" panose="02000603000000000000" pitchFamily="2" charset="77"/>
            </a:endParaRPr>
          </a:p>
        </p:txBody>
      </p:sp>
      <p:sp>
        <p:nvSpPr>
          <p:cNvPr id="5" name="TextBox 4">
            <a:extLst>
              <a:ext uri="{FF2B5EF4-FFF2-40B4-BE49-F238E27FC236}">
                <a16:creationId xmlns:a16="http://schemas.microsoft.com/office/drawing/2014/main" id="{56424D73-41C2-C54B-9C2D-E42126C95339}"/>
              </a:ext>
            </a:extLst>
          </p:cNvPr>
          <p:cNvSpPr txBox="1"/>
          <p:nvPr/>
        </p:nvSpPr>
        <p:spPr>
          <a:xfrm>
            <a:off x="564718" y="3626299"/>
            <a:ext cx="6232966" cy="523220"/>
          </a:xfrm>
          <a:prstGeom prst="rect">
            <a:avLst/>
          </a:prstGeom>
          <a:noFill/>
        </p:spPr>
        <p:txBody>
          <a:bodyPr wrap="square">
            <a:spAutoFit/>
          </a:bodyPr>
          <a:lstStyle/>
          <a:p>
            <a:r>
              <a:rPr lang="en-US" sz="2800" b="1" dirty="0">
                <a:solidFill>
                  <a:schemeClr val="tx2"/>
                </a:solidFill>
                <a:latin typeface="Oxygen" panose="02000503000000090004" pitchFamily="2" charset="77"/>
                <a:ea typeface="Source Serif Pro Semibold" panose="02040603050405020204" pitchFamily="18" charset="0"/>
                <a:cs typeface="Abhaya Libre ExtraBold" panose="02000603000000000000" pitchFamily="2" charset="77"/>
              </a:rPr>
              <a:t>(Your Private Internet)</a:t>
            </a:r>
            <a:endParaRPr lang="en-US" sz="2800" dirty="0"/>
          </a:p>
        </p:txBody>
      </p:sp>
    </p:spTree>
    <p:extLst>
      <p:ext uri="{BB962C8B-B14F-4D97-AF65-F5344CB8AC3E}">
        <p14:creationId xmlns:p14="http://schemas.microsoft.com/office/powerpoint/2010/main" val="2179595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FE93A2C-5089-204E-8F05-7EC4E7ADE35C}"/>
              </a:ext>
            </a:extLst>
          </p:cNvPr>
          <p:cNvGrpSpPr/>
          <p:nvPr/>
        </p:nvGrpSpPr>
        <p:grpSpPr>
          <a:xfrm>
            <a:off x="6208870" y="3663090"/>
            <a:ext cx="1997391" cy="2384049"/>
            <a:chOff x="15787481" y="6578009"/>
            <a:chExt cx="3994782" cy="4768098"/>
          </a:xfrm>
        </p:grpSpPr>
        <p:sp>
          <p:nvSpPr>
            <p:cNvPr id="41" name="Arc 40"/>
            <p:cNvSpPr/>
            <p:nvPr/>
          </p:nvSpPr>
          <p:spPr>
            <a:xfrm rot="10800000">
              <a:off x="15787481" y="6578009"/>
              <a:ext cx="3994782" cy="3994789"/>
            </a:xfrm>
            <a:prstGeom prst="arc">
              <a:avLst>
                <a:gd name="adj1" fmla="val 7914138"/>
                <a:gd name="adj2" fmla="val 2868450"/>
              </a:avLst>
            </a:prstGeom>
            <a:ln w="88900" cap="rnd">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199" b="1" dirty="0">
                <a:solidFill>
                  <a:schemeClr val="tx2"/>
                </a:solidFill>
                <a:latin typeface="Oxygen" panose="02000503000000090004" pitchFamily="2" charset="77"/>
              </a:endParaRPr>
            </a:p>
          </p:txBody>
        </p:sp>
        <p:sp>
          <p:nvSpPr>
            <p:cNvPr id="42" name="Oval 41"/>
            <p:cNvSpPr/>
            <p:nvPr/>
          </p:nvSpPr>
          <p:spPr>
            <a:xfrm rot="10800000">
              <a:off x="16955620" y="9687602"/>
              <a:ext cx="1658505" cy="16585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3" tIns="118841" rIns="0" bIns="0" rtlCol="0" anchor="ctr"/>
            <a:lstStyle/>
            <a:p>
              <a:pPr algn="ctr"/>
              <a:endParaRPr lang="en-US" sz="3199" b="1" dirty="0">
                <a:solidFill>
                  <a:schemeClr val="tx2"/>
                </a:solidFill>
                <a:latin typeface="Oxygen" panose="02000503000000090004" pitchFamily="2" charset="77"/>
              </a:endParaRPr>
            </a:p>
          </p:txBody>
        </p:sp>
      </p:grpSp>
      <p:grpSp>
        <p:nvGrpSpPr>
          <p:cNvPr id="5" name="Group 4">
            <a:extLst>
              <a:ext uri="{FF2B5EF4-FFF2-40B4-BE49-F238E27FC236}">
                <a16:creationId xmlns:a16="http://schemas.microsoft.com/office/drawing/2014/main" id="{80AB57E4-17DE-8941-8650-9467E0FBD62C}"/>
              </a:ext>
            </a:extLst>
          </p:cNvPr>
          <p:cNvGrpSpPr/>
          <p:nvPr/>
        </p:nvGrpSpPr>
        <p:grpSpPr>
          <a:xfrm>
            <a:off x="4854463" y="1776426"/>
            <a:ext cx="1997391" cy="2412022"/>
            <a:chOff x="13078667" y="2804681"/>
            <a:chExt cx="3994782" cy="4824044"/>
          </a:xfrm>
        </p:grpSpPr>
        <p:sp>
          <p:nvSpPr>
            <p:cNvPr id="37" name="Arc 36"/>
            <p:cNvSpPr/>
            <p:nvPr/>
          </p:nvSpPr>
          <p:spPr>
            <a:xfrm>
              <a:off x="13078667" y="3633936"/>
              <a:ext cx="3994782" cy="3994789"/>
            </a:xfrm>
            <a:prstGeom prst="arc">
              <a:avLst>
                <a:gd name="adj1" fmla="val 7914138"/>
                <a:gd name="adj2" fmla="val 2868450"/>
              </a:avLst>
            </a:prstGeom>
            <a:ln w="88900" cap="rnd">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199" b="1" dirty="0">
                <a:solidFill>
                  <a:schemeClr val="tx2"/>
                </a:solidFill>
                <a:latin typeface="Oxygen" panose="02000503000000090004" pitchFamily="2" charset="77"/>
              </a:endParaRPr>
            </a:p>
          </p:txBody>
        </p:sp>
        <p:sp>
          <p:nvSpPr>
            <p:cNvPr id="43" name="Oval 42"/>
            <p:cNvSpPr/>
            <p:nvPr/>
          </p:nvSpPr>
          <p:spPr>
            <a:xfrm rot="10800000">
              <a:off x="14246806" y="2804681"/>
              <a:ext cx="1658505" cy="16585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65107" tIns="118841" rIns="0" bIns="0" rtlCol="0" anchor="ctr"/>
            <a:lstStyle/>
            <a:p>
              <a:pPr algn="ctr"/>
              <a:endParaRPr lang="en-US" sz="3199" b="1" dirty="0">
                <a:solidFill>
                  <a:schemeClr val="tx2"/>
                </a:solidFill>
                <a:latin typeface="Oxygen" panose="02000503000000090004" pitchFamily="2" charset="77"/>
              </a:endParaRPr>
            </a:p>
          </p:txBody>
        </p:sp>
      </p:grpSp>
      <p:grpSp>
        <p:nvGrpSpPr>
          <p:cNvPr id="2" name="Group 1">
            <a:extLst>
              <a:ext uri="{FF2B5EF4-FFF2-40B4-BE49-F238E27FC236}">
                <a16:creationId xmlns:a16="http://schemas.microsoft.com/office/drawing/2014/main" id="{33E85255-30F3-C346-A520-1AD7DC21BA2F}"/>
              </a:ext>
            </a:extLst>
          </p:cNvPr>
          <p:cNvGrpSpPr/>
          <p:nvPr/>
        </p:nvGrpSpPr>
        <p:grpSpPr>
          <a:xfrm>
            <a:off x="3500058" y="3663090"/>
            <a:ext cx="1997391" cy="2384049"/>
            <a:chOff x="10369857" y="6578009"/>
            <a:chExt cx="3994782" cy="4768098"/>
          </a:xfrm>
        </p:grpSpPr>
        <p:sp>
          <p:nvSpPr>
            <p:cNvPr id="27" name="Arc 26"/>
            <p:cNvSpPr/>
            <p:nvPr/>
          </p:nvSpPr>
          <p:spPr>
            <a:xfrm rot="10800000">
              <a:off x="10369857" y="6578009"/>
              <a:ext cx="3994782" cy="3994789"/>
            </a:xfrm>
            <a:prstGeom prst="arc">
              <a:avLst>
                <a:gd name="adj1" fmla="val 7914138"/>
                <a:gd name="adj2" fmla="val 2868450"/>
              </a:avLst>
            </a:prstGeom>
            <a:ln w="88900" cap="rnd">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199" b="1" dirty="0">
                <a:solidFill>
                  <a:schemeClr val="tx2"/>
                </a:solidFill>
                <a:latin typeface="Oxygen" panose="02000503000000090004" pitchFamily="2" charset="77"/>
              </a:endParaRPr>
            </a:p>
          </p:txBody>
        </p:sp>
        <p:sp>
          <p:nvSpPr>
            <p:cNvPr id="44" name="Oval 43"/>
            <p:cNvSpPr/>
            <p:nvPr/>
          </p:nvSpPr>
          <p:spPr>
            <a:xfrm rot="10800000">
              <a:off x="11537995" y="9687602"/>
              <a:ext cx="1658505" cy="16585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3" tIns="118841" rIns="0" bIns="0" rtlCol="0" anchor="ctr"/>
            <a:lstStyle/>
            <a:p>
              <a:pPr algn="ctr"/>
              <a:endParaRPr lang="en-US" sz="3199" b="1" dirty="0">
                <a:solidFill>
                  <a:schemeClr val="tx2"/>
                </a:solidFill>
                <a:latin typeface="Oxygen" panose="02000503000000090004" pitchFamily="2" charset="77"/>
              </a:endParaRPr>
            </a:p>
          </p:txBody>
        </p:sp>
      </p:grpSp>
      <p:grpSp>
        <p:nvGrpSpPr>
          <p:cNvPr id="4" name="Group 3">
            <a:extLst>
              <a:ext uri="{FF2B5EF4-FFF2-40B4-BE49-F238E27FC236}">
                <a16:creationId xmlns:a16="http://schemas.microsoft.com/office/drawing/2014/main" id="{B6328B0E-F578-F540-8798-AB59B2D47333}"/>
              </a:ext>
            </a:extLst>
          </p:cNvPr>
          <p:cNvGrpSpPr/>
          <p:nvPr/>
        </p:nvGrpSpPr>
        <p:grpSpPr>
          <a:xfrm>
            <a:off x="2131795" y="1776426"/>
            <a:ext cx="1997391" cy="2412022"/>
            <a:chOff x="7661040" y="2804681"/>
            <a:chExt cx="3994782" cy="4824044"/>
          </a:xfrm>
        </p:grpSpPr>
        <p:sp>
          <p:nvSpPr>
            <p:cNvPr id="25" name="Arc 24"/>
            <p:cNvSpPr/>
            <p:nvPr/>
          </p:nvSpPr>
          <p:spPr>
            <a:xfrm>
              <a:off x="7661040" y="3633936"/>
              <a:ext cx="3994782" cy="3994789"/>
            </a:xfrm>
            <a:prstGeom prst="arc">
              <a:avLst>
                <a:gd name="adj1" fmla="val 7914138"/>
                <a:gd name="adj2" fmla="val 2868450"/>
              </a:avLst>
            </a:prstGeom>
            <a:ln w="889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199" b="1" dirty="0">
                <a:solidFill>
                  <a:schemeClr val="tx2"/>
                </a:solidFill>
                <a:latin typeface="Oxygen" panose="02000503000000090004" pitchFamily="2" charset="77"/>
              </a:endParaRPr>
            </a:p>
          </p:txBody>
        </p:sp>
        <p:sp>
          <p:nvSpPr>
            <p:cNvPr id="45" name="Oval 44"/>
            <p:cNvSpPr/>
            <p:nvPr/>
          </p:nvSpPr>
          <p:spPr>
            <a:xfrm rot="10800000">
              <a:off x="8829178" y="2804681"/>
              <a:ext cx="1658505" cy="16585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3" tIns="118841" rIns="0" bIns="0" rtlCol="0" anchor="ctr"/>
            <a:lstStyle/>
            <a:p>
              <a:pPr algn="ctr"/>
              <a:endParaRPr lang="en-US" sz="3199" b="1" dirty="0">
                <a:solidFill>
                  <a:schemeClr val="tx2"/>
                </a:solidFill>
                <a:latin typeface="Oxygen" panose="02000503000000090004" pitchFamily="2" charset="77"/>
              </a:endParaRPr>
            </a:p>
          </p:txBody>
        </p:sp>
      </p:grpSp>
      <p:grpSp>
        <p:nvGrpSpPr>
          <p:cNvPr id="3" name="Group 2">
            <a:extLst>
              <a:ext uri="{FF2B5EF4-FFF2-40B4-BE49-F238E27FC236}">
                <a16:creationId xmlns:a16="http://schemas.microsoft.com/office/drawing/2014/main" id="{D0A02A47-A1CD-4F4E-90F5-13415DC9934E}"/>
              </a:ext>
            </a:extLst>
          </p:cNvPr>
          <p:cNvGrpSpPr/>
          <p:nvPr/>
        </p:nvGrpSpPr>
        <p:grpSpPr>
          <a:xfrm>
            <a:off x="791242" y="3663090"/>
            <a:ext cx="1997391" cy="2384049"/>
            <a:chOff x="4952225" y="6578009"/>
            <a:chExt cx="3994782" cy="4768098"/>
          </a:xfrm>
        </p:grpSpPr>
        <p:sp>
          <p:nvSpPr>
            <p:cNvPr id="24" name="Arc 23"/>
            <p:cNvSpPr/>
            <p:nvPr/>
          </p:nvSpPr>
          <p:spPr>
            <a:xfrm rot="10800000">
              <a:off x="4952225" y="6578009"/>
              <a:ext cx="3994782" cy="3994789"/>
            </a:xfrm>
            <a:prstGeom prst="arc">
              <a:avLst>
                <a:gd name="adj1" fmla="val 7914138"/>
                <a:gd name="adj2" fmla="val 2868450"/>
              </a:avLst>
            </a:prstGeom>
            <a:ln w="889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199" b="1" dirty="0">
                <a:solidFill>
                  <a:schemeClr val="tx2"/>
                </a:solidFill>
                <a:latin typeface="Oxygen" panose="02000503000000090004" pitchFamily="2" charset="77"/>
              </a:endParaRPr>
            </a:p>
          </p:txBody>
        </p:sp>
        <p:sp>
          <p:nvSpPr>
            <p:cNvPr id="46" name="Oval 45"/>
            <p:cNvSpPr/>
            <p:nvPr/>
          </p:nvSpPr>
          <p:spPr>
            <a:xfrm rot="10800000">
              <a:off x="6120363" y="9687602"/>
              <a:ext cx="1658505" cy="16585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3" tIns="118841" rIns="0" bIns="0" rtlCol="0" anchor="ctr"/>
            <a:lstStyle/>
            <a:p>
              <a:pPr algn="ctr"/>
              <a:endParaRPr lang="en-US" sz="3199" b="1" dirty="0">
                <a:solidFill>
                  <a:schemeClr val="tx2"/>
                </a:solidFill>
                <a:latin typeface="Oxygen" panose="02000503000000090004" pitchFamily="2" charset="77"/>
              </a:endParaRPr>
            </a:p>
          </p:txBody>
        </p:sp>
      </p:grpSp>
      <p:sp>
        <p:nvSpPr>
          <p:cNvPr id="47" name="Shape 2774"/>
          <p:cNvSpPr/>
          <p:nvPr/>
        </p:nvSpPr>
        <p:spPr>
          <a:xfrm>
            <a:off x="4309836" y="5486112"/>
            <a:ext cx="377832" cy="377832"/>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Oxygen" panose="02000503000000090004" pitchFamily="2" charset="77"/>
              <a:ea typeface="Roboto Bold" charset="0"/>
              <a:cs typeface="Roboto Bold" charset="0"/>
            </a:endParaRPr>
          </a:p>
        </p:txBody>
      </p:sp>
      <p:sp>
        <p:nvSpPr>
          <p:cNvPr id="48" name="Shape 2781"/>
          <p:cNvSpPr/>
          <p:nvPr/>
        </p:nvSpPr>
        <p:spPr>
          <a:xfrm>
            <a:off x="1620498" y="5443596"/>
            <a:ext cx="377832" cy="377832"/>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Oxygen" panose="02000503000000090004" pitchFamily="2" charset="77"/>
              <a:ea typeface="Roboto Bold" charset="0"/>
              <a:cs typeface="Roboto Bold" charset="0"/>
            </a:endParaRPr>
          </a:p>
        </p:txBody>
      </p:sp>
      <p:sp>
        <p:nvSpPr>
          <p:cNvPr id="49" name="Shape 2782"/>
          <p:cNvSpPr/>
          <p:nvPr/>
        </p:nvSpPr>
        <p:spPr>
          <a:xfrm>
            <a:off x="2955246" y="2027859"/>
            <a:ext cx="378197" cy="326386"/>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Oxygen" panose="02000503000000090004" pitchFamily="2" charset="77"/>
              <a:ea typeface="Roboto Bold" charset="0"/>
              <a:cs typeface="Roboto Bold" charset="0"/>
            </a:endParaRPr>
          </a:p>
        </p:txBody>
      </p:sp>
      <p:sp>
        <p:nvSpPr>
          <p:cNvPr id="50" name="Shape 2783"/>
          <p:cNvSpPr/>
          <p:nvPr/>
        </p:nvSpPr>
        <p:spPr>
          <a:xfrm>
            <a:off x="7018670" y="5511873"/>
            <a:ext cx="377832" cy="326310"/>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Oxygen" panose="02000503000000090004" pitchFamily="2" charset="77"/>
              <a:ea typeface="Roboto Bold" charset="0"/>
              <a:cs typeface="Roboto Bold" charset="0"/>
            </a:endParaRPr>
          </a:p>
        </p:txBody>
      </p:sp>
      <p:sp>
        <p:nvSpPr>
          <p:cNvPr id="51" name="Shape 2787"/>
          <p:cNvSpPr/>
          <p:nvPr/>
        </p:nvSpPr>
        <p:spPr>
          <a:xfrm>
            <a:off x="5664360" y="2002127"/>
            <a:ext cx="377598" cy="37785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Oxygen" panose="02000503000000090004" pitchFamily="2" charset="77"/>
              <a:ea typeface="Roboto Bold" charset="0"/>
              <a:cs typeface="Roboto Bold" charset="0"/>
            </a:endParaRPr>
          </a:p>
        </p:txBody>
      </p:sp>
      <p:sp>
        <p:nvSpPr>
          <p:cNvPr id="52" name="TextBox 51"/>
          <p:cNvSpPr txBox="1"/>
          <p:nvPr/>
        </p:nvSpPr>
        <p:spPr>
          <a:xfrm>
            <a:off x="3583080" y="4538103"/>
            <a:ext cx="1829006" cy="344133"/>
          </a:xfrm>
          <a:prstGeom prst="rect">
            <a:avLst/>
          </a:prstGeom>
          <a:noFill/>
        </p:spPr>
        <p:txBody>
          <a:bodyPr wrap="square" rtlCol="0">
            <a:spAutoFit/>
          </a:bodyPr>
          <a:lstStyle/>
          <a:p>
            <a:pPr algn="ctr">
              <a:lnSpc>
                <a:spcPts val="2220"/>
              </a:lnSpc>
            </a:pPr>
            <a:r>
              <a:rPr lang="en-US" sz="1400" dirty="0">
                <a:latin typeface="Oxygen" panose="02000503000000090004" pitchFamily="2" charset="77"/>
                <a:ea typeface="Lato Light" charset="0"/>
                <a:cs typeface="Poppins" pitchFamily="2" charset="77"/>
              </a:rPr>
              <a:t>Load </a:t>
            </a:r>
            <a:r>
              <a:rPr lang="en-US" sz="1400" dirty="0" err="1">
                <a:latin typeface="Oxygen" panose="02000503000000090004" pitchFamily="2" charset="77"/>
                <a:ea typeface="Lato Light" charset="0"/>
                <a:cs typeface="Poppins" pitchFamily="2" charset="77"/>
              </a:rPr>
              <a:t>RestAPI</a:t>
            </a:r>
            <a:endParaRPr lang="en-US" sz="1400" dirty="0">
              <a:latin typeface="Oxygen" panose="02000503000000090004" pitchFamily="2" charset="77"/>
              <a:ea typeface="Lato Light" charset="0"/>
              <a:cs typeface="Poppins" pitchFamily="2" charset="77"/>
            </a:endParaRPr>
          </a:p>
        </p:txBody>
      </p:sp>
      <p:sp>
        <p:nvSpPr>
          <p:cNvPr id="53" name="Rectangle 52"/>
          <p:cNvSpPr/>
          <p:nvPr/>
        </p:nvSpPr>
        <p:spPr>
          <a:xfrm>
            <a:off x="4003706" y="4093037"/>
            <a:ext cx="984564" cy="369332"/>
          </a:xfrm>
          <a:prstGeom prst="rect">
            <a:avLst/>
          </a:prstGeom>
        </p:spPr>
        <p:txBody>
          <a:bodyPr wrap="none">
            <a:spAutoFit/>
          </a:bodyPr>
          <a:lstStyle/>
          <a:p>
            <a:pPr algn="ctr"/>
            <a:r>
              <a:rPr lang="en-US" b="1" dirty="0">
                <a:solidFill>
                  <a:schemeClr val="tx2"/>
                </a:solidFill>
                <a:latin typeface="Oxygen" panose="02000503000000090004" pitchFamily="2" charset="77"/>
                <a:ea typeface="Roboto" charset="0"/>
                <a:cs typeface="Poppins" pitchFamily="2" charset="77"/>
              </a:rPr>
              <a:t>Step 03</a:t>
            </a:r>
          </a:p>
        </p:txBody>
      </p:sp>
      <p:sp>
        <p:nvSpPr>
          <p:cNvPr id="54" name="TextBox 53"/>
          <p:cNvSpPr txBox="1"/>
          <p:nvPr/>
        </p:nvSpPr>
        <p:spPr>
          <a:xfrm>
            <a:off x="4949669" y="3129830"/>
            <a:ext cx="1829006" cy="344133"/>
          </a:xfrm>
          <a:prstGeom prst="rect">
            <a:avLst/>
          </a:prstGeom>
          <a:noFill/>
        </p:spPr>
        <p:txBody>
          <a:bodyPr wrap="square" rtlCol="0">
            <a:spAutoFit/>
          </a:bodyPr>
          <a:lstStyle/>
          <a:p>
            <a:pPr algn="ctr">
              <a:lnSpc>
                <a:spcPts val="2220"/>
              </a:lnSpc>
            </a:pPr>
            <a:r>
              <a:rPr lang="en-US" sz="1400" dirty="0">
                <a:latin typeface="Oxygen" panose="02000503000000090004" pitchFamily="2" charset="77"/>
                <a:ea typeface="Lato Light" charset="0"/>
                <a:cs typeface="Poppins" pitchFamily="2" charset="77"/>
              </a:rPr>
              <a:t>Load </a:t>
            </a:r>
            <a:r>
              <a:rPr lang="en-US" sz="1400" dirty="0" err="1">
                <a:latin typeface="Oxygen" panose="02000503000000090004" pitchFamily="2" charset="77"/>
                <a:ea typeface="Lato Light" charset="0"/>
                <a:cs typeface="Poppins" pitchFamily="2" charset="77"/>
              </a:rPr>
              <a:t>GraphQL</a:t>
            </a:r>
            <a:endParaRPr lang="en-US" sz="1400" dirty="0">
              <a:latin typeface="Oxygen" panose="02000503000000090004" pitchFamily="2" charset="77"/>
              <a:ea typeface="Lato Light" charset="0"/>
              <a:cs typeface="Poppins" pitchFamily="2" charset="77"/>
            </a:endParaRPr>
          </a:p>
        </p:txBody>
      </p:sp>
      <p:sp>
        <p:nvSpPr>
          <p:cNvPr id="55" name="Rectangle 54"/>
          <p:cNvSpPr/>
          <p:nvPr/>
        </p:nvSpPr>
        <p:spPr>
          <a:xfrm>
            <a:off x="5359878" y="2684764"/>
            <a:ext cx="1005403" cy="369332"/>
          </a:xfrm>
          <a:prstGeom prst="rect">
            <a:avLst/>
          </a:prstGeom>
        </p:spPr>
        <p:txBody>
          <a:bodyPr wrap="none">
            <a:spAutoFit/>
          </a:bodyPr>
          <a:lstStyle/>
          <a:p>
            <a:pPr algn="ctr"/>
            <a:r>
              <a:rPr lang="en-US" b="1" dirty="0">
                <a:solidFill>
                  <a:schemeClr val="tx2"/>
                </a:solidFill>
                <a:latin typeface="Oxygen" panose="02000503000000090004" pitchFamily="2" charset="77"/>
                <a:ea typeface="Roboto" charset="0"/>
                <a:cs typeface="Poppins" pitchFamily="2" charset="77"/>
              </a:rPr>
              <a:t>Step 04</a:t>
            </a:r>
          </a:p>
        </p:txBody>
      </p:sp>
      <p:sp>
        <p:nvSpPr>
          <p:cNvPr id="58" name="TextBox 57"/>
          <p:cNvSpPr txBox="1"/>
          <p:nvPr/>
        </p:nvSpPr>
        <p:spPr>
          <a:xfrm>
            <a:off x="2211618" y="3129830"/>
            <a:ext cx="1829006" cy="344133"/>
          </a:xfrm>
          <a:prstGeom prst="rect">
            <a:avLst/>
          </a:prstGeom>
          <a:noFill/>
        </p:spPr>
        <p:txBody>
          <a:bodyPr wrap="square" rtlCol="0">
            <a:spAutoFit/>
          </a:bodyPr>
          <a:lstStyle/>
          <a:p>
            <a:pPr algn="ctr">
              <a:lnSpc>
                <a:spcPts val="2220"/>
              </a:lnSpc>
            </a:pPr>
            <a:r>
              <a:rPr lang="en-US" sz="1400" dirty="0">
                <a:latin typeface="Oxygen" panose="02000503000000090004" pitchFamily="2" charset="77"/>
                <a:ea typeface="Lato Light" charset="0"/>
                <a:cs typeface="Poppins" pitchFamily="2" charset="77"/>
              </a:rPr>
              <a:t>Load proxy</a:t>
            </a:r>
          </a:p>
        </p:txBody>
      </p:sp>
      <p:sp>
        <p:nvSpPr>
          <p:cNvPr id="59" name="Rectangle 58"/>
          <p:cNvSpPr/>
          <p:nvPr/>
        </p:nvSpPr>
        <p:spPr>
          <a:xfrm>
            <a:off x="2634650" y="2684764"/>
            <a:ext cx="979755" cy="369332"/>
          </a:xfrm>
          <a:prstGeom prst="rect">
            <a:avLst/>
          </a:prstGeom>
        </p:spPr>
        <p:txBody>
          <a:bodyPr wrap="none">
            <a:spAutoFit/>
          </a:bodyPr>
          <a:lstStyle/>
          <a:p>
            <a:pPr algn="ctr"/>
            <a:r>
              <a:rPr lang="en-US" b="1" dirty="0">
                <a:solidFill>
                  <a:schemeClr val="tx2"/>
                </a:solidFill>
                <a:latin typeface="Oxygen" panose="02000503000000090004" pitchFamily="2" charset="77"/>
                <a:ea typeface="Roboto" charset="0"/>
                <a:cs typeface="Poppins" pitchFamily="2" charset="77"/>
              </a:rPr>
              <a:t>Step 02</a:t>
            </a:r>
          </a:p>
        </p:txBody>
      </p:sp>
      <p:sp>
        <p:nvSpPr>
          <p:cNvPr id="60" name="TextBox 59"/>
          <p:cNvSpPr txBox="1"/>
          <p:nvPr/>
        </p:nvSpPr>
        <p:spPr>
          <a:xfrm>
            <a:off x="6292723" y="4538103"/>
            <a:ext cx="1829006" cy="344133"/>
          </a:xfrm>
          <a:prstGeom prst="rect">
            <a:avLst/>
          </a:prstGeom>
          <a:noFill/>
        </p:spPr>
        <p:txBody>
          <a:bodyPr wrap="square" rtlCol="0">
            <a:spAutoFit/>
          </a:bodyPr>
          <a:lstStyle/>
          <a:p>
            <a:pPr algn="ctr">
              <a:lnSpc>
                <a:spcPts val="2220"/>
              </a:lnSpc>
            </a:pPr>
            <a:r>
              <a:rPr lang="en-US" sz="1400" dirty="0">
                <a:latin typeface="Oxygen" panose="02000503000000090004" pitchFamily="2" charset="77"/>
                <a:ea typeface="Lato Light" charset="0"/>
                <a:cs typeface="Poppins" pitchFamily="2" charset="77"/>
              </a:rPr>
              <a:t>Load Plugins</a:t>
            </a:r>
          </a:p>
        </p:txBody>
      </p:sp>
      <p:sp>
        <p:nvSpPr>
          <p:cNvPr id="61" name="Rectangle 60"/>
          <p:cNvSpPr/>
          <p:nvPr/>
        </p:nvSpPr>
        <p:spPr>
          <a:xfrm>
            <a:off x="6699983" y="4093037"/>
            <a:ext cx="990976" cy="369332"/>
          </a:xfrm>
          <a:prstGeom prst="rect">
            <a:avLst/>
          </a:prstGeom>
        </p:spPr>
        <p:txBody>
          <a:bodyPr wrap="none">
            <a:spAutoFit/>
          </a:bodyPr>
          <a:lstStyle/>
          <a:p>
            <a:pPr algn="ctr"/>
            <a:r>
              <a:rPr lang="en-US" b="1" dirty="0">
                <a:solidFill>
                  <a:schemeClr val="tx2"/>
                </a:solidFill>
                <a:latin typeface="Oxygen" panose="02000503000000090004" pitchFamily="2" charset="77"/>
                <a:ea typeface="Roboto" charset="0"/>
                <a:cs typeface="Poppins" pitchFamily="2" charset="77"/>
              </a:rPr>
              <a:t>Step 05</a:t>
            </a:r>
          </a:p>
        </p:txBody>
      </p:sp>
      <p:sp>
        <p:nvSpPr>
          <p:cNvPr id="62" name="TextBox 61"/>
          <p:cNvSpPr txBox="1"/>
          <p:nvPr/>
        </p:nvSpPr>
        <p:spPr>
          <a:xfrm>
            <a:off x="870292" y="4538103"/>
            <a:ext cx="1829006" cy="626262"/>
          </a:xfrm>
          <a:prstGeom prst="rect">
            <a:avLst/>
          </a:prstGeom>
          <a:noFill/>
        </p:spPr>
        <p:txBody>
          <a:bodyPr wrap="square" rtlCol="0">
            <a:spAutoFit/>
          </a:bodyPr>
          <a:lstStyle/>
          <a:p>
            <a:pPr algn="ctr">
              <a:lnSpc>
                <a:spcPts val="2220"/>
              </a:lnSpc>
            </a:pPr>
            <a:r>
              <a:rPr lang="en-US" sz="1400" dirty="0">
                <a:latin typeface="Oxygen" panose="02000503000000090004" pitchFamily="2" charset="77"/>
                <a:ea typeface="Lato Light" charset="0"/>
                <a:cs typeface="Poppins" pitchFamily="2" charset="77"/>
              </a:rPr>
              <a:t>Load environment variables</a:t>
            </a:r>
          </a:p>
        </p:txBody>
      </p:sp>
      <p:sp>
        <p:nvSpPr>
          <p:cNvPr id="63" name="Rectangle 62"/>
          <p:cNvSpPr/>
          <p:nvPr/>
        </p:nvSpPr>
        <p:spPr>
          <a:xfrm>
            <a:off x="1310956" y="4093037"/>
            <a:ext cx="944489" cy="369332"/>
          </a:xfrm>
          <a:prstGeom prst="rect">
            <a:avLst/>
          </a:prstGeom>
        </p:spPr>
        <p:txBody>
          <a:bodyPr wrap="none">
            <a:spAutoFit/>
          </a:bodyPr>
          <a:lstStyle/>
          <a:p>
            <a:pPr algn="ctr"/>
            <a:r>
              <a:rPr lang="en-US" b="1" dirty="0">
                <a:solidFill>
                  <a:schemeClr val="tx2"/>
                </a:solidFill>
                <a:latin typeface="Oxygen" panose="02000503000000090004" pitchFamily="2" charset="77"/>
                <a:ea typeface="Roboto" charset="0"/>
                <a:cs typeface="Poppins" pitchFamily="2" charset="77"/>
              </a:rPr>
              <a:t>Step 01</a:t>
            </a:r>
          </a:p>
        </p:txBody>
      </p:sp>
      <p:sp>
        <p:nvSpPr>
          <p:cNvPr id="29" name="Rectangle 28">
            <a:extLst>
              <a:ext uri="{FF2B5EF4-FFF2-40B4-BE49-F238E27FC236}">
                <a16:creationId xmlns:a16="http://schemas.microsoft.com/office/drawing/2014/main" id="{4D36F0B4-8937-FF49-90F3-EECC057A65FD}"/>
              </a:ext>
            </a:extLst>
          </p:cNvPr>
          <p:cNvSpPr>
            <a:spLocks/>
          </p:cNvSpPr>
          <p:nvPr/>
        </p:nvSpPr>
        <p:spPr bwMode="auto">
          <a:xfrm>
            <a:off x="550864" y="563441"/>
            <a:ext cx="8245474"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3600" b="1" dirty="0">
                <a:solidFill>
                  <a:schemeClr val="tx2"/>
                </a:solidFill>
                <a:latin typeface="Oxygen" panose="02000503000000090004" pitchFamily="2" charset="77"/>
                <a:ea typeface="Roboto" charset="0"/>
                <a:cs typeface="Poppins" pitchFamily="2" charset="77"/>
                <a:sym typeface="Bebas Neue" charset="0"/>
              </a:rPr>
              <a:t>The Process</a:t>
            </a:r>
            <a:endParaRPr lang="en-US" sz="3600" b="1" dirty="0">
              <a:solidFill>
                <a:schemeClr val="accent2"/>
              </a:solidFill>
              <a:latin typeface="Oxygen" panose="02000503000000090004" pitchFamily="2" charset="77"/>
              <a:ea typeface="Roboto" charset="0"/>
              <a:cs typeface="Poppins" pitchFamily="2" charset="77"/>
              <a:sym typeface="Bebas Neue" charset="0"/>
            </a:endParaRPr>
          </a:p>
        </p:txBody>
      </p:sp>
    </p:spTree>
    <p:extLst>
      <p:ext uri="{BB962C8B-B14F-4D97-AF65-F5344CB8AC3E}">
        <p14:creationId xmlns:p14="http://schemas.microsoft.com/office/powerpoint/2010/main" val="2562276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2312622" y="674097"/>
            <a:ext cx="5005377" cy="4069352"/>
            <a:chOff x="4300539" y="1984376"/>
            <a:chExt cx="3589338" cy="2890838"/>
          </a:xfrm>
        </p:grpSpPr>
        <p:sp>
          <p:nvSpPr>
            <p:cNvPr id="6" name="Freeform 5"/>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7" name="Freeform 6"/>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8" name="Freeform 7"/>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9" name="Rectangle 8"/>
            <p:cNvSpPr>
              <a:spLocks noChangeArrowheads="1"/>
            </p:cNvSpPr>
            <p:nvPr/>
          </p:nvSpPr>
          <p:spPr bwMode="auto">
            <a:xfrm>
              <a:off x="4456114" y="2147889"/>
              <a:ext cx="3278188" cy="1841500"/>
            </a:xfrm>
            <a:prstGeom prst="rect">
              <a:avLst/>
            </a:prstGeom>
            <a:solidFill>
              <a:srgbClr val="7E7E7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0" name="Freeform 9"/>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1" name="Freeform 10"/>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4" name="Oval 11"/>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5" name="Oval 12"/>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6" name="Oval 13"/>
            <p:cNvSpPr>
              <a:spLocks noChangeArrowheads="1"/>
            </p:cNvSpPr>
            <p:nvPr/>
          </p:nvSpPr>
          <p:spPr bwMode="auto">
            <a:xfrm>
              <a:off x="6078539" y="2049464"/>
              <a:ext cx="33338" cy="31750"/>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7" name="Oval 14"/>
            <p:cNvSpPr>
              <a:spLocks noChangeArrowheads="1"/>
            </p:cNvSpPr>
            <p:nvPr/>
          </p:nvSpPr>
          <p:spPr bwMode="auto">
            <a:xfrm>
              <a:off x="6088064" y="2055814"/>
              <a:ext cx="15875" cy="19050"/>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8" name="Oval 15"/>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19" name="Freeform 16"/>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sp>
          <p:nvSpPr>
            <p:cNvPr id="20" name="Freeform 17"/>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03" tIns="22851" rIns="45703" bIns="22851" numCol="1" anchor="t" anchorCtr="0" compatLnSpc="1">
              <a:prstTxWarp prst="textNoShape">
                <a:avLst/>
              </a:prstTxWarp>
            </a:bodyPr>
            <a:lstStyle/>
            <a:p>
              <a:endParaRPr lang="id-ID" sz="2400" dirty="0">
                <a:solidFill>
                  <a:schemeClr val="tx2"/>
                </a:solidFill>
                <a:latin typeface="Oxygen" panose="02000503000000090004" pitchFamily="2" charset="77"/>
              </a:endParaRPr>
            </a:p>
          </p:txBody>
        </p:sp>
      </p:grpSp>
      <p:sp>
        <p:nvSpPr>
          <p:cNvPr id="27" name="TextBox 26"/>
          <p:cNvSpPr txBox="1"/>
          <p:nvPr/>
        </p:nvSpPr>
        <p:spPr>
          <a:xfrm>
            <a:off x="550863" y="5015365"/>
            <a:ext cx="8245474" cy="830997"/>
          </a:xfrm>
          <a:prstGeom prst="rect">
            <a:avLst/>
          </a:prstGeom>
          <a:noFill/>
        </p:spPr>
        <p:txBody>
          <a:bodyPr wrap="square" rtlCol="0">
            <a:spAutoFit/>
          </a:bodyPr>
          <a:lstStyle/>
          <a:p>
            <a:r>
              <a:rPr lang="en-US" sz="4800" b="1" dirty="0">
                <a:solidFill>
                  <a:schemeClr val="tx2"/>
                </a:solidFill>
                <a:latin typeface="Oxygen" panose="02000503000000090004" pitchFamily="2" charset="77"/>
                <a:cs typeface="Arima Madurai Black" pitchFamily="2" charset="77"/>
              </a:rPr>
              <a:t>Application</a:t>
            </a:r>
          </a:p>
        </p:txBody>
      </p:sp>
      <p:sp>
        <p:nvSpPr>
          <p:cNvPr id="29" name="TextBox 28"/>
          <p:cNvSpPr txBox="1"/>
          <p:nvPr/>
        </p:nvSpPr>
        <p:spPr>
          <a:xfrm>
            <a:off x="550863" y="5887420"/>
            <a:ext cx="8245475" cy="458587"/>
          </a:xfrm>
          <a:prstGeom prst="rect">
            <a:avLst/>
          </a:prstGeom>
          <a:noFill/>
        </p:spPr>
        <p:txBody>
          <a:bodyPr wrap="square" rtlCol="0">
            <a:spAutoFit/>
          </a:bodyPr>
          <a:lstStyle/>
          <a:p>
            <a:pPr>
              <a:lnSpc>
                <a:spcPts val="3000"/>
              </a:lnSpc>
            </a:pPr>
            <a:r>
              <a:rPr lang="en-US" sz="2200" dirty="0">
                <a:latin typeface="Oxygen" panose="02000503000000090004" pitchFamily="2" charset="77"/>
                <a:ea typeface="Lato Light" panose="020F0502020204030203" pitchFamily="34" charset="0"/>
                <a:cs typeface="Abhaya Libre" panose="02000603000000000000" pitchFamily="2" charset="77"/>
              </a:rPr>
              <a:t>Application quietly runs in background without any interruptions</a:t>
            </a:r>
          </a:p>
        </p:txBody>
      </p:sp>
      <p:pic>
        <p:nvPicPr>
          <p:cNvPr id="13" name="Picture Placeholder 12">
            <a:extLst>
              <a:ext uri="{FF2B5EF4-FFF2-40B4-BE49-F238E27FC236}">
                <a16:creationId xmlns:a16="http://schemas.microsoft.com/office/drawing/2014/main" id="{78AE515E-840F-BC4C-8F56-318D94B901A0}"/>
              </a:ext>
            </a:extLst>
          </p:cNvPr>
          <p:cNvPicPr>
            <a:picLocks noGrp="1" noChangeAspect="1"/>
          </p:cNvPicPr>
          <p:nvPr>
            <p:ph type="pic" sz="quarter" idx="14"/>
          </p:nvPr>
        </p:nvPicPr>
        <p:blipFill>
          <a:blip r:embed="rId2">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86200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50863" y="1523500"/>
            <a:ext cx="8245474" cy="1566198"/>
          </a:xfrm>
          <a:prstGeom prst="rect">
            <a:avLst/>
          </a:prstGeom>
          <a:noFill/>
        </p:spPr>
        <p:txBody>
          <a:bodyPr wrap="square" rtlCol="0">
            <a:spAutoFit/>
          </a:bodyPr>
          <a:lstStyle/>
          <a:p>
            <a:pPr>
              <a:lnSpc>
                <a:spcPts val="4000"/>
              </a:lnSpc>
            </a:pPr>
            <a:r>
              <a:rPr lang="en-US" sz="2200" dirty="0">
                <a:latin typeface="Oxygen" panose="02000503000000090004" pitchFamily="2" charset="77"/>
                <a:ea typeface="Lato Light" panose="020F0502020204030203" pitchFamily="34" charset="0"/>
                <a:cs typeface="Abhaya Libre" panose="02000603000000000000" pitchFamily="2" charset="77"/>
              </a:rPr>
              <a:t>Special thanks to our mentor Dr. Gunjan Mukherjee for guiding us on a right path and providing key notes and references in the completion of our project.</a:t>
            </a:r>
            <a:endParaRPr lang="en-US" sz="2200" u="sng" dirty="0">
              <a:solidFill>
                <a:schemeClr val="accent1"/>
              </a:solidFill>
              <a:latin typeface="Oxygen" panose="02000503000000090004" pitchFamily="2" charset="77"/>
              <a:ea typeface="Lato Light" panose="020F0502020204030203" pitchFamily="34" charset="0"/>
              <a:cs typeface="Abhaya Libre" panose="02000603000000000000" pitchFamily="2" charset="77"/>
            </a:endParaRPr>
          </a:p>
        </p:txBody>
      </p:sp>
      <p:sp>
        <p:nvSpPr>
          <p:cNvPr id="16" name="TextBox 15"/>
          <p:cNvSpPr txBox="1"/>
          <p:nvPr/>
        </p:nvSpPr>
        <p:spPr>
          <a:xfrm>
            <a:off x="550863" y="549275"/>
            <a:ext cx="8245475" cy="646331"/>
          </a:xfrm>
          <a:prstGeom prst="rect">
            <a:avLst/>
          </a:prstGeom>
          <a:noFill/>
        </p:spPr>
        <p:txBody>
          <a:bodyPr wrap="square" rtlCol="0">
            <a:spAutoFit/>
          </a:bodyPr>
          <a:lstStyle/>
          <a:p>
            <a:r>
              <a:rPr lang="en-US" sz="3600" b="1" dirty="0">
                <a:solidFill>
                  <a:schemeClr val="tx2"/>
                </a:solidFill>
                <a:latin typeface="Oxygen" panose="02000503000000090004" pitchFamily="2" charset="77"/>
                <a:cs typeface="Mukta Medium" panose="020B0000000000000000" pitchFamily="34" charset="77"/>
              </a:rPr>
              <a:t>Credits</a:t>
            </a:r>
          </a:p>
        </p:txBody>
      </p:sp>
    </p:spTree>
    <p:extLst>
      <p:ext uri="{BB962C8B-B14F-4D97-AF65-F5344CB8AC3E}">
        <p14:creationId xmlns:p14="http://schemas.microsoft.com/office/powerpoint/2010/main" val="61400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09344" y="2383984"/>
            <a:ext cx="4373312" cy="1569660"/>
          </a:xfrm>
          <a:prstGeom prst="rect">
            <a:avLst/>
          </a:prstGeom>
          <a:noFill/>
        </p:spPr>
        <p:txBody>
          <a:bodyPr wrap="none" rtlCol="0">
            <a:spAutoFit/>
          </a:bodyPr>
          <a:lstStyle/>
          <a:p>
            <a:pPr algn="ctr"/>
            <a:r>
              <a:rPr lang="en-US" sz="9600" b="1" dirty="0">
                <a:solidFill>
                  <a:schemeClr val="tx2"/>
                </a:solidFill>
                <a:latin typeface="Oxygen" panose="02000503000000090004" pitchFamily="2" charset="77"/>
                <a:ea typeface="Nunito Bold" charset="0"/>
                <a:cs typeface="Arima Madurai Black" pitchFamily="2" charset="77"/>
              </a:rPr>
              <a:t>Thanks!</a:t>
            </a:r>
          </a:p>
        </p:txBody>
      </p:sp>
      <p:sp>
        <p:nvSpPr>
          <p:cNvPr id="6" name="TextBox 5">
            <a:extLst>
              <a:ext uri="{FF2B5EF4-FFF2-40B4-BE49-F238E27FC236}">
                <a16:creationId xmlns:a16="http://schemas.microsoft.com/office/drawing/2014/main" id="{DAAA46AF-6727-1245-BF23-C314AB3B9748}"/>
              </a:ext>
            </a:extLst>
          </p:cNvPr>
          <p:cNvSpPr txBox="1"/>
          <p:nvPr/>
        </p:nvSpPr>
        <p:spPr>
          <a:xfrm>
            <a:off x="4464928" y="4071923"/>
            <a:ext cx="6273478" cy="369332"/>
          </a:xfrm>
          <a:prstGeom prst="rect">
            <a:avLst/>
          </a:prstGeom>
          <a:noFill/>
        </p:spPr>
        <p:txBody>
          <a:bodyPr wrap="square">
            <a:spAutoFit/>
          </a:bodyPr>
          <a:lstStyle/>
          <a:p>
            <a:r>
              <a:rPr lang="en-US" sz="1800" b="1" dirty="0">
                <a:solidFill>
                  <a:schemeClr val="tx2"/>
                </a:solidFill>
                <a:latin typeface="Oxygen" panose="02000503000000090004" pitchFamily="2" charset="77"/>
                <a:ea typeface="Source Serif Pro Semibold" panose="02040603050405020204" pitchFamily="18" charset="0"/>
                <a:cs typeface="Abhaya Libre ExtraBold" panose="02000603000000000000" pitchFamily="2" charset="77"/>
              </a:rPr>
              <a:t>From MCA 2</a:t>
            </a:r>
            <a:r>
              <a:rPr lang="en-US" sz="1800" b="1" baseline="30000" dirty="0">
                <a:solidFill>
                  <a:schemeClr val="tx2"/>
                </a:solidFill>
                <a:latin typeface="Oxygen" panose="02000503000000090004" pitchFamily="2" charset="77"/>
                <a:ea typeface="Source Serif Pro Semibold" panose="02040603050405020204" pitchFamily="18" charset="0"/>
                <a:cs typeface="Abhaya Libre ExtraBold" panose="02000603000000000000" pitchFamily="2" charset="77"/>
              </a:rPr>
              <a:t>nd</a:t>
            </a:r>
            <a:r>
              <a:rPr lang="en-US" sz="1800" b="1" dirty="0">
                <a:solidFill>
                  <a:schemeClr val="tx2"/>
                </a:solidFill>
                <a:latin typeface="Oxygen" panose="02000503000000090004" pitchFamily="2" charset="77"/>
                <a:ea typeface="Source Serif Pro Semibold" panose="02040603050405020204" pitchFamily="18" charset="0"/>
                <a:cs typeface="Abhaya Libre ExtraBold" panose="02000603000000000000" pitchFamily="2" charset="77"/>
              </a:rPr>
              <a:t> year 2020-2021</a:t>
            </a:r>
            <a:endParaRPr lang="en-US" dirty="0"/>
          </a:p>
        </p:txBody>
      </p:sp>
    </p:spTree>
    <p:extLst>
      <p:ext uri="{BB962C8B-B14F-4D97-AF65-F5344CB8AC3E}">
        <p14:creationId xmlns:p14="http://schemas.microsoft.com/office/powerpoint/2010/main" val="3908928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a:extLst>
              <a:ext uri="{FF2B5EF4-FFF2-40B4-BE49-F238E27FC236}">
                <a16:creationId xmlns:a16="http://schemas.microsoft.com/office/drawing/2014/main" id="{10A8AB7B-3F59-8743-B8F2-CED53883274E}"/>
              </a:ext>
            </a:extLst>
          </p:cNvPr>
          <p:cNvSpPr txBox="1"/>
          <p:nvPr/>
        </p:nvSpPr>
        <p:spPr>
          <a:xfrm>
            <a:off x="5859823" y="2027719"/>
            <a:ext cx="5844772" cy="1581010"/>
          </a:xfrm>
          <a:prstGeom prst="rect">
            <a:avLst/>
          </a:prstGeom>
          <a:noFill/>
        </p:spPr>
        <p:txBody>
          <a:bodyPr wrap="square" rtlCol="0" anchor="ctr">
            <a:spAutoFit/>
          </a:bodyPr>
          <a:lstStyle/>
          <a:p>
            <a:pPr algn="r">
              <a:lnSpc>
                <a:spcPts val="3000"/>
              </a:lnSpc>
            </a:pPr>
            <a:r>
              <a:rPr lang="en-US" sz="2200" dirty="0">
                <a:latin typeface="Oxygen" panose="02000503000000090004" pitchFamily="2" charset="77"/>
                <a:ea typeface="Lato Light" panose="020F0502020204030203" pitchFamily="34" charset="0"/>
                <a:cs typeface="Abhaya Libre" panose="02000603000000000000" pitchFamily="2" charset="77"/>
              </a:rPr>
              <a:t>MCA 3</a:t>
            </a:r>
            <a:r>
              <a:rPr lang="en-US" sz="2200" baseline="30000" dirty="0">
                <a:latin typeface="Oxygen" panose="02000503000000090004" pitchFamily="2" charset="77"/>
                <a:ea typeface="Lato Light" panose="020F0502020204030203" pitchFamily="34" charset="0"/>
                <a:cs typeface="Abhaya Libre" panose="02000603000000000000" pitchFamily="2" charset="77"/>
              </a:rPr>
              <a:t>rd</a:t>
            </a:r>
            <a:r>
              <a:rPr lang="en-US" sz="2200" dirty="0">
                <a:latin typeface="Oxygen" panose="02000503000000090004" pitchFamily="2" charset="77"/>
                <a:ea typeface="Lato Light" panose="020F0502020204030203" pitchFamily="34" charset="0"/>
                <a:cs typeface="Abhaya Libre" panose="02000603000000000000" pitchFamily="2" charset="77"/>
              </a:rPr>
              <a:t> Semester</a:t>
            </a:r>
            <a:br>
              <a:rPr lang="en-US" sz="2200" dirty="0">
                <a:latin typeface="Oxygen" panose="02000503000000090004" pitchFamily="2" charset="77"/>
                <a:ea typeface="Lato Light" panose="020F0502020204030203" pitchFamily="34" charset="0"/>
                <a:cs typeface="Abhaya Libre" panose="02000603000000000000" pitchFamily="2" charset="77"/>
              </a:rPr>
            </a:br>
            <a:br>
              <a:rPr lang="en-US" sz="2200" dirty="0">
                <a:latin typeface="Oxygen" panose="02000503000000090004" pitchFamily="2" charset="77"/>
                <a:ea typeface="Lato Light" panose="020F0502020204030203" pitchFamily="34" charset="0"/>
                <a:cs typeface="Abhaya Libre" panose="02000603000000000000" pitchFamily="2" charset="77"/>
              </a:rPr>
            </a:br>
            <a:r>
              <a:rPr lang="en-US" sz="1600" dirty="0">
                <a:latin typeface="Oxygen" panose="02000503000000090004" pitchFamily="2" charset="77"/>
                <a:ea typeface="Lato Light" panose="020F0502020204030203" pitchFamily="34" charset="0"/>
                <a:cs typeface="Abhaya Libre" panose="02000603000000000000" pitchFamily="2" charset="77"/>
              </a:rPr>
              <a:t>Subhadip </a:t>
            </a:r>
            <a:r>
              <a:rPr lang="en-US" sz="1600" dirty="0" err="1">
                <a:latin typeface="Oxygen" panose="02000503000000090004" pitchFamily="2" charset="77"/>
                <a:ea typeface="Lato Light" panose="020F0502020204030203" pitchFamily="34" charset="0"/>
                <a:cs typeface="Abhaya Libre" panose="02000603000000000000" pitchFamily="2" charset="77"/>
              </a:rPr>
              <a:t>Kanjilal</a:t>
            </a:r>
            <a:r>
              <a:rPr lang="en-US" sz="1600" dirty="0">
                <a:latin typeface="Oxygen" panose="02000503000000090004" pitchFamily="2" charset="77"/>
                <a:ea typeface="Lato Light" panose="020F0502020204030203" pitchFamily="34" charset="0"/>
                <a:cs typeface="Abhaya Libre" panose="02000603000000000000" pitchFamily="2" charset="77"/>
              </a:rPr>
              <a:t>, Arnab Banerjee,</a:t>
            </a:r>
            <a:br>
              <a:rPr lang="en-US" sz="1600" dirty="0">
                <a:latin typeface="Oxygen" panose="02000503000000090004" pitchFamily="2" charset="77"/>
                <a:ea typeface="Lato Light" panose="020F0502020204030203" pitchFamily="34" charset="0"/>
                <a:cs typeface="Abhaya Libre" panose="02000603000000000000" pitchFamily="2" charset="77"/>
              </a:rPr>
            </a:br>
            <a:r>
              <a:rPr lang="en-US" sz="1600" dirty="0">
                <a:latin typeface="Oxygen" panose="02000503000000090004" pitchFamily="2" charset="77"/>
                <a:ea typeface="Lato Light" panose="020F0502020204030203" pitchFamily="34" charset="0"/>
                <a:cs typeface="Abhaya Libre" panose="02000603000000000000" pitchFamily="2" charset="77"/>
              </a:rPr>
              <a:t> Suraj Mandal, </a:t>
            </a:r>
            <a:r>
              <a:rPr lang="en-US" sz="1600" dirty="0" err="1">
                <a:latin typeface="Oxygen" panose="02000503000000090004" pitchFamily="2" charset="77"/>
                <a:ea typeface="Lato Light" panose="020F0502020204030203" pitchFamily="34" charset="0"/>
                <a:cs typeface="Abhaya Libre" panose="02000603000000000000" pitchFamily="2" charset="77"/>
              </a:rPr>
              <a:t>Rounak</a:t>
            </a:r>
            <a:r>
              <a:rPr lang="en-US" sz="1600" dirty="0">
                <a:latin typeface="Oxygen" panose="02000503000000090004" pitchFamily="2" charset="77"/>
                <a:ea typeface="Lato Light" panose="020F0502020204030203" pitchFamily="34" charset="0"/>
                <a:cs typeface="Abhaya Libre" panose="02000603000000000000" pitchFamily="2" charset="77"/>
              </a:rPr>
              <a:t> Kantha</a:t>
            </a:r>
            <a:endParaRPr lang="en-US" sz="2000" b="1" dirty="0">
              <a:solidFill>
                <a:schemeClr val="accent1"/>
              </a:solidFill>
              <a:latin typeface="Oxygen" panose="02000503000000090004" pitchFamily="2" charset="77"/>
              <a:ea typeface="Lato Light" panose="020F0502020204030203" pitchFamily="34" charset="0"/>
              <a:cs typeface="Abhaya Libre SemiBold" panose="02000603000000000000" pitchFamily="2" charset="77"/>
            </a:endParaRPr>
          </a:p>
        </p:txBody>
      </p:sp>
      <p:sp>
        <p:nvSpPr>
          <p:cNvPr id="233" name="TextBox 232">
            <a:extLst>
              <a:ext uri="{FF2B5EF4-FFF2-40B4-BE49-F238E27FC236}">
                <a16:creationId xmlns:a16="http://schemas.microsoft.com/office/drawing/2014/main" id="{C9679DFC-6DA2-D54F-8A45-778FCB0DCC92}"/>
              </a:ext>
            </a:extLst>
          </p:cNvPr>
          <p:cNvSpPr txBox="1"/>
          <p:nvPr/>
        </p:nvSpPr>
        <p:spPr>
          <a:xfrm>
            <a:off x="5923280" y="563109"/>
            <a:ext cx="5717858" cy="923330"/>
          </a:xfrm>
          <a:prstGeom prst="rect">
            <a:avLst/>
          </a:prstGeom>
          <a:noFill/>
          <a:ln>
            <a:noFill/>
          </a:ln>
        </p:spPr>
        <p:txBody>
          <a:bodyPr wrap="square" rtlCol="0">
            <a:spAutoFit/>
          </a:bodyPr>
          <a:lstStyle/>
          <a:p>
            <a:pPr algn="r"/>
            <a:r>
              <a:rPr lang="en-US" sz="5400" b="1" dirty="0">
                <a:solidFill>
                  <a:schemeClr val="tx2"/>
                </a:solidFill>
                <a:latin typeface="Oxygen" panose="02000503000000090004" pitchFamily="2" charset="77"/>
                <a:ea typeface="Nunito Bold" charset="0"/>
                <a:cs typeface="Abhaya Libre ExtraBold" panose="02000603000000000000" pitchFamily="2" charset="77"/>
              </a:rPr>
              <a:t>MINOR PROJECT </a:t>
            </a:r>
          </a:p>
        </p:txBody>
      </p:sp>
      <p:pic>
        <p:nvPicPr>
          <p:cNvPr id="4" name="Picture Placeholder 3">
            <a:extLst>
              <a:ext uri="{FF2B5EF4-FFF2-40B4-BE49-F238E27FC236}">
                <a16:creationId xmlns:a16="http://schemas.microsoft.com/office/drawing/2014/main" id="{B74DAF1D-C6B3-194A-85A3-98596EB41665}"/>
              </a:ext>
            </a:extLst>
          </p:cNvPr>
          <p:cNvPicPr>
            <a:picLocks noGrp="1" noChangeAspect="1"/>
          </p:cNvPicPr>
          <p:nvPr>
            <p:ph type="pic" sz="quarter" idx="14"/>
          </p:nvPr>
        </p:nvPicPr>
        <p:blipFill>
          <a:blip r:embed="rId2">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2338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1163712" y="2715823"/>
            <a:ext cx="7596112" cy="963469"/>
          </a:xfrm>
          <a:prstGeom prst="rect">
            <a:avLst/>
          </a:prstGeom>
          <a:noFill/>
        </p:spPr>
        <p:txBody>
          <a:bodyPr wrap="square" rtlCol="0">
            <a:spAutoFit/>
          </a:bodyPr>
          <a:lstStyle/>
          <a:p>
            <a:pPr>
              <a:lnSpc>
                <a:spcPts val="3600"/>
              </a:lnSpc>
            </a:pPr>
            <a:r>
              <a:rPr lang="en-US" sz="2200" dirty="0">
                <a:latin typeface="Oxygen" panose="02000503000000090004" pitchFamily="2" charset="77"/>
                <a:ea typeface="Lato Light" panose="020F0502020204030203" pitchFamily="34" charset="0"/>
                <a:cs typeface="Abhaya Libre" panose="02000603000000000000" pitchFamily="2" charset="77"/>
              </a:rPr>
              <a:t>Easy to use background application with dashboard to manage services</a:t>
            </a:r>
          </a:p>
        </p:txBody>
      </p:sp>
      <p:sp>
        <p:nvSpPr>
          <p:cNvPr id="60" name="TextBox 59">
            <a:extLst>
              <a:ext uri="{FF2B5EF4-FFF2-40B4-BE49-F238E27FC236}">
                <a16:creationId xmlns:a16="http://schemas.microsoft.com/office/drawing/2014/main" id="{4FE6CA15-9B0B-F642-942F-026A33A42767}"/>
              </a:ext>
            </a:extLst>
          </p:cNvPr>
          <p:cNvSpPr txBox="1"/>
          <p:nvPr/>
        </p:nvSpPr>
        <p:spPr>
          <a:xfrm>
            <a:off x="1144121" y="1441572"/>
            <a:ext cx="7609173" cy="509820"/>
          </a:xfrm>
          <a:prstGeom prst="rect">
            <a:avLst/>
          </a:prstGeom>
          <a:noFill/>
        </p:spPr>
        <p:txBody>
          <a:bodyPr wrap="square" rtlCol="0">
            <a:spAutoFit/>
          </a:bodyPr>
          <a:lstStyle/>
          <a:p>
            <a:pPr>
              <a:lnSpc>
                <a:spcPts val="3600"/>
              </a:lnSpc>
            </a:pPr>
            <a:r>
              <a:rPr lang="en-US" sz="2200" dirty="0">
                <a:latin typeface="Oxygen" panose="02000503000000090004" pitchFamily="2" charset="77"/>
                <a:ea typeface="Lato Light" panose="020F0502020204030203" pitchFamily="34" charset="0"/>
                <a:cs typeface="Abhaya Libre" panose="02000603000000000000" pitchFamily="2" charset="77"/>
              </a:rPr>
              <a:t>Host services which leak critical information yourself</a:t>
            </a:r>
          </a:p>
        </p:txBody>
      </p:sp>
      <p:sp>
        <p:nvSpPr>
          <p:cNvPr id="61" name="TextBox 60">
            <a:extLst>
              <a:ext uri="{FF2B5EF4-FFF2-40B4-BE49-F238E27FC236}">
                <a16:creationId xmlns:a16="http://schemas.microsoft.com/office/drawing/2014/main" id="{285A00EB-6E19-6B40-9784-DC91AD0ADC92}"/>
              </a:ext>
            </a:extLst>
          </p:cNvPr>
          <p:cNvSpPr txBox="1"/>
          <p:nvPr/>
        </p:nvSpPr>
        <p:spPr>
          <a:xfrm>
            <a:off x="1163712" y="2121335"/>
            <a:ext cx="7597663" cy="509820"/>
          </a:xfrm>
          <a:prstGeom prst="rect">
            <a:avLst/>
          </a:prstGeom>
          <a:noFill/>
        </p:spPr>
        <p:txBody>
          <a:bodyPr wrap="square" rtlCol="0">
            <a:spAutoFit/>
          </a:bodyPr>
          <a:lstStyle/>
          <a:p>
            <a:pPr>
              <a:lnSpc>
                <a:spcPts val="3600"/>
              </a:lnSpc>
            </a:pPr>
            <a:r>
              <a:rPr lang="en-US" sz="2200" dirty="0">
                <a:latin typeface="Oxygen" panose="02000503000000090004" pitchFamily="2" charset="77"/>
                <a:ea typeface="Lato Light" panose="020F0502020204030203" pitchFamily="34" charset="0"/>
                <a:cs typeface="Abhaya Libre" panose="02000603000000000000" pitchFamily="2" charset="77"/>
              </a:rPr>
              <a:t>Proxy all requests with anonymous connection</a:t>
            </a:r>
          </a:p>
        </p:txBody>
      </p:sp>
      <p:sp>
        <p:nvSpPr>
          <p:cNvPr id="63" name="TextBox 62">
            <a:extLst>
              <a:ext uri="{FF2B5EF4-FFF2-40B4-BE49-F238E27FC236}">
                <a16:creationId xmlns:a16="http://schemas.microsoft.com/office/drawing/2014/main" id="{60C170A5-2BCC-1641-AC0F-97230E222901}"/>
              </a:ext>
            </a:extLst>
          </p:cNvPr>
          <p:cNvSpPr txBox="1"/>
          <p:nvPr/>
        </p:nvSpPr>
        <p:spPr>
          <a:xfrm>
            <a:off x="591721" y="549275"/>
            <a:ext cx="8168104" cy="646331"/>
          </a:xfrm>
          <a:prstGeom prst="rect">
            <a:avLst/>
          </a:prstGeom>
          <a:noFill/>
        </p:spPr>
        <p:txBody>
          <a:bodyPr wrap="square" rtlCol="0">
            <a:spAutoFit/>
          </a:bodyPr>
          <a:lstStyle/>
          <a:p>
            <a:r>
              <a:rPr lang="en-US" sz="3600" b="1" dirty="0">
                <a:solidFill>
                  <a:schemeClr val="tx2"/>
                </a:solidFill>
                <a:latin typeface="Oxygen" panose="02000503000000090004" pitchFamily="2" charset="77"/>
                <a:ea typeface="Nunito Bold" charset="0"/>
                <a:cs typeface="Mukta SemiBold" panose="020B0000000000000000" pitchFamily="34" charset="77"/>
              </a:rPr>
              <a:t>Goals</a:t>
            </a:r>
          </a:p>
        </p:txBody>
      </p:sp>
      <p:sp>
        <p:nvSpPr>
          <p:cNvPr id="3" name="Oval 2">
            <a:extLst>
              <a:ext uri="{FF2B5EF4-FFF2-40B4-BE49-F238E27FC236}">
                <a16:creationId xmlns:a16="http://schemas.microsoft.com/office/drawing/2014/main" id="{7EEAFE34-BAF1-3240-A751-ACB1209B7B8F}"/>
              </a:ext>
            </a:extLst>
          </p:cNvPr>
          <p:cNvSpPr>
            <a:spLocks noChangeAspect="1"/>
          </p:cNvSpPr>
          <p:nvPr/>
        </p:nvSpPr>
        <p:spPr>
          <a:xfrm>
            <a:off x="863747" y="166958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Oxygen" panose="02000503000000090004" pitchFamily="2" charset="77"/>
            </a:endParaRPr>
          </a:p>
        </p:txBody>
      </p:sp>
      <p:sp>
        <p:nvSpPr>
          <p:cNvPr id="11" name="Oval 10">
            <a:extLst>
              <a:ext uri="{FF2B5EF4-FFF2-40B4-BE49-F238E27FC236}">
                <a16:creationId xmlns:a16="http://schemas.microsoft.com/office/drawing/2014/main" id="{FB53689B-A9E9-A249-A11D-C529582B0A31}"/>
              </a:ext>
            </a:extLst>
          </p:cNvPr>
          <p:cNvSpPr>
            <a:spLocks noChangeAspect="1"/>
          </p:cNvSpPr>
          <p:nvPr/>
        </p:nvSpPr>
        <p:spPr>
          <a:xfrm>
            <a:off x="872613" y="2303118"/>
            <a:ext cx="216000" cy="21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Oxygen" panose="02000503000000090004" pitchFamily="2" charset="77"/>
            </a:endParaRPr>
          </a:p>
        </p:txBody>
      </p:sp>
      <p:sp>
        <p:nvSpPr>
          <p:cNvPr id="12" name="Oval 11">
            <a:extLst>
              <a:ext uri="{FF2B5EF4-FFF2-40B4-BE49-F238E27FC236}">
                <a16:creationId xmlns:a16="http://schemas.microsoft.com/office/drawing/2014/main" id="{17AABFC3-6D23-EC4D-9880-A794F9C8C218}"/>
              </a:ext>
            </a:extLst>
          </p:cNvPr>
          <p:cNvSpPr>
            <a:spLocks noChangeAspect="1"/>
          </p:cNvSpPr>
          <p:nvPr/>
        </p:nvSpPr>
        <p:spPr>
          <a:xfrm>
            <a:off x="871061" y="2899349"/>
            <a:ext cx="216000" cy="2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Oxygen" panose="02000503000000090004" pitchFamily="2" charset="77"/>
            </a:endParaRPr>
          </a:p>
        </p:txBody>
      </p:sp>
      <p:sp>
        <p:nvSpPr>
          <p:cNvPr id="14" name="TextBox 13">
            <a:extLst>
              <a:ext uri="{FF2B5EF4-FFF2-40B4-BE49-F238E27FC236}">
                <a16:creationId xmlns:a16="http://schemas.microsoft.com/office/drawing/2014/main" id="{678734C7-5F42-5B4C-B189-91702DF5AA2E}"/>
              </a:ext>
            </a:extLst>
          </p:cNvPr>
          <p:cNvSpPr txBox="1"/>
          <p:nvPr/>
        </p:nvSpPr>
        <p:spPr>
          <a:xfrm>
            <a:off x="1144121" y="3728220"/>
            <a:ext cx="7596112" cy="501804"/>
          </a:xfrm>
          <a:prstGeom prst="rect">
            <a:avLst/>
          </a:prstGeom>
          <a:noFill/>
        </p:spPr>
        <p:txBody>
          <a:bodyPr wrap="square" rtlCol="0">
            <a:spAutoFit/>
          </a:bodyPr>
          <a:lstStyle/>
          <a:p>
            <a:pPr>
              <a:lnSpc>
                <a:spcPts val="3600"/>
              </a:lnSpc>
            </a:pPr>
            <a:r>
              <a:rPr lang="en-US" sz="2200" dirty="0">
                <a:latin typeface="Oxygen" panose="02000503000000090004" pitchFamily="2" charset="77"/>
                <a:ea typeface="Lato Light" panose="020F0502020204030203" pitchFamily="34" charset="0"/>
                <a:cs typeface="Abhaya Libre" panose="02000603000000000000" pitchFamily="2" charset="77"/>
              </a:rPr>
              <a:t>Services made available as packages.</a:t>
            </a:r>
          </a:p>
        </p:txBody>
      </p:sp>
      <p:sp>
        <p:nvSpPr>
          <p:cNvPr id="15" name="Oval 14">
            <a:extLst>
              <a:ext uri="{FF2B5EF4-FFF2-40B4-BE49-F238E27FC236}">
                <a16:creationId xmlns:a16="http://schemas.microsoft.com/office/drawing/2014/main" id="{3AD0F490-829A-4F45-B1AC-B6902C948702}"/>
              </a:ext>
            </a:extLst>
          </p:cNvPr>
          <p:cNvSpPr>
            <a:spLocks noChangeAspect="1"/>
          </p:cNvSpPr>
          <p:nvPr/>
        </p:nvSpPr>
        <p:spPr>
          <a:xfrm>
            <a:off x="851470" y="3911746"/>
            <a:ext cx="216000" cy="2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Oxygen" panose="02000503000000090004" pitchFamily="2" charset="77"/>
            </a:endParaRPr>
          </a:p>
        </p:txBody>
      </p:sp>
      <p:sp>
        <p:nvSpPr>
          <p:cNvPr id="18" name="TextBox 17">
            <a:extLst>
              <a:ext uri="{FF2B5EF4-FFF2-40B4-BE49-F238E27FC236}">
                <a16:creationId xmlns:a16="http://schemas.microsoft.com/office/drawing/2014/main" id="{461EEA07-38A5-864A-B430-F0B276B1DB92}"/>
              </a:ext>
            </a:extLst>
          </p:cNvPr>
          <p:cNvSpPr txBox="1"/>
          <p:nvPr/>
        </p:nvSpPr>
        <p:spPr>
          <a:xfrm>
            <a:off x="1163712" y="4317572"/>
            <a:ext cx="7596112" cy="963469"/>
          </a:xfrm>
          <a:prstGeom prst="rect">
            <a:avLst/>
          </a:prstGeom>
          <a:noFill/>
        </p:spPr>
        <p:txBody>
          <a:bodyPr wrap="square" rtlCol="0">
            <a:spAutoFit/>
          </a:bodyPr>
          <a:lstStyle/>
          <a:p>
            <a:pPr>
              <a:lnSpc>
                <a:spcPts val="3600"/>
              </a:lnSpc>
            </a:pPr>
            <a:r>
              <a:rPr lang="en-US" sz="2200" dirty="0">
                <a:latin typeface="Oxygen" panose="02000503000000090004" pitchFamily="2" charset="77"/>
                <a:ea typeface="Lato Light" panose="020F0502020204030203" pitchFamily="34" charset="0"/>
                <a:cs typeface="Abhaya Libre" panose="02000603000000000000" pitchFamily="2" charset="77"/>
              </a:rPr>
              <a:t>Main priority is to keep the user information safe from others.</a:t>
            </a:r>
          </a:p>
        </p:txBody>
      </p:sp>
      <p:sp>
        <p:nvSpPr>
          <p:cNvPr id="19" name="Oval 18">
            <a:extLst>
              <a:ext uri="{FF2B5EF4-FFF2-40B4-BE49-F238E27FC236}">
                <a16:creationId xmlns:a16="http://schemas.microsoft.com/office/drawing/2014/main" id="{7EBB990B-24FB-AE46-9C91-AF10680FA898}"/>
              </a:ext>
            </a:extLst>
          </p:cNvPr>
          <p:cNvSpPr>
            <a:spLocks noChangeAspect="1"/>
          </p:cNvSpPr>
          <p:nvPr/>
        </p:nvSpPr>
        <p:spPr>
          <a:xfrm>
            <a:off x="871061" y="4501098"/>
            <a:ext cx="216000" cy="2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Oxygen" panose="02000503000000090004" pitchFamily="2" charset="77"/>
            </a:endParaRPr>
          </a:p>
        </p:txBody>
      </p:sp>
    </p:spTree>
    <p:extLst>
      <p:ext uri="{BB962C8B-B14F-4D97-AF65-F5344CB8AC3E}">
        <p14:creationId xmlns:p14="http://schemas.microsoft.com/office/powerpoint/2010/main" val="1201655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Box 260">
            <a:extLst>
              <a:ext uri="{FF2B5EF4-FFF2-40B4-BE49-F238E27FC236}">
                <a16:creationId xmlns:a16="http://schemas.microsoft.com/office/drawing/2014/main" id="{15DCE0AE-DD91-E64A-BB07-5370779912EB}"/>
              </a:ext>
            </a:extLst>
          </p:cNvPr>
          <p:cNvSpPr txBox="1"/>
          <p:nvPr/>
        </p:nvSpPr>
        <p:spPr>
          <a:xfrm>
            <a:off x="2375215" y="2495088"/>
            <a:ext cx="7458328" cy="1059008"/>
          </a:xfrm>
          <a:prstGeom prst="rect">
            <a:avLst/>
          </a:prstGeom>
          <a:noFill/>
        </p:spPr>
        <p:txBody>
          <a:bodyPr wrap="square" rtlCol="0">
            <a:spAutoFit/>
          </a:bodyPr>
          <a:lstStyle/>
          <a:p>
            <a:pPr algn="ctr">
              <a:lnSpc>
                <a:spcPts val="4000"/>
              </a:lnSpc>
            </a:pPr>
            <a:r>
              <a:rPr lang="en-US" sz="2400" dirty="0">
                <a:latin typeface="Oxygen" panose="02000503000000090004" pitchFamily="2" charset="77"/>
                <a:ea typeface="Lato Light" panose="020F0502020204030203" pitchFamily="34" charset="0"/>
                <a:cs typeface="Abhaya Libre" panose="02000603000000000000" pitchFamily="2" charset="77"/>
              </a:rPr>
              <a:t>The main intention is to build a secure service which will help a user to protect his or her personal data.</a:t>
            </a:r>
          </a:p>
        </p:txBody>
      </p:sp>
      <p:sp>
        <p:nvSpPr>
          <p:cNvPr id="262" name="TextBox 261">
            <a:extLst>
              <a:ext uri="{FF2B5EF4-FFF2-40B4-BE49-F238E27FC236}">
                <a16:creationId xmlns:a16="http://schemas.microsoft.com/office/drawing/2014/main" id="{B1B915CE-9815-BB42-A094-17ACA8E456EF}"/>
              </a:ext>
            </a:extLst>
          </p:cNvPr>
          <p:cNvSpPr txBox="1"/>
          <p:nvPr/>
        </p:nvSpPr>
        <p:spPr>
          <a:xfrm>
            <a:off x="2175771" y="704962"/>
            <a:ext cx="7458328" cy="1569660"/>
          </a:xfrm>
          <a:prstGeom prst="rect">
            <a:avLst/>
          </a:prstGeom>
          <a:noFill/>
        </p:spPr>
        <p:txBody>
          <a:bodyPr wrap="square" rtlCol="0">
            <a:spAutoFit/>
          </a:bodyPr>
          <a:lstStyle/>
          <a:p>
            <a:pPr algn="ctr"/>
            <a:r>
              <a:rPr lang="en-US" sz="9600" b="1" dirty="0">
                <a:solidFill>
                  <a:schemeClr val="tx2"/>
                </a:solidFill>
                <a:latin typeface="Oxygen" panose="02000503000000090004" pitchFamily="2" charset="77"/>
                <a:ea typeface="Nunito Bold" charset="0"/>
                <a:cs typeface="Abhaya Libre ExtraBold" panose="02000603000000000000" pitchFamily="2" charset="77"/>
              </a:rPr>
              <a:t>Introduction</a:t>
            </a:r>
          </a:p>
        </p:txBody>
      </p:sp>
    </p:spTree>
    <p:extLst>
      <p:ext uri="{BB962C8B-B14F-4D97-AF65-F5344CB8AC3E}">
        <p14:creationId xmlns:p14="http://schemas.microsoft.com/office/powerpoint/2010/main" val="1607833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8208962" cy="646331"/>
          </a:xfrm>
          <a:prstGeom prst="rect">
            <a:avLst/>
          </a:prstGeom>
          <a:noFill/>
        </p:spPr>
        <p:txBody>
          <a:bodyPr wrap="square" rtlCol="0">
            <a:spAutoFit/>
          </a:bodyPr>
          <a:lstStyle/>
          <a:p>
            <a:r>
              <a:rPr lang="en-US" sz="3600" dirty="0">
                <a:solidFill>
                  <a:schemeClr val="tx2"/>
                </a:solidFill>
                <a:latin typeface="Oxygen" panose="02000503000000090004" pitchFamily="2" charset="77"/>
                <a:ea typeface="Nunito Bold" charset="0"/>
                <a:cs typeface="Arima Madurai Semi" pitchFamily="2" charset="77"/>
              </a:rPr>
              <a:t>YPI (Your Private Internet)</a:t>
            </a:r>
          </a:p>
        </p:txBody>
      </p:sp>
      <p:sp>
        <p:nvSpPr>
          <p:cNvPr id="13" name="TextBox 12">
            <a:extLst>
              <a:ext uri="{FF2B5EF4-FFF2-40B4-BE49-F238E27FC236}">
                <a16:creationId xmlns:a16="http://schemas.microsoft.com/office/drawing/2014/main" id="{592DB263-5130-7149-84E4-6ACC76E4A8AF}"/>
              </a:ext>
            </a:extLst>
          </p:cNvPr>
          <p:cNvSpPr txBox="1"/>
          <p:nvPr/>
        </p:nvSpPr>
        <p:spPr>
          <a:xfrm>
            <a:off x="550863" y="1796826"/>
            <a:ext cx="7921805" cy="2375715"/>
          </a:xfrm>
          <a:prstGeom prst="rect">
            <a:avLst/>
          </a:prstGeom>
          <a:noFill/>
        </p:spPr>
        <p:txBody>
          <a:bodyPr wrap="square" rtlCol="0">
            <a:spAutoFit/>
          </a:bodyPr>
          <a:lstStyle/>
          <a:p>
            <a:pPr>
              <a:lnSpc>
                <a:spcPts val="3000"/>
              </a:lnSpc>
            </a:pPr>
            <a:r>
              <a:rPr lang="en-US" sz="2400" dirty="0">
                <a:latin typeface="Georgia" panose="02040502050405020303" pitchFamily="18" charset="0"/>
                <a:ea typeface="Lato Light" panose="020F0502020204030203" pitchFamily="34" charset="0"/>
                <a:cs typeface="Abhaya Libre" panose="02000603000000000000" pitchFamily="2" charset="77"/>
              </a:rPr>
              <a:t>Your Private Internet is a application that serves internet services to you on your device and the network requests goes through proxy and also its stripped of any private data, so your data is private and safe from prying eyes. The main intention is to build a secure service which will increase ones privacy.</a:t>
            </a:r>
          </a:p>
        </p:txBody>
      </p:sp>
    </p:spTree>
    <p:extLst>
      <p:ext uri="{BB962C8B-B14F-4D97-AF65-F5344CB8AC3E}">
        <p14:creationId xmlns:p14="http://schemas.microsoft.com/office/powerpoint/2010/main" val="1426339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39DF793-B893-8440-A4AE-DA60EE1597BC}"/>
              </a:ext>
            </a:extLst>
          </p:cNvPr>
          <p:cNvSpPr txBox="1"/>
          <p:nvPr/>
        </p:nvSpPr>
        <p:spPr>
          <a:xfrm>
            <a:off x="6387493" y="2381335"/>
            <a:ext cx="2779655" cy="1586781"/>
          </a:xfrm>
          <a:prstGeom prst="rect">
            <a:avLst/>
          </a:prstGeom>
          <a:noFill/>
        </p:spPr>
        <p:txBody>
          <a:bodyPr wrap="square" rtlCol="0">
            <a:spAutoFit/>
          </a:bodyPr>
          <a:lstStyle/>
          <a:p>
            <a:pPr>
              <a:lnSpc>
                <a:spcPts val="3000"/>
              </a:lnSpc>
            </a:pPr>
            <a:r>
              <a:rPr lang="en-US" dirty="0">
                <a:latin typeface="Oxygen" panose="02000503000000090004" pitchFamily="2" charset="77"/>
                <a:ea typeface="Lato Light" panose="020F0502020204030203" pitchFamily="34" charset="0"/>
                <a:cs typeface="Abhaya Libre" panose="02000603000000000000" pitchFamily="2" charset="77"/>
              </a:rPr>
              <a:t>The project is open source on </a:t>
            </a:r>
            <a:r>
              <a:rPr lang="en-US" dirty="0" err="1">
                <a:latin typeface="Oxygen" panose="02000503000000090004" pitchFamily="2" charset="77"/>
                <a:ea typeface="Lato Light" panose="020F0502020204030203" pitchFamily="34" charset="0"/>
                <a:cs typeface="Abhaya Libre" panose="02000603000000000000" pitchFamily="2" charset="77"/>
              </a:rPr>
              <a:t>github</a:t>
            </a:r>
            <a:r>
              <a:rPr lang="en-US" dirty="0">
                <a:latin typeface="Oxygen" panose="02000503000000090004" pitchFamily="2" charset="77"/>
                <a:ea typeface="Lato Light" panose="020F0502020204030203" pitchFamily="34" charset="0"/>
                <a:cs typeface="Abhaya Libre" panose="02000603000000000000" pitchFamily="2" charset="77"/>
              </a:rPr>
              <a:t> and anyone can audit/modify to validate authenticity</a:t>
            </a:r>
          </a:p>
        </p:txBody>
      </p:sp>
      <p:sp>
        <p:nvSpPr>
          <p:cNvPr id="13" name="TextBox 12">
            <a:extLst>
              <a:ext uri="{FF2B5EF4-FFF2-40B4-BE49-F238E27FC236}">
                <a16:creationId xmlns:a16="http://schemas.microsoft.com/office/drawing/2014/main" id="{AC1BE92D-668B-214D-9A50-903EFC23ED2C}"/>
              </a:ext>
            </a:extLst>
          </p:cNvPr>
          <p:cNvSpPr txBox="1"/>
          <p:nvPr/>
        </p:nvSpPr>
        <p:spPr>
          <a:xfrm>
            <a:off x="6387493" y="1724219"/>
            <a:ext cx="827471" cy="400110"/>
          </a:xfrm>
          <a:prstGeom prst="rect">
            <a:avLst/>
          </a:prstGeom>
          <a:noFill/>
        </p:spPr>
        <p:txBody>
          <a:bodyPr wrap="none" rtlCol="0">
            <a:spAutoFit/>
          </a:bodyPr>
          <a:lstStyle/>
          <a:p>
            <a:r>
              <a:rPr lang="en-US" sz="2000" dirty="0">
                <a:solidFill>
                  <a:schemeClr val="accent5"/>
                </a:solidFill>
                <a:latin typeface="Oxygen" panose="02000503000000090004" pitchFamily="2" charset="77"/>
                <a:cs typeface="Abhaya Libre Medium" panose="02000603000000000000" pitchFamily="2" charset="77"/>
              </a:rPr>
              <a:t>Open</a:t>
            </a:r>
          </a:p>
        </p:txBody>
      </p:sp>
      <p:sp>
        <p:nvSpPr>
          <p:cNvPr id="14" name="TextBox 13">
            <a:extLst>
              <a:ext uri="{FF2B5EF4-FFF2-40B4-BE49-F238E27FC236}">
                <a16:creationId xmlns:a16="http://schemas.microsoft.com/office/drawing/2014/main" id="{9C7A32C5-C8AB-DB4B-9B57-02507671854B}"/>
              </a:ext>
            </a:extLst>
          </p:cNvPr>
          <p:cNvSpPr txBox="1"/>
          <p:nvPr/>
        </p:nvSpPr>
        <p:spPr>
          <a:xfrm>
            <a:off x="550863" y="549275"/>
            <a:ext cx="8208962" cy="646331"/>
          </a:xfrm>
          <a:prstGeom prst="rect">
            <a:avLst/>
          </a:prstGeom>
          <a:noFill/>
        </p:spPr>
        <p:txBody>
          <a:bodyPr wrap="square" rtlCol="0">
            <a:spAutoFit/>
          </a:bodyPr>
          <a:lstStyle/>
          <a:p>
            <a:r>
              <a:rPr lang="en-US" sz="3600" b="1" dirty="0">
                <a:solidFill>
                  <a:schemeClr val="tx2"/>
                </a:solidFill>
                <a:latin typeface="Oxygen" panose="02000503000000090004" pitchFamily="2" charset="77"/>
                <a:cs typeface="Arima Madurai Semi" pitchFamily="2" charset="77"/>
              </a:rPr>
              <a:t>What YPI?</a:t>
            </a:r>
          </a:p>
        </p:txBody>
      </p:sp>
      <p:sp>
        <p:nvSpPr>
          <p:cNvPr id="15" name="TextBox 14">
            <a:extLst>
              <a:ext uri="{FF2B5EF4-FFF2-40B4-BE49-F238E27FC236}">
                <a16:creationId xmlns:a16="http://schemas.microsoft.com/office/drawing/2014/main" id="{A90290D9-53FD-2042-93BC-0C91873568E4}"/>
              </a:ext>
            </a:extLst>
          </p:cNvPr>
          <p:cNvSpPr txBox="1"/>
          <p:nvPr/>
        </p:nvSpPr>
        <p:spPr>
          <a:xfrm>
            <a:off x="570887" y="2381335"/>
            <a:ext cx="2418070" cy="1971502"/>
          </a:xfrm>
          <a:prstGeom prst="rect">
            <a:avLst/>
          </a:prstGeom>
          <a:noFill/>
        </p:spPr>
        <p:txBody>
          <a:bodyPr wrap="square" rtlCol="0">
            <a:spAutoFit/>
          </a:bodyPr>
          <a:lstStyle/>
          <a:p>
            <a:pPr>
              <a:lnSpc>
                <a:spcPts val="3000"/>
              </a:lnSpc>
            </a:pPr>
            <a:r>
              <a:rPr lang="en-US" dirty="0">
                <a:latin typeface="Oxygen" panose="02000503000000090004" pitchFamily="2" charset="77"/>
                <a:ea typeface="Lato Light" panose="020F0502020204030203" pitchFamily="34" charset="0"/>
                <a:cs typeface="Abhaya Libre" panose="02000603000000000000" pitchFamily="2" charset="77"/>
              </a:rPr>
              <a:t>Hides your data from tech giants and services which have no regard to individual’s privacy</a:t>
            </a:r>
          </a:p>
        </p:txBody>
      </p:sp>
      <p:sp>
        <p:nvSpPr>
          <p:cNvPr id="16" name="TextBox 15">
            <a:extLst>
              <a:ext uri="{FF2B5EF4-FFF2-40B4-BE49-F238E27FC236}">
                <a16:creationId xmlns:a16="http://schemas.microsoft.com/office/drawing/2014/main" id="{812E35F0-4AC2-5F4C-B269-50676F3CE944}"/>
              </a:ext>
            </a:extLst>
          </p:cNvPr>
          <p:cNvSpPr txBox="1"/>
          <p:nvPr/>
        </p:nvSpPr>
        <p:spPr>
          <a:xfrm>
            <a:off x="570887" y="1727317"/>
            <a:ext cx="1107996" cy="400110"/>
          </a:xfrm>
          <a:prstGeom prst="rect">
            <a:avLst/>
          </a:prstGeom>
          <a:noFill/>
        </p:spPr>
        <p:txBody>
          <a:bodyPr wrap="none" rtlCol="0">
            <a:spAutoFit/>
          </a:bodyPr>
          <a:lstStyle/>
          <a:p>
            <a:r>
              <a:rPr lang="en-US" sz="2000" dirty="0">
                <a:solidFill>
                  <a:schemeClr val="accent5"/>
                </a:solidFill>
                <a:latin typeface="Oxygen" panose="02000503000000090004" pitchFamily="2" charset="77"/>
                <a:cs typeface="Abhaya Libre Medium" panose="02000603000000000000" pitchFamily="2" charset="77"/>
              </a:rPr>
              <a:t>Privacy	</a:t>
            </a:r>
          </a:p>
        </p:txBody>
      </p:sp>
      <p:sp>
        <p:nvSpPr>
          <p:cNvPr id="17" name="TextBox 16">
            <a:extLst>
              <a:ext uri="{FF2B5EF4-FFF2-40B4-BE49-F238E27FC236}">
                <a16:creationId xmlns:a16="http://schemas.microsoft.com/office/drawing/2014/main" id="{EF719D93-2190-7B47-9309-CB2E33164E29}"/>
              </a:ext>
            </a:extLst>
          </p:cNvPr>
          <p:cNvSpPr txBox="1"/>
          <p:nvPr/>
        </p:nvSpPr>
        <p:spPr>
          <a:xfrm>
            <a:off x="3446309" y="2401435"/>
            <a:ext cx="2418070" cy="1586781"/>
          </a:xfrm>
          <a:prstGeom prst="rect">
            <a:avLst/>
          </a:prstGeom>
          <a:noFill/>
        </p:spPr>
        <p:txBody>
          <a:bodyPr wrap="square" rtlCol="0">
            <a:spAutoFit/>
          </a:bodyPr>
          <a:lstStyle/>
          <a:p>
            <a:pPr>
              <a:lnSpc>
                <a:spcPts val="3000"/>
              </a:lnSpc>
            </a:pPr>
            <a:r>
              <a:rPr lang="en-US" dirty="0">
                <a:latin typeface="Oxygen" panose="02000503000000090004" pitchFamily="2" charset="77"/>
                <a:ea typeface="Lato Light" panose="020F0502020204030203" pitchFamily="34" charset="0"/>
                <a:cs typeface="Abhaya Libre" panose="02000603000000000000" pitchFamily="2" charset="77"/>
              </a:rPr>
              <a:t>Provides modular interface to enable third party plugins and services</a:t>
            </a:r>
          </a:p>
        </p:txBody>
      </p:sp>
      <p:sp>
        <p:nvSpPr>
          <p:cNvPr id="19" name="TextBox 18">
            <a:extLst>
              <a:ext uri="{FF2B5EF4-FFF2-40B4-BE49-F238E27FC236}">
                <a16:creationId xmlns:a16="http://schemas.microsoft.com/office/drawing/2014/main" id="{8FBF8B30-86C7-B64F-AD22-C06445ED6F3A}"/>
              </a:ext>
            </a:extLst>
          </p:cNvPr>
          <p:cNvSpPr txBox="1"/>
          <p:nvPr/>
        </p:nvSpPr>
        <p:spPr>
          <a:xfrm>
            <a:off x="3446309" y="1735793"/>
            <a:ext cx="1435008" cy="400110"/>
          </a:xfrm>
          <a:prstGeom prst="rect">
            <a:avLst/>
          </a:prstGeom>
          <a:noFill/>
        </p:spPr>
        <p:txBody>
          <a:bodyPr wrap="none" rtlCol="0">
            <a:spAutoFit/>
          </a:bodyPr>
          <a:lstStyle/>
          <a:p>
            <a:r>
              <a:rPr lang="en-US" sz="2000" dirty="0">
                <a:solidFill>
                  <a:schemeClr val="accent5"/>
                </a:solidFill>
                <a:latin typeface="Oxygen" panose="02000503000000090004" pitchFamily="2" charset="77"/>
                <a:cs typeface="Abhaya Libre Medium" panose="02000603000000000000" pitchFamily="2" charset="77"/>
              </a:rPr>
              <a:t>Modularity</a:t>
            </a:r>
          </a:p>
        </p:txBody>
      </p:sp>
    </p:spTree>
    <p:extLst>
      <p:ext uri="{BB962C8B-B14F-4D97-AF65-F5344CB8AC3E}">
        <p14:creationId xmlns:p14="http://schemas.microsoft.com/office/powerpoint/2010/main" val="140623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87202" y="2271888"/>
            <a:ext cx="4950778" cy="807401"/>
          </a:xfrm>
          <a:prstGeom prst="rect">
            <a:avLst/>
          </a:prstGeom>
          <a:noFill/>
        </p:spPr>
        <p:txBody>
          <a:bodyPr wrap="square" rtlCol="0">
            <a:spAutoFit/>
          </a:bodyPr>
          <a:lstStyle/>
          <a:p>
            <a:pPr algn="ctr">
              <a:lnSpc>
                <a:spcPts val="6000"/>
              </a:lnSpc>
            </a:pPr>
            <a:r>
              <a:rPr lang="en-US" sz="4800" b="1" dirty="0">
                <a:solidFill>
                  <a:schemeClr val="tx2"/>
                </a:solidFill>
                <a:latin typeface="Oxygen" panose="02000503000000090004" pitchFamily="2" charset="77"/>
                <a:cs typeface="Arima Madurai Semi" pitchFamily="2" charset="77"/>
              </a:rPr>
              <a:t>Privacy</a:t>
            </a:r>
          </a:p>
        </p:txBody>
      </p:sp>
      <p:sp>
        <p:nvSpPr>
          <p:cNvPr id="105" name="TextBox 104"/>
          <p:cNvSpPr txBox="1"/>
          <p:nvPr/>
        </p:nvSpPr>
        <p:spPr>
          <a:xfrm>
            <a:off x="681353" y="3596660"/>
            <a:ext cx="4562475" cy="941027"/>
          </a:xfrm>
          <a:prstGeom prst="rect">
            <a:avLst/>
          </a:prstGeom>
          <a:noFill/>
        </p:spPr>
        <p:txBody>
          <a:bodyPr wrap="square" rtlCol="0" anchor="t">
            <a:spAutoFit/>
          </a:bodyPr>
          <a:lstStyle/>
          <a:p>
            <a:pPr algn="ctr">
              <a:lnSpc>
                <a:spcPts val="3500"/>
              </a:lnSpc>
            </a:pPr>
            <a:r>
              <a:rPr lang="en-US" sz="2200" dirty="0">
                <a:latin typeface="Oxygen" panose="02000503000000090004" pitchFamily="2" charset="77"/>
                <a:ea typeface="Lato Light" panose="020F0502020204030203" pitchFamily="34" charset="0"/>
                <a:cs typeface="Abhaya Libre" panose="02000603000000000000" pitchFamily="2" charset="77"/>
              </a:rPr>
              <a:t>The aim of the project revolves around the concept of privacy</a:t>
            </a:r>
          </a:p>
        </p:txBody>
      </p:sp>
      <p:sp>
        <p:nvSpPr>
          <p:cNvPr id="3" name="Picture Placeholder 2">
            <a:extLst>
              <a:ext uri="{FF2B5EF4-FFF2-40B4-BE49-F238E27FC236}">
                <a16:creationId xmlns:a16="http://schemas.microsoft.com/office/drawing/2014/main" id="{B37F549E-ADF1-804E-9DC0-7997D6A4B176}"/>
              </a:ext>
            </a:extLst>
          </p:cNvPr>
          <p:cNvSpPr>
            <a:spLocks noGrp="1"/>
          </p:cNvSpPr>
          <p:nvPr>
            <p:ph type="pic" sz="quarter" idx="14"/>
          </p:nvPr>
        </p:nvSpPr>
        <p:spPr/>
      </p:sp>
      <p:pic>
        <p:nvPicPr>
          <p:cNvPr id="7" name="Picture 6">
            <a:extLst>
              <a:ext uri="{FF2B5EF4-FFF2-40B4-BE49-F238E27FC236}">
                <a16:creationId xmlns:a16="http://schemas.microsoft.com/office/drawing/2014/main" id="{82166545-23FF-0942-9F2F-5A34F8F29C6C}"/>
              </a:ext>
            </a:extLst>
          </p:cNvPr>
          <p:cNvPicPr>
            <a:picLocks noChangeAspect="1"/>
          </p:cNvPicPr>
          <p:nvPr/>
        </p:nvPicPr>
        <p:blipFill>
          <a:blip r:embed="rId3"/>
          <a:stretch>
            <a:fillRect/>
          </a:stretch>
        </p:blipFill>
        <p:spPr>
          <a:xfrm>
            <a:off x="5789095" y="-20256"/>
            <a:ext cx="6478852" cy="6898511"/>
          </a:xfrm>
          <a:prstGeom prst="rect">
            <a:avLst/>
          </a:prstGeom>
        </p:spPr>
      </p:pic>
    </p:spTree>
    <p:extLst>
      <p:ext uri="{BB962C8B-B14F-4D97-AF65-F5344CB8AC3E}">
        <p14:creationId xmlns:p14="http://schemas.microsoft.com/office/powerpoint/2010/main" val="2609133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53540268"/>
              </p:ext>
            </p:extLst>
          </p:nvPr>
        </p:nvGraphicFramePr>
        <p:xfrm>
          <a:off x="581021" y="2112963"/>
          <a:ext cx="8064500" cy="3167068"/>
        </p:xfrm>
        <a:graphic>
          <a:graphicData uri="http://schemas.openxmlformats.org/drawingml/2006/table">
            <a:tbl>
              <a:tblPr firstRow="1" bandRow="1">
                <a:tableStyleId>{7E9639D4-E3E2-4D34-9284-5A2195B3D0D7}</a:tableStyleId>
              </a:tblPr>
              <a:tblGrid>
                <a:gridCol w="2489714">
                  <a:extLst>
                    <a:ext uri="{9D8B030D-6E8A-4147-A177-3AD203B41FA5}">
                      <a16:colId xmlns:a16="http://schemas.microsoft.com/office/drawing/2014/main" val="20000"/>
                    </a:ext>
                  </a:extLst>
                </a:gridCol>
                <a:gridCol w="1919527">
                  <a:extLst>
                    <a:ext uri="{9D8B030D-6E8A-4147-A177-3AD203B41FA5}">
                      <a16:colId xmlns:a16="http://schemas.microsoft.com/office/drawing/2014/main" val="20001"/>
                    </a:ext>
                  </a:extLst>
                </a:gridCol>
                <a:gridCol w="1873780">
                  <a:extLst>
                    <a:ext uri="{9D8B030D-6E8A-4147-A177-3AD203B41FA5}">
                      <a16:colId xmlns:a16="http://schemas.microsoft.com/office/drawing/2014/main" val="20002"/>
                    </a:ext>
                  </a:extLst>
                </a:gridCol>
                <a:gridCol w="1781479">
                  <a:extLst>
                    <a:ext uri="{9D8B030D-6E8A-4147-A177-3AD203B41FA5}">
                      <a16:colId xmlns:a16="http://schemas.microsoft.com/office/drawing/2014/main" val="20003"/>
                    </a:ext>
                  </a:extLst>
                </a:gridCol>
              </a:tblGrid>
              <a:tr h="791767">
                <a:tc>
                  <a:txBody>
                    <a:bodyPr/>
                    <a:lstStyle/>
                    <a:p>
                      <a:pPr algn="ctr"/>
                      <a:endParaRPr lang="en-US" sz="1800" b="0" i="0" dirty="0">
                        <a:solidFill>
                          <a:schemeClr val="tx2"/>
                        </a:solidFill>
                        <a:latin typeface="Oxygen" panose="02000503000000090004" pitchFamily="2" charset="77"/>
                        <a:ea typeface="Roboto" charset="0"/>
                        <a:cs typeface="Arima Madurai" pitchFamily="2" charset="77"/>
                      </a:endParaRPr>
                    </a:p>
                  </a:txBody>
                  <a:tcPr marL="0" marR="0" marT="280416" marB="0">
                    <a:lnL w="190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i="0" dirty="0">
                          <a:solidFill>
                            <a:schemeClr val="tx2"/>
                          </a:solidFill>
                          <a:latin typeface="Oxygen" panose="02000503000000090004" pitchFamily="2" charset="77"/>
                          <a:cs typeface="Abhaya Libre Medium" panose="02000603000000000000" pitchFamily="2" charset="77"/>
                        </a:rPr>
                        <a:t>2019</a:t>
                      </a:r>
                      <a:endParaRPr lang="en-US" sz="1800" b="0" i="0" dirty="0">
                        <a:solidFill>
                          <a:schemeClr val="tx2"/>
                        </a:solidFill>
                        <a:latin typeface="Oxygen" panose="02000503000000090004" pitchFamily="2" charset="77"/>
                        <a:ea typeface="Nunito Bold" charset="0"/>
                        <a:cs typeface="Abhaya Libre Medium" panose="02000603000000000000" pitchFamily="2" charset="77"/>
                      </a:endParaRPr>
                    </a:p>
                  </a:txBody>
                  <a:tcPr marL="0" marR="43235" marT="280416" marB="0">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tc>
                  <a:txBody>
                    <a:bodyPr/>
                    <a:lstStyle/>
                    <a:p>
                      <a:pPr algn="ctr"/>
                      <a:r>
                        <a:rPr lang="en-US" sz="1800" b="0" i="0" dirty="0">
                          <a:solidFill>
                            <a:schemeClr val="tx2"/>
                          </a:solidFill>
                          <a:latin typeface="Oxygen" panose="02000503000000090004" pitchFamily="2" charset="77"/>
                          <a:cs typeface="Abhaya Libre Medium" panose="02000603000000000000" pitchFamily="2" charset="77"/>
                        </a:rPr>
                        <a:t>2020</a:t>
                      </a:r>
                      <a:endParaRPr lang="en-US" sz="1800" b="0" i="0" dirty="0">
                        <a:solidFill>
                          <a:schemeClr val="tx2"/>
                        </a:solidFill>
                        <a:latin typeface="Oxygen" panose="02000503000000090004" pitchFamily="2" charset="77"/>
                        <a:ea typeface="Nunito Bold" charset="0"/>
                        <a:cs typeface="Abhaya Libre Medium" panose="02000603000000000000" pitchFamily="2" charset="77"/>
                      </a:endParaRPr>
                    </a:p>
                  </a:txBody>
                  <a:tcPr marL="0" marR="43235" marT="280416" marB="0">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tc>
                  <a:txBody>
                    <a:bodyPr/>
                    <a:lstStyle/>
                    <a:p>
                      <a:pPr algn="ctr"/>
                      <a:r>
                        <a:rPr lang="en-US" sz="1800" b="0" i="0" dirty="0">
                          <a:solidFill>
                            <a:schemeClr val="tx2"/>
                          </a:solidFill>
                          <a:latin typeface="Oxygen" panose="02000503000000090004" pitchFamily="2" charset="77"/>
                          <a:cs typeface="Abhaya Libre Medium" panose="02000603000000000000" pitchFamily="2" charset="77"/>
                        </a:rPr>
                        <a:t>2021</a:t>
                      </a:r>
                      <a:endParaRPr lang="en-US" sz="1800" b="0" i="0" dirty="0">
                        <a:solidFill>
                          <a:schemeClr val="tx2"/>
                        </a:solidFill>
                        <a:latin typeface="Oxygen" panose="02000503000000090004" pitchFamily="2" charset="77"/>
                        <a:ea typeface="Nunito Bold" charset="0"/>
                        <a:cs typeface="Abhaya Libre Medium" panose="02000603000000000000" pitchFamily="2" charset="77"/>
                      </a:endParaRPr>
                    </a:p>
                  </a:txBody>
                  <a:tcPr marL="0" marR="43235" marT="280416" marB="0">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extLst>
                  <a:ext uri="{0D108BD9-81ED-4DB2-BD59-A6C34878D82A}">
                    <a16:rowId xmlns:a16="http://schemas.microsoft.com/office/drawing/2014/main" val="10000"/>
                  </a:ext>
                </a:extLst>
              </a:tr>
              <a:tr h="791767">
                <a:tc>
                  <a:txBody>
                    <a:bodyPr/>
                    <a:lstStyle/>
                    <a:p>
                      <a:pPr algn="ctr"/>
                      <a:r>
                        <a:rPr lang="en-US" sz="1800" b="0" i="0" dirty="0">
                          <a:latin typeface="Oxygen" panose="02000503000000090004" pitchFamily="2" charset="77"/>
                          <a:cs typeface="Abhaya Libre Medium" panose="02000603000000000000" pitchFamily="2" charset="77"/>
                        </a:rPr>
                        <a:t>INDIA</a:t>
                      </a:r>
                      <a:endParaRPr lang="en-US" sz="1800" b="0" i="0" dirty="0">
                        <a:solidFill>
                          <a:schemeClr val="bg1"/>
                        </a:solidFill>
                        <a:latin typeface="Oxygen" panose="02000503000000090004" pitchFamily="2" charset="77"/>
                        <a:ea typeface="Nunito Bold" charset="0"/>
                        <a:cs typeface="Abhaya Libre Medium"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tc>
                  <a:txBody>
                    <a:bodyPr/>
                    <a:lstStyle/>
                    <a:p>
                      <a:pPr algn="ctr"/>
                      <a:r>
                        <a:rPr lang="en-US" sz="1600" b="0" i="0" dirty="0">
                          <a:solidFill>
                            <a:schemeClr val="tx1"/>
                          </a:solidFill>
                          <a:latin typeface="Oxygen" panose="02000503000000090004" pitchFamily="2" charset="77"/>
                          <a:ea typeface="Nunito Bold" charset="0"/>
                          <a:cs typeface="Abhaya Libre" panose="02000603000000000000" pitchFamily="2" charset="77"/>
                        </a:rPr>
                        <a:t>9.6M</a:t>
                      </a: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14.4M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19.2M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791767">
                <a:tc>
                  <a:txBody>
                    <a:bodyPr/>
                    <a:lstStyle/>
                    <a:p>
                      <a:pPr algn="ctr"/>
                      <a:r>
                        <a:rPr lang="en-US" sz="1800" b="0" i="0" dirty="0">
                          <a:latin typeface="Oxygen" panose="02000503000000090004" pitchFamily="2" charset="77"/>
                          <a:cs typeface="Abhaya Libre Medium" panose="02000603000000000000" pitchFamily="2" charset="77"/>
                        </a:rPr>
                        <a:t>USA</a:t>
                      </a:r>
                      <a:endParaRPr lang="en-US" sz="1800" b="0" i="0" dirty="0">
                        <a:solidFill>
                          <a:schemeClr val="bg1"/>
                        </a:solidFill>
                        <a:latin typeface="Oxygen" panose="02000503000000090004" pitchFamily="2" charset="77"/>
                        <a:ea typeface="Nunito Bold" charset="0"/>
                        <a:cs typeface="Abhaya Libre Medium"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142.7M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ea typeface="Nunito Bold" charset="0"/>
                          <a:cs typeface="Abhaya Libre" panose="02000603000000000000" pitchFamily="2" charset="77"/>
                        </a:rPr>
                        <a:t>174.7M</a:t>
                      </a: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212.4M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791767">
                <a:tc>
                  <a:txBody>
                    <a:bodyPr/>
                    <a:lstStyle/>
                    <a:p>
                      <a:pPr algn="ctr"/>
                      <a:r>
                        <a:rPr lang="en-US" sz="1800" b="0" i="0" dirty="0">
                          <a:latin typeface="Oxygen" panose="02000503000000090004" pitchFamily="2" charset="77"/>
                          <a:cs typeface="Abhaya Libre Medium" panose="02000603000000000000" pitchFamily="2" charset="77"/>
                        </a:rPr>
                        <a:t>IRAN</a:t>
                      </a:r>
                      <a:endParaRPr lang="en-US" sz="1800" b="0" i="0" dirty="0">
                        <a:solidFill>
                          <a:schemeClr val="bg1"/>
                        </a:solidFill>
                        <a:latin typeface="Oxygen" panose="02000503000000090004" pitchFamily="2" charset="77"/>
                        <a:ea typeface="Nunito Bold" charset="0"/>
                        <a:cs typeface="Abhaya Libre Medium"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tx1">
                        <a:lumMod val="25000"/>
                        <a:lumOff val="75000"/>
                      </a:schemeClr>
                    </a:solidFill>
                  </a:tcPr>
                </a:tc>
                <a:tc>
                  <a:txBody>
                    <a:bodyPr/>
                    <a:lstStyle/>
                    <a:p>
                      <a:pPr algn="ctr"/>
                      <a:r>
                        <a:rPr lang="en-US" sz="1600" b="0" i="0" dirty="0">
                          <a:solidFill>
                            <a:schemeClr val="tx1"/>
                          </a:solidFill>
                          <a:latin typeface="Oxygen" panose="02000503000000090004" pitchFamily="2" charset="77"/>
                          <a:ea typeface="Nunito Bold" charset="0"/>
                          <a:cs typeface="Abhaya Libre" panose="02000603000000000000" pitchFamily="2" charset="77"/>
                        </a:rPr>
                        <a:t>700K</a:t>
                      </a: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1.4M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sz="1600" b="0" i="0" dirty="0">
                          <a:solidFill>
                            <a:schemeClr val="tx1"/>
                          </a:solidFill>
                          <a:latin typeface="Oxygen" panose="02000503000000090004" pitchFamily="2" charset="77"/>
                          <a:cs typeface="Abhaya Libre" panose="02000603000000000000" pitchFamily="2" charset="77"/>
                        </a:rPr>
                        <a:t>156.1M</a:t>
                      </a:r>
                      <a:endParaRPr lang="en-US" sz="1600" b="0" i="0" dirty="0">
                        <a:solidFill>
                          <a:schemeClr val="tx1"/>
                        </a:solidFill>
                        <a:latin typeface="Oxygen" panose="02000503000000090004" pitchFamily="2" charset="77"/>
                        <a:ea typeface="Nunito Bold" charset="0"/>
                        <a:cs typeface="Abhaya Libre" panose="02000603000000000000" pitchFamily="2" charset="77"/>
                      </a:endParaRPr>
                    </a:p>
                  </a:txBody>
                  <a:tcPr marL="110343" marR="43235" marT="200039" marB="21619"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extBox 3"/>
          <p:cNvSpPr txBox="1"/>
          <p:nvPr/>
        </p:nvSpPr>
        <p:spPr>
          <a:xfrm>
            <a:off x="550863" y="549275"/>
            <a:ext cx="8208962" cy="646331"/>
          </a:xfrm>
          <a:prstGeom prst="rect">
            <a:avLst/>
          </a:prstGeom>
          <a:noFill/>
        </p:spPr>
        <p:txBody>
          <a:bodyPr wrap="square" rtlCol="0">
            <a:spAutoFit/>
          </a:bodyPr>
          <a:lstStyle/>
          <a:p>
            <a:r>
              <a:rPr lang="en-US" sz="3600" b="1" dirty="0">
                <a:solidFill>
                  <a:schemeClr val="tx2"/>
                </a:solidFill>
                <a:latin typeface="Oxygen" panose="02000503000000090004" pitchFamily="2" charset="77"/>
                <a:cs typeface="Arima Madurai" pitchFamily="2" charset="77"/>
              </a:rPr>
              <a:t>Data breaches</a:t>
            </a:r>
          </a:p>
        </p:txBody>
      </p:sp>
    </p:spTree>
    <p:extLst>
      <p:ext uri="{BB962C8B-B14F-4D97-AF65-F5344CB8AC3E}">
        <p14:creationId xmlns:p14="http://schemas.microsoft.com/office/powerpoint/2010/main" val="532940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7696"/>
          <p:cNvSpPr/>
          <p:nvPr/>
        </p:nvSpPr>
        <p:spPr>
          <a:xfrm rot="4800">
            <a:off x="591001" y="1996183"/>
            <a:ext cx="2092685" cy="2095509"/>
          </a:xfrm>
          <a:custGeom>
            <a:avLst/>
            <a:gdLst/>
            <a:ahLst/>
            <a:cxnLst>
              <a:cxn ang="3cd4">
                <a:pos x="hc" y="t"/>
              </a:cxn>
              <a:cxn ang="cd2">
                <a:pos x="l" y="vc"/>
              </a:cxn>
              <a:cxn ang="cd4">
                <a:pos x="hc" y="b"/>
              </a:cxn>
              <a:cxn ang="0">
                <a:pos x="r" y="vc"/>
              </a:cxn>
            </a:cxnLst>
            <a:rect l="l" t="t" r="r" b="b"/>
            <a:pathLst>
              <a:path w="742" h="743">
                <a:moveTo>
                  <a:pt x="742" y="372"/>
                </a:moveTo>
                <a:cubicBezTo>
                  <a:pt x="742" y="577"/>
                  <a:pt x="576" y="743"/>
                  <a:pt x="371" y="743"/>
                </a:cubicBezTo>
                <a:cubicBezTo>
                  <a:pt x="166" y="743"/>
                  <a:pt x="0" y="577"/>
                  <a:pt x="0" y="372"/>
                </a:cubicBezTo>
                <a:cubicBezTo>
                  <a:pt x="0" y="166"/>
                  <a:pt x="166" y="0"/>
                  <a:pt x="371" y="0"/>
                </a:cubicBezTo>
                <a:cubicBezTo>
                  <a:pt x="576" y="0"/>
                  <a:pt x="742" y="166"/>
                  <a:pt x="742" y="372"/>
                </a:cubicBezTo>
                <a:close/>
              </a:path>
            </a:pathLst>
          </a:custGeom>
          <a:solidFill>
            <a:schemeClr val="accent1"/>
          </a:solidFill>
          <a:ln cap="flat">
            <a:noFill/>
            <a:prstDash val="solid"/>
          </a:ln>
        </p:spPr>
        <p:txBody>
          <a:bodyPr vert="horz" wrap="none" lIns="45000" tIns="22500" rIns="45000" bIns="22500" anchor="ctr" anchorCtr="1" compatLnSpc="0"/>
          <a:lstStyle/>
          <a:p>
            <a:pPr hangingPunct="0"/>
            <a:endParaRPr lang="en-US" sz="900">
              <a:latin typeface="Oxygen" panose="02000503000000090004" pitchFamily="2" charset="77"/>
              <a:ea typeface="Arial Unicode MS" pitchFamily="2"/>
              <a:cs typeface="Arial Unicode MS" pitchFamily="2"/>
            </a:endParaRPr>
          </a:p>
        </p:txBody>
      </p:sp>
      <p:sp>
        <p:nvSpPr>
          <p:cNvPr id="6" name="Freeform: Shape 7697"/>
          <p:cNvSpPr/>
          <p:nvPr/>
        </p:nvSpPr>
        <p:spPr>
          <a:xfrm rot="4800">
            <a:off x="2103332" y="3503542"/>
            <a:ext cx="2095509" cy="2095509"/>
          </a:xfrm>
          <a:custGeom>
            <a:avLst/>
            <a:gdLst/>
            <a:ahLst/>
            <a:cxnLst>
              <a:cxn ang="3cd4">
                <a:pos x="hc" y="t"/>
              </a:cxn>
              <a:cxn ang="cd2">
                <a:pos x="l" y="vc"/>
              </a:cxn>
              <a:cxn ang="cd4">
                <a:pos x="hc" y="b"/>
              </a:cxn>
              <a:cxn ang="0">
                <a:pos x="r" y="vc"/>
              </a:cxn>
            </a:cxnLst>
            <a:rect l="l" t="t" r="r" b="b"/>
            <a:pathLst>
              <a:path w="743" h="743">
                <a:moveTo>
                  <a:pt x="743" y="372"/>
                </a:moveTo>
                <a:cubicBezTo>
                  <a:pt x="743" y="577"/>
                  <a:pt x="576" y="743"/>
                  <a:pt x="371" y="743"/>
                </a:cubicBezTo>
                <a:cubicBezTo>
                  <a:pt x="166" y="743"/>
                  <a:pt x="0" y="577"/>
                  <a:pt x="0" y="372"/>
                </a:cubicBezTo>
                <a:cubicBezTo>
                  <a:pt x="0" y="167"/>
                  <a:pt x="166" y="0"/>
                  <a:pt x="371" y="0"/>
                </a:cubicBezTo>
                <a:cubicBezTo>
                  <a:pt x="576" y="0"/>
                  <a:pt x="743" y="167"/>
                  <a:pt x="743" y="372"/>
                </a:cubicBez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a:latin typeface="Oxygen" panose="02000503000000090004" pitchFamily="2" charset="77"/>
              <a:ea typeface="Arial Unicode MS" pitchFamily="2"/>
              <a:cs typeface="Arial Unicode MS" pitchFamily="2"/>
            </a:endParaRPr>
          </a:p>
        </p:txBody>
      </p:sp>
      <p:sp>
        <p:nvSpPr>
          <p:cNvPr id="7" name="Freeform: Shape 7698"/>
          <p:cNvSpPr/>
          <p:nvPr/>
        </p:nvSpPr>
        <p:spPr>
          <a:xfrm rot="4800">
            <a:off x="3618897" y="2033809"/>
            <a:ext cx="2095509" cy="2095509"/>
          </a:xfrm>
          <a:custGeom>
            <a:avLst/>
            <a:gdLst/>
            <a:ahLst/>
            <a:cxnLst>
              <a:cxn ang="3cd4">
                <a:pos x="hc" y="t"/>
              </a:cxn>
              <a:cxn ang="cd2">
                <a:pos x="l" y="vc"/>
              </a:cxn>
              <a:cxn ang="cd4">
                <a:pos x="hc" y="b"/>
              </a:cxn>
              <a:cxn ang="0">
                <a:pos x="r" y="vc"/>
              </a:cxn>
            </a:cxnLst>
            <a:rect l="l" t="t" r="r" b="b"/>
            <a:pathLst>
              <a:path w="743" h="743">
                <a:moveTo>
                  <a:pt x="743" y="371"/>
                </a:moveTo>
                <a:cubicBezTo>
                  <a:pt x="743" y="576"/>
                  <a:pt x="576" y="743"/>
                  <a:pt x="371" y="743"/>
                </a:cubicBezTo>
                <a:cubicBezTo>
                  <a:pt x="166" y="743"/>
                  <a:pt x="0" y="576"/>
                  <a:pt x="0" y="371"/>
                </a:cubicBezTo>
                <a:cubicBezTo>
                  <a:pt x="0" y="166"/>
                  <a:pt x="166" y="0"/>
                  <a:pt x="371" y="0"/>
                </a:cubicBezTo>
                <a:cubicBezTo>
                  <a:pt x="576" y="0"/>
                  <a:pt x="743" y="166"/>
                  <a:pt x="743" y="371"/>
                </a:cubicBezTo>
                <a:close/>
              </a:path>
            </a:pathLst>
          </a:custGeom>
          <a:solidFill>
            <a:schemeClr val="accent3"/>
          </a:solidFill>
          <a:ln cap="flat">
            <a:noFill/>
            <a:prstDash val="solid"/>
          </a:ln>
        </p:spPr>
        <p:txBody>
          <a:bodyPr vert="horz" wrap="none" lIns="45000" tIns="22500" rIns="45000" bIns="22500" anchor="ctr" anchorCtr="1" compatLnSpc="0"/>
          <a:lstStyle/>
          <a:p>
            <a:pPr hangingPunct="0"/>
            <a:endParaRPr lang="en-US" sz="900">
              <a:latin typeface="Oxygen" panose="02000503000000090004" pitchFamily="2" charset="77"/>
              <a:ea typeface="Arial Unicode MS" pitchFamily="2"/>
              <a:cs typeface="Arial Unicode MS" pitchFamily="2"/>
            </a:endParaRPr>
          </a:p>
        </p:txBody>
      </p:sp>
      <p:sp>
        <p:nvSpPr>
          <p:cNvPr id="8" name="Freeform: Shape 7699"/>
          <p:cNvSpPr/>
          <p:nvPr/>
        </p:nvSpPr>
        <p:spPr>
          <a:xfrm rot="4800">
            <a:off x="5125814" y="3499306"/>
            <a:ext cx="2095509" cy="2095509"/>
          </a:xfrm>
          <a:custGeom>
            <a:avLst/>
            <a:gdLst/>
            <a:ahLst/>
            <a:cxnLst>
              <a:cxn ang="3cd4">
                <a:pos x="hc" y="t"/>
              </a:cxn>
              <a:cxn ang="cd2">
                <a:pos x="l" y="vc"/>
              </a:cxn>
              <a:cxn ang="cd4">
                <a:pos x="hc" y="b"/>
              </a:cxn>
              <a:cxn ang="0">
                <a:pos x="r" y="vc"/>
              </a:cxn>
            </a:cxnLst>
            <a:rect l="l" t="t" r="r" b="b"/>
            <a:pathLst>
              <a:path w="743" h="743">
                <a:moveTo>
                  <a:pt x="743" y="371"/>
                </a:moveTo>
                <a:cubicBezTo>
                  <a:pt x="743" y="576"/>
                  <a:pt x="577" y="743"/>
                  <a:pt x="372" y="743"/>
                </a:cubicBezTo>
                <a:cubicBezTo>
                  <a:pt x="166" y="743"/>
                  <a:pt x="0" y="576"/>
                  <a:pt x="0" y="371"/>
                </a:cubicBezTo>
                <a:cubicBezTo>
                  <a:pt x="0" y="166"/>
                  <a:pt x="166" y="0"/>
                  <a:pt x="372" y="0"/>
                </a:cubicBezTo>
                <a:cubicBezTo>
                  <a:pt x="577" y="0"/>
                  <a:pt x="743" y="166"/>
                  <a:pt x="743" y="371"/>
                </a:cubicBezTo>
                <a:close/>
              </a:path>
            </a:pathLst>
          </a:custGeom>
          <a:solidFill>
            <a:schemeClr val="accent4"/>
          </a:solidFill>
          <a:ln cap="flat">
            <a:noFill/>
            <a:prstDash val="solid"/>
          </a:ln>
        </p:spPr>
        <p:txBody>
          <a:bodyPr vert="horz" wrap="none" lIns="45000" tIns="22500" rIns="45000" bIns="22500" anchor="ctr" anchorCtr="1" compatLnSpc="0"/>
          <a:lstStyle/>
          <a:p>
            <a:pPr hangingPunct="0"/>
            <a:endParaRPr lang="en-US" sz="900">
              <a:latin typeface="Oxygen" panose="02000503000000090004" pitchFamily="2" charset="77"/>
              <a:ea typeface="Arial Unicode MS" pitchFamily="2"/>
              <a:cs typeface="Arial Unicode MS" pitchFamily="2"/>
            </a:endParaRPr>
          </a:p>
        </p:txBody>
      </p:sp>
      <p:sp>
        <p:nvSpPr>
          <p:cNvPr id="9" name="Freeform: Shape 7700"/>
          <p:cNvSpPr/>
          <p:nvPr/>
        </p:nvSpPr>
        <p:spPr>
          <a:xfrm rot="4800">
            <a:off x="6636795" y="1984918"/>
            <a:ext cx="2095509" cy="2095509"/>
          </a:xfrm>
          <a:custGeom>
            <a:avLst/>
            <a:gdLst/>
            <a:ahLst/>
            <a:cxnLst>
              <a:cxn ang="3cd4">
                <a:pos x="hc" y="t"/>
              </a:cxn>
              <a:cxn ang="cd2">
                <a:pos x="l" y="vc"/>
              </a:cxn>
              <a:cxn ang="cd4">
                <a:pos x="hc" y="b"/>
              </a:cxn>
              <a:cxn ang="0">
                <a:pos x="r" y="vc"/>
              </a:cxn>
            </a:cxnLst>
            <a:rect l="l" t="t" r="r" b="b"/>
            <a:pathLst>
              <a:path w="743" h="743">
                <a:moveTo>
                  <a:pt x="743" y="371"/>
                </a:moveTo>
                <a:cubicBezTo>
                  <a:pt x="743" y="577"/>
                  <a:pt x="576" y="743"/>
                  <a:pt x="371" y="743"/>
                </a:cubicBezTo>
                <a:cubicBezTo>
                  <a:pt x="166" y="743"/>
                  <a:pt x="0" y="577"/>
                  <a:pt x="0" y="371"/>
                </a:cubicBezTo>
                <a:cubicBezTo>
                  <a:pt x="0" y="166"/>
                  <a:pt x="166" y="0"/>
                  <a:pt x="371" y="0"/>
                </a:cubicBezTo>
                <a:cubicBezTo>
                  <a:pt x="576" y="0"/>
                  <a:pt x="743" y="166"/>
                  <a:pt x="743" y="371"/>
                </a:cubicBezTo>
                <a:close/>
              </a:path>
            </a:pathLst>
          </a:custGeom>
          <a:solidFill>
            <a:schemeClr val="accent5"/>
          </a:solidFill>
          <a:ln cap="flat">
            <a:noFill/>
            <a:prstDash val="solid"/>
          </a:ln>
        </p:spPr>
        <p:txBody>
          <a:bodyPr vert="horz" wrap="none" lIns="45000" tIns="22500" rIns="45000" bIns="22500" anchor="ctr" anchorCtr="1" compatLnSpc="0"/>
          <a:lstStyle/>
          <a:p>
            <a:pPr hangingPunct="0"/>
            <a:endParaRPr lang="en-US" sz="900">
              <a:latin typeface="Oxygen" panose="02000503000000090004" pitchFamily="2" charset="77"/>
              <a:ea typeface="Arial Unicode MS" pitchFamily="2"/>
              <a:cs typeface="Arial Unicode MS" pitchFamily="2"/>
            </a:endParaRPr>
          </a:p>
        </p:txBody>
      </p:sp>
      <p:sp>
        <p:nvSpPr>
          <p:cNvPr id="230" name="TextBox 229"/>
          <p:cNvSpPr txBox="1"/>
          <p:nvPr/>
        </p:nvSpPr>
        <p:spPr>
          <a:xfrm>
            <a:off x="925129" y="3110162"/>
            <a:ext cx="1437503" cy="655372"/>
          </a:xfrm>
          <a:prstGeom prst="rect">
            <a:avLst/>
          </a:prstGeom>
          <a:noFill/>
        </p:spPr>
        <p:txBody>
          <a:bodyPr wrap="square" rtlCol="0">
            <a:spAutoFit/>
          </a:bodyPr>
          <a:lstStyle/>
          <a:p>
            <a:pPr algn="ctr">
              <a:lnSpc>
                <a:spcPct val="120000"/>
              </a:lnSpc>
            </a:pPr>
            <a:r>
              <a:rPr lang="en-US" sz="1600" dirty="0">
                <a:solidFill>
                  <a:schemeClr val="bg1"/>
                </a:solidFill>
                <a:latin typeface="Oxygen" panose="02000503000000090004" pitchFamily="2" charset="77"/>
                <a:ea typeface="Lato" panose="020F0502020204030203" pitchFamily="34" charset="0"/>
                <a:cs typeface="Lato" panose="020F0502020204030203" pitchFamily="34" charset="0"/>
              </a:rPr>
              <a:t>Visual Studio Code</a:t>
            </a:r>
          </a:p>
        </p:txBody>
      </p:sp>
      <p:sp>
        <p:nvSpPr>
          <p:cNvPr id="231" name="TextBox 230"/>
          <p:cNvSpPr txBox="1"/>
          <p:nvPr/>
        </p:nvSpPr>
        <p:spPr>
          <a:xfrm>
            <a:off x="990698" y="2348905"/>
            <a:ext cx="1294122" cy="677108"/>
          </a:xfrm>
          <a:prstGeom prst="rect">
            <a:avLst/>
          </a:prstGeom>
          <a:noFill/>
        </p:spPr>
        <p:txBody>
          <a:bodyPr wrap="square" rtlCol="0">
            <a:spAutoFit/>
          </a:bodyPr>
          <a:lstStyle/>
          <a:p>
            <a:pPr algn="ctr"/>
            <a:r>
              <a:rPr lang="en-US" sz="1900" dirty="0" err="1">
                <a:solidFill>
                  <a:schemeClr val="bg1"/>
                </a:solidFill>
                <a:latin typeface="Oxygen" panose="02000503000000090004" pitchFamily="2" charset="77"/>
                <a:ea typeface="Roboto" charset="0"/>
                <a:cs typeface="Poppins" pitchFamily="2" charset="77"/>
              </a:rPr>
              <a:t>Vscode</a:t>
            </a:r>
            <a:r>
              <a:rPr lang="en-US" sz="1900" dirty="0">
                <a:solidFill>
                  <a:schemeClr val="bg1"/>
                </a:solidFill>
                <a:latin typeface="Oxygen" panose="02000503000000090004" pitchFamily="2" charset="77"/>
                <a:ea typeface="Roboto" charset="0"/>
                <a:cs typeface="Poppins" pitchFamily="2" charset="77"/>
              </a:rPr>
              <a:t> (Ide)</a:t>
            </a:r>
          </a:p>
        </p:txBody>
      </p:sp>
      <p:sp>
        <p:nvSpPr>
          <p:cNvPr id="41" name="TextBox 40">
            <a:extLst>
              <a:ext uri="{FF2B5EF4-FFF2-40B4-BE49-F238E27FC236}">
                <a16:creationId xmlns:a16="http://schemas.microsoft.com/office/drawing/2014/main" id="{3988DFA4-0D2E-2540-ADC0-4454FD9467A0}"/>
              </a:ext>
            </a:extLst>
          </p:cNvPr>
          <p:cNvSpPr txBox="1"/>
          <p:nvPr/>
        </p:nvSpPr>
        <p:spPr>
          <a:xfrm>
            <a:off x="2432334" y="4537532"/>
            <a:ext cx="1437503" cy="843501"/>
          </a:xfrm>
          <a:prstGeom prst="rect">
            <a:avLst/>
          </a:prstGeom>
          <a:noFill/>
        </p:spPr>
        <p:txBody>
          <a:bodyPr wrap="square" rtlCol="0">
            <a:spAutoFit/>
          </a:bodyPr>
          <a:lstStyle/>
          <a:p>
            <a:pPr algn="ctr">
              <a:lnSpc>
                <a:spcPct val="120000"/>
              </a:lnSpc>
            </a:pPr>
            <a:r>
              <a:rPr lang="en-US" sz="1400" dirty="0">
                <a:solidFill>
                  <a:schemeClr val="bg1"/>
                </a:solidFill>
                <a:latin typeface="Oxygen" panose="02000503000000090004" pitchFamily="2" charset="77"/>
                <a:ea typeface="Lato" panose="020F0502020204030203" pitchFamily="34" charset="0"/>
                <a:cs typeface="Lato" panose="020F0502020204030203" pitchFamily="34" charset="0"/>
              </a:rPr>
              <a:t>JavaScript frontend library</a:t>
            </a:r>
          </a:p>
        </p:txBody>
      </p:sp>
      <p:sp>
        <p:nvSpPr>
          <p:cNvPr id="42" name="TextBox 41">
            <a:extLst>
              <a:ext uri="{FF2B5EF4-FFF2-40B4-BE49-F238E27FC236}">
                <a16:creationId xmlns:a16="http://schemas.microsoft.com/office/drawing/2014/main" id="{A087615B-C6ED-3A44-9158-89E289E8ADF4}"/>
              </a:ext>
            </a:extLst>
          </p:cNvPr>
          <p:cNvSpPr txBox="1"/>
          <p:nvPr/>
        </p:nvSpPr>
        <p:spPr>
          <a:xfrm>
            <a:off x="2505957" y="3953627"/>
            <a:ext cx="1294122" cy="384721"/>
          </a:xfrm>
          <a:prstGeom prst="rect">
            <a:avLst/>
          </a:prstGeom>
          <a:noFill/>
        </p:spPr>
        <p:txBody>
          <a:bodyPr wrap="square" rtlCol="0">
            <a:spAutoFit/>
          </a:bodyPr>
          <a:lstStyle/>
          <a:p>
            <a:pPr algn="ctr"/>
            <a:r>
              <a:rPr lang="en-US" sz="1900" dirty="0">
                <a:solidFill>
                  <a:schemeClr val="bg1"/>
                </a:solidFill>
                <a:latin typeface="Oxygen" panose="02000503000000090004" pitchFamily="2" charset="77"/>
                <a:ea typeface="Roboto" charset="0"/>
                <a:cs typeface="Poppins" pitchFamily="2" charset="77"/>
              </a:rPr>
              <a:t>REACT</a:t>
            </a:r>
          </a:p>
        </p:txBody>
      </p:sp>
      <p:sp>
        <p:nvSpPr>
          <p:cNvPr id="43" name="TextBox 42">
            <a:extLst>
              <a:ext uri="{FF2B5EF4-FFF2-40B4-BE49-F238E27FC236}">
                <a16:creationId xmlns:a16="http://schemas.microsoft.com/office/drawing/2014/main" id="{11AA8462-9321-1F4C-AB30-7E6E93947384}"/>
              </a:ext>
            </a:extLst>
          </p:cNvPr>
          <p:cNvSpPr txBox="1"/>
          <p:nvPr/>
        </p:nvSpPr>
        <p:spPr>
          <a:xfrm>
            <a:off x="3943027" y="3110936"/>
            <a:ext cx="1437503" cy="585160"/>
          </a:xfrm>
          <a:prstGeom prst="rect">
            <a:avLst/>
          </a:prstGeom>
          <a:noFill/>
        </p:spPr>
        <p:txBody>
          <a:bodyPr wrap="square" rtlCol="0">
            <a:spAutoFit/>
          </a:bodyPr>
          <a:lstStyle/>
          <a:p>
            <a:pPr algn="ctr">
              <a:lnSpc>
                <a:spcPct val="120000"/>
              </a:lnSpc>
            </a:pPr>
            <a:r>
              <a:rPr lang="en-US" sz="1400" dirty="0">
                <a:solidFill>
                  <a:schemeClr val="bg1"/>
                </a:solidFill>
                <a:latin typeface="Oxygen" panose="02000503000000090004" pitchFamily="2" charset="77"/>
                <a:ea typeface="Lato" panose="020F0502020204030203" pitchFamily="34" charset="0"/>
                <a:cs typeface="Lato" panose="020F0502020204030203" pitchFamily="34" charset="0"/>
              </a:rPr>
              <a:t>For database connectivity</a:t>
            </a:r>
          </a:p>
        </p:txBody>
      </p:sp>
      <p:sp>
        <p:nvSpPr>
          <p:cNvPr id="44" name="TextBox 43">
            <a:extLst>
              <a:ext uri="{FF2B5EF4-FFF2-40B4-BE49-F238E27FC236}">
                <a16:creationId xmlns:a16="http://schemas.microsoft.com/office/drawing/2014/main" id="{E58D1C06-0F3A-2D46-A2FC-699D28160C96}"/>
              </a:ext>
            </a:extLst>
          </p:cNvPr>
          <p:cNvSpPr txBox="1"/>
          <p:nvPr/>
        </p:nvSpPr>
        <p:spPr>
          <a:xfrm>
            <a:off x="3975358" y="2545725"/>
            <a:ext cx="1294122" cy="384721"/>
          </a:xfrm>
          <a:prstGeom prst="rect">
            <a:avLst/>
          </a:prstGeom>
          <a:noFill/>
        </p:spPr>
        <p:txBody>
          <a:bodyPr wrap="square" rtlCol="0">
            <a:spAutoFit/>
          </a:bodyPr>
          <a:lstStyle/>
          <a:p>
            <a:pPr algn="ctr"/>
            <a:r>
              <a:rPr lang="en-US" sz="1900" dirty="0" err="1">
                <a:solidFill>
                  <a:schemeClr val="bg1"/>
                </a:solidFill>
                <a:latin typeface="Oxygen" panose="02000503000000090004" pitchFamily="2" charset="77"/>
                <a:ea typeface="Roboto" charset="0"/>
                <a:cs typeface="Poppins" pitchFamily="2" charset="77"/>
              </a:rPr>
              <a:t>SQlite</a:t>
            </a:r>
            <a:endParaRPr lang="en-US" sz="1900" dirty="0">
              <a:solidFill>
                <a:schemeClr val="bg1"/>
              </a:solidFill>
              <a:latin typeface="Oxygen" panose="02000503000000090004" pitchFamily="2" charset="77"/>
              <a:ea typeface="Roboto" charset="0"/>
              <a:cs typeface="Poppins" pitchFamily="2" charset="77"/>
            </a:endParaRPr>
          </a:p>
        </p:txBody>
      </p:sp>
      <p:sp>
        <p:nvSpPr>
          <p:cNvPr id="45" name="TextBox 44">
            <a:extLst>
              <a:ext uri="{FF2B5EF4-FFF2-40B4-BE49-F238E27FC236}">
                <a16:creationId xmlns:a16="http://schemas.microsoft.com/office/drawing/2014/main" id="{A415FFD1-B825-2B42-A325-1C4777FD4E72}"/>
              </a:ext>
            </a:extLst>
          </p:cNvPr>
          <p:cNvSpPr txBox="1"/>
          <p:nvPr/>
        </p:nvSpPr>
        <p:spPr>
          <a:xfrm>
            <a:off x="5454816" y="4632846"/>
            <a:ext cx="1437503" cy="326436"/>
          </a:xfrm>
          <a:prstGeom prst="rect">
            <a:avLst/>
          </a:prstGeom>
          <a:noFill/>
        </p:spPr>
        <p:txBody>
          <a:bodyPr wrap="square" rtlCol="0">
            <a:spAutoFit/>
          </a:bodyPr>
          <a:lstStyle/>
          <a:p>
            <a:pPr algn="ctr">
              <a:lnSpc>
                <a:spcPct val="120000"/>
              </a:lnSpc>
            </a:pPr>
            <a:r>
              <a:rPr lang="en-US" sz="1400" dirty="0">
                <a:solidFill>
                  <a:schemeClr val="bg1"/>
                </a:solidFill>
                <a:latin typeface="Oxygen" panose="02000503000000090004" pitchFamily="2" charset="77"/>
                <a:ea typeface="Lato" panose="020F0502020204030203" pitchFamily="34" charset="0"/>
                <a:cs typeface="Lato" panose="020F0502020204030203" pitchFamily="34" charset="0"/>
              </a:rPr>
              <a:t>Backend Server</a:t>
            </a:r>
          </a:p>
        </p:txBody>
      </p:sp>
      <p:sp>
        <p:nvSpPr>
          <p:cNvPr id="46" name="TextBox 45">
            <a:extLst>
              <a:ext uri="{FF2B5EF4-FFF2-40B4-BE49-F238E27FC236}">
                <a16:creationId xmlns:a16="http://schemas.microsoft.com/office/drawing/2014/main" id="{2314EF98-39E8-6C4A-9072-881E2DE3A773}"/>
              </a:ext>
            </a:extLst>
          </p:cNvPr>
          <p:cNvSpPr txBox="1"/>
          <p:nvPr/>
        </p:nvSpPr>
        <p:spPr>
          <a:xfrm>
            <a:off x="5526507" y="3860424"/>
            <a:ext cx="1294122" cy="677108"/>
          </a:xfrm>
          <a:prstGeom prst="rect">
            <a:avLst/>
          </a:prstGeom>
          <a:noFill/>
        </p:spPr>
        <p:txBody>
          <a:bodyPr wrap="square" rtlCol="0">
            <a:spAutoFit/>
          </a:bodyPr>
          <a:lstStyle/>
          <a:p>
            <a:pPr algn="ctr"/>
            <a:r>
              <a:rPr lang="en-US" sz="1900" dirty="0">
                <a:solidFill>
                  <a:schemeClr val="bg1"/>
                </a:solidFill>
                <a:latin typeface="Oxygen" panose="02000503000000090004" pitchFamily="2" charset="77"/>
                <a:ea typeface="Roboto" charset="0"/>
                <a:cs typeface="Poppins" pitchFamily="2" charset="77"/>
              </a:rPr>
              <a:t>Python (Fast API)</a:t>
            </a:r>
          </a:p>
        </p:txBody>
      </p:sp>
      <p:sp>
        <p:nvSpPr>
          <p:cNvPr id="47" name="TextBox 46">
            <a:extLst>
              <a:ext uri="{FF2B5EF4-FFF2-40B4-BE49-F238E27FC236}">
                <a16:creationId xmlns:a16="http://schemas.microsoft.com/office/drawing/2014/main" id="{0ADEF324-6AF5-4449-9AE2-F237C74AE258}"/>
              </a:ext>
            </a:extLst>
          </p:cNvPr>
          <p:cNvSpPr txBox="1"/>
          <p:nvPr/>
        </p:nvSpPr>
        <p:spPr>
          <a:xfrm>
            <a:off x="6966607" y="3011906"/>
            <a:ext cx="1437503" cy="584968"/>
          </a:xfrm>
          <a:prstGeom prst="rect">
            <a:avLst/>
          </a:prstGeom>
          <a:noFill/>
        </p:spPr>
        <p:txBody>
          <a:bodyPr wrap="square" rtlCol="0">
            <a:spAutoFit/>
          </a:bodyPr>
          <a:lstStyle/>
          <a:p>
            <a:pPr algn="ctr">
              <a:lnSpc>
                <a:spcPct val="120000"/>
              </a:lnSpc>
            </a:pPr>
            <a:r>
              <a:rPr lang="en-US" sz="1400" dirty="0">
                <a:solidFill>
                  <a:schemeClr val="bg1"/>
                </a:solidFill>
                <a:latin typeface="Oxygen" panose="02000503000000090004" pitchFamily="2" charset="77"/>
                <a:ea typeface="Lato" panose="020F0502020204030203" pitchFamily="34" charset="0"/>
                <a:cs typeface="Lato" panose="020F0502020204030203" pitchFamily="34" charset="0"/>
              </a:rPr>
              <a:t>Python </a:t>
            </a:r>
            <a:r>
              <a:rPr lang="en-US" sz="1400" dirty="0" err="1">
                <a:solidFill>
                  <a:schemeClr val="bg1"/>
                </a:solidFill>
                <a:latin typeface="Oxygen" panose="02000503000000090004" pitchFamily="2" charset="77"/>
                <a:ea typeface="Lato" panose="020F0502020204030203" pitchFamily="34" charset="0"/>
                <a:cs typeface="Lato" panose="020F0502020204030203" pitchFamily="34" charset="0"/>
              </a:rPr>
              <a:t>graphQL</a:t>
            </a:r>
            <a:r>
              <a:rPr lang="en-US" sz="1400" dirty="0">
                <a:solidFill>
                  <a:schemeClr val="bg1"/>
                </a:solidFill>
                <a:latin typeface="Oxygen" panose="02000503000000090004" pitchFamily="2" charset="77"/>
                <a:ea typeface="Lato" panose="020F0502020204030203" pitchFamily="34" charset="0"/>
                <a:cs typeface="Lato" panose="020F0502020204030203" pitchFamily="34" charset="0"/>
              </a:rPr>
              <a:t> </a:t>
            </a:r>
            <a:r>
              <a:rPr lang="en-US" sz="1400" dirty="0" err="1">
                <a:solidFill>
                  <a:schemeClr val="bg1"/>
                </a:solidFill>
                <a:latin typeface="Oxygen" panose="02000503000000090004" pitchFamily="2" charset="77"/>
                <a:ea typeface="Lato" panose="020F0502020204030203" pitchFamily="34" charset="0"/>
                <a:cs typeface="Lato" panose="020F0502020204030203" pitchFamily="34" charset="0"/>
              </a:rPr>
              <a:t>libary</a:t>
            </a:r>
            <a:endParaRPr lang="en-US" sz="1400" dirty="0">
              <a:solidFill>
                <a:schemeClr val="bg1"/>
              </a:solidFill>
              <a:latin typeface="Oxygen" panose="02000503000000090004" pitchFamily="2" charset="77"/>
              <a:ea typeface="Lato" panose="020F0502020204030203" pitchFamily="34" charset="0"/>
              <a:cs typeface="Lato" panose="020F0502020204030203" pitchFamily="34" charset="0"/>
            </a:endParaRPr>
          </a:p>
        </p:txBody>
      </p:sp>
      <p:sp>
        <p:nvSpPr>
          <p:cNvPr id="48" name="TextBox 47">
            <a:extLst>
              <a:ext uri="{FF2B5EF4-FFF2-40B4-BE49-F238E27FC236}">
                <a16:creationId xmlns:a16="http://schemas.microsoft.com/office/drawing/2014/main" id="{ED3163F3-67ED-D149-AFFD-6EA92D12A8A9}"/>
              </a:ext>
            </a:extLst>
          </p:cNvPr>
          <p:cNvSpPr txBox="1"/>
          <p:nvPr/>
        </p:nvSpPr>
        <p:spPr>
          <a:xfrm>
            <a:off x="6966607" y="2423154"/>
            <a:ext cx="1365813" cy="384721"/>
          </a:xfrm>
          <a:prstGeom prst="rect">
            <a:avLst/>
          </a:prstGeom>
          <a:noFill/>
        </p:spPr>
        <p:txBody>
          <a:bodyPr wrap="square" rtlCol="0">
            <a:spAutoFit/>
          </a:bodyPr>
          <a:lstStyle/>
          <a:p>
            <a:pPr algn="ctr"/>
            <a:r>
              <a:rPr lang="en-US" sz="1900" dirty="0">
                <a:solidFill>
                  <a:schemeClr val="bg1"/>
                </a:solidFill>
                <a:latin typeface="Oxygen" panose="02000503000000090004" pitchFamily="2" charset="77"/>
                <a:ea typeface="Roboto" charset="0"/>
                <a:cs typeface="Poppins" pitchFamily="2" charset="77"/>
              </a:rPr>
              <a:t>Graphite</a:t>
            </a:r>
          </a:p>
        </p:txBody>
      </p:sp>
      <p:sp>
        <p:nvSpPr>
          <p:cNvPr id="18" name="Rectangle 17">
            <a:extLst>
              <a:ext uri="{FF2B5EF4-FFF2-40B4-BE49-F238E27FC236}">
                <a16:creationId xmlns:a16="http://schemas.microsoft.com/office/drawing/2014/main" id="{E32DDF3B-2349-7A43-9B69-8432DB412A3A}"/>
              </a:ext>
            </a:extLst>
          </p:cNvPr>
          <p:cNvSpPr>
            <a:spLocks/>
          </p:cNvSpPr>
          <p:nvPr/>
        </p:nvSpPr>
        <p:spPr bwMode="auto">
          <a:xfrm>
            <a:off x="550863" y="456942"/>
            <a:ext cx="8208962"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2400" b="1" dirty="0">
                <a:solidFill>
                  <a:schemeClr val="tx2"/>
                </a:solidFill>
                <a:latin typeface="Oxygen" panose="02000503000000090004" pitchFamily="2" charset="77"/>
                <a:ea typeface="Roboto" charset="0"/>
                <a:cs typeface="Poppins" pitchFamily="2" charset="77"/>
                <a:sym typeface="Bebas Neue" charset="0"/>
              </a:rPr>
              <a:t>The things we have used to implement this project are stated below</a:t>
            </a:r>
            <a:endParaRPr lang="en-US" sz="2400" b="1" dirty="0">
              <a:solidFill>
                <a:schemeClr val="accent2"/>
              </a:solidFill>
              <a:latin typeface="Oxygen" panose="02000503000000090004" pitchFamily="2" charset="77"/>
              <a:ea typeface="Roboto" charset="0"/>
              <a:cs typeface="Poppins" pitchFamily="2" charset="77"/>
              <a:sym typeface="Bebas Neue" charset="0"/>
            </a:endParaRPr>
          </a:p>
        </p:txBody>
      </p:sp>
    </p:spTree>
    <p:extLst>
      <p:ext uri="{BB962C8B-B14F-4D97-AF65-F5344CB8AC3E}">
        <p14:creationId xmlns:p14="http://schemas.microsoft.com/office/powerpoint/2010/main" val="2986931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PTIFY - Jake - Light">
      <a:dk1>
        <a:srgbClr val="060F2A"/>
      </a:dk1>
      <a:lt1>
        <a:srgbClr val="FFFFFF"/>
      </a:lt1>
      <a:dk2>
        <a:srgbClr val="0F2569"/>
      </a:dk2>
      <a:lt2>
        <a:srgbClr val="FFFFFF"/>
      </a:lt2>
      <a:accent1>
        <a:srgbClr val="1351BB"/>
      </a:accent1>
      <a:accent2>
        <a:srgbClr val="4A9AF9"/>
      </a:accent2>
      <a:accent3>
        <a:srgbClr val="82B2F9"/>
      </a:accent3>
      <a:accent4>
        <a:srgbClr val="237DF3"/>
      </a:accent4>
      <a:accent5>
        <a:srgbClr val="193852"/>
      </a:accent5>
      <a:accent6>
        <a:srgbClr val="152F86"/>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3259</TotalTime>
  <Words>345</Words>
  <Application>Microsoft Macintosh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vt:lpstr>
      <vt:lpstr>Oxygen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Lord Ainz</cp:lastModifiedBy>
  <cp:revision>287</cp:revision>
  <dcterms:created xsi:type="dcterms:W3CDTF">2018-12-21T22:04:22Z</dcterms:created>
  <dcterms:modified xsi:type="dcterms:W3CDTF">2022-01-27T17:37:45Z</dcterms:modified>
</cp:coreProperties>
</file>