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0" r:id="rId4"/>
    <p:sldId id="264" r:id="rId5"/>
    <p:sldId id="268" r:id="rId6"/>
    <p:sldId id="262" r:id="rId7"/>
    <p:sldId id="265" r:id="rId8"/>
    <p:sldId id="267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07CE-9035-7945-9703-694BB623A27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196A7-5DAE-6F46-B876-9701F275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88CF-AF14-4242-B4DA-6D53598808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34FC-8AE3-AB49-B4C5-432436E1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34FC-8AE3-AB49-B4C5-432436E1C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34FC-8AE3-AB49-B4C5-432436E1C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34FC-8AE3-AB49-B4C5-432436E1C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34FC-8AE3-AB49-B4C5-432436E1C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34FC-8AE3-AB49-B4C5-432436E1C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95D03BB-AF14-BC4F-91B0-95AF3A78606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F0DB705-83BD-B84A-B859-471889A188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Living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Dunn, Derek Overlock, </a:t>
            </a:r>
            <a:r>
              <a:rPr lang="en-US" dirty="0" err="1" smtClean="0"/>
              <a:t>Lumin</a:t>
            </a:r>
            <a:r>
              <a:rPr lang="en-US" dirty="0" smtClean="0"/>
              <a:t> 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5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Living will help localize and refine the search for roommates and </a:t>
            </a:r>
            <a:r>
              <a:rPr lang="en-US" dirty="0" smtClean="0"/>
              <a:t>apartments</a:t>
            </a:r>
          </a:p>
          <a:p>
            <a:r>
              <a:rPr lang="en-US" dirty="0" smtClean="0"/>
              <a:t>Apartment complexes will show, based on user’s search radius, with info and means for contact</a:t>
            </a:r>
          </a:p>
          <a:p>
            <a:r>
              <a:rPr lang="en-US" dirty="0" smtClean="0"/>
              <a:t>Potential roommates for users are based on compatibility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College 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Domain</a:t>
            </a:r>
            <a:endParaRPr lang="en-US" dirty="0"/>
          </a:p>
        </p:txBody>
      </p:sp>
      <p:pic>
        <p:nvPicPr>
          <p:cNvPr id="6" name="Picture 5" descr="Android_rob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6" y="2398802"/>
            <a:ext cx="1401489" cy="1813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17" y="2727338"/>
            <a:ext cx="1545623" cy="15456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040" y="2692143"/>
            <a:ext cx="1390940" cy="1390940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2502432" y="3004750"/>
            <a:ext cx="1083157" cy="4316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649" y="3392237"/>
            <a:ext cx="690846" cy="690846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>
            <a:off x="5584897" y="3004750"/>
            <a:ext cx="1083157" cy="4316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0743" y="4177145"/>
            <a:ext cx="193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Mobile </a:t>
            </a:r>
          </a:p>
          <a:p>
            <a:pPr algn="ctr"/>
            <a:r>
              <a:rPr lang="en-US" dirty="0" smtClean="0"/>
              <a:t>Operating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(Android)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2305" y="4223311"/>
            <a:ext cx="2768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</a:p>
          <a:p>
            <a:pPr algn="ctr"/>
            <a:r>
              <a:rPr lang="en-US" dirty="0" smtClean="0"/>
              <a:t>with Server Side Language</a:t>
            </a:r>
          </a:p>
          <a:p>
            <a:pPr algn="ctr"/>
            <a:r>
              <a:rPr lang="en-US" dirty="0" smtClean="0"/>
              <a:t>(Apache w/ PHP)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3703" y="4272961"/>
            <a:ext cx="109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0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b="1" dirty="0" smtClean="0"/>
              <a:t>Android SDK/Java</a:t>
            </a:r>
          </a:p>
          <a:p>
            <a:pPr lvl="1"/>
            <a:r>
              <a:rPr lang="en-US" sz="1600" dirty="0" smtClean="0"/>
              <a:t>Android Themes</a:t>
            </a:r>
          </a:p>
          <a:p>
            <a:pPr lvl="1"/>
            <a:r>
              <a:rPr lang="en-US" sz="1600" dirty="0"/>
              <a:t>Layout </a:t>
            </a:r>
            <a:r>
              <a:rPr lang="en-US" sz="1600" dirty="0" smtClean="0"/>
              <a:t>Building</a:t>
            </a:r>
          </a:p>
          <a:p>
            <a:pPr lvl="1"/>
            <a:r>
              <a:rPr lang="en-US" sz="1600" dirty="0" smtClean="0"/>
              <a:t>Lists – Adapters, </a:t>
            </a:r>
            <a:r>
              <a:rPr lang="en-US" sz="1600" dirty="0" err="1" smtClean="0"/>
              <a:t>GridView</a:t>
            </a:r>
            <a:r>
              <a:rPr lang="en-US" sz="1600" dirty="0" smtClean="0"/>
              <a:t>, </a:t>
            </a:r>
            <a:r>
              <a:rPr lang="en-US" sz="1600" dirty="0" err="1" smtClean="0"/>
              <a:t>ListView</a:t>
            </a:r>
            <a:endParaRPr lang="en-US" sz="1600" dirty="0" smtClean="0"/>
          </a:p>
          <a:p>
            <a:pPr lvl="1"/>
            <a:r>
              <a:rPr lang="en-US" sz="1600" dirty="0" smtClean="0"/>
              <a:t>Interacting with server</a:t>
            </a:r>
          </a:p>
          <a:p>
            <a:pPr marL="301943" lvl="1" indent="0">
              <a:buNone/>
            </a:pPr>
            <a:endParaRPr lang="en-US" sz="1600" dirty="0" smtClean="0"/>
          </a:p>
          <a:p>
            <a:r>
              <a:rPr lang="en-US" sz="1800" b="1" dirty="0" smtClean="0"/>
              <a:t>Data Structures and Storage</a:t>
            </a:r>
          </a:p>
          <a:p>
            <a:pPr lvl="1"/>
            <a:r>
              <a:rPr lang="en-US" sz="1600" dirty="0" smtClean="0"/>
              <a:t>JSON</a:t>
            </a:r>
          </a:p>
          <a:p>
            <a:pPr lvl="1"/>
            <a:r>
              <a:rPr lang="en-US" sz="1600" dirty="0"/>
              <a:t>SQLite</a:t>
            </a:r>
            <a:endParaRPr lang="en-US" sz="1600" dirty="0" smtClean="0"/>
          </a:p>
          <a:p>
            <a:r>
              <a:rPr lang="en-US" sz="1800" b="1" dirty="0" smtClean="0"/>
              <a:t>Important Algorithms</a:t>
            </a:r>
          </a:p>
          <a:p>
            <a:pPr lvl="1"/>
            <a:r>
              <a:rPr lang="en-US" sz="1600" dirty="0" smtClean="0"/>
              <a:t>Geospatial Algorithm</a:t>
            </a:r>
          </a:p>
          <a:p>
            <a:pPr lvl="1"/>
            <a:r>
              <a:rPr lang="en-US" sz="1600" dirty="0"/>
              <a:t>Matching </a:t>
            </a:r>
            <a:r>
              <a:rPr lang="en-US" sz="1600" dirty="0" smtClean="0"/>
              <a:t>Algorithm</a:t>
            </a:r>
          </a:p>
          <a:p>
            <a:pPr lvl="1"/>
            <a:r>
              <a:rPr lang="en-US" sz="1600" dirty="0"/>
              <a:t>Proper Picture Scaling Algorithm</a:t>
            </a:r>
            <a:r>
              <a:rPr lang="en-US" sz="1600" dirty="0" smtClean="0"/>
              <a:t>!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5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Multiple Pictures Upload</a:t>
            </a:r>
          </a:p>
          <a:p>
            <a:r>
              <a:rPr lang="en-US" sz="2000" dirty="0" smtClean="0"/>
              <a:t>Set Static Location (zip code) to </a:t>
            </a:r>
            <a:r>
              <a:rPr lang="en-US" sz="2000" dirty="0"/>
              <a:t>S</a:t>
            </a:r>
            <a:r>
              <a:rPr lang="en-US" sz="2000" dirty="0" smtClean="0"/>
              <a:t>earch </a:t>
            </a:r>
            <a:r>
              <a:rPr lang="en-US" sz="2000" dirty="0"/>
              <a:t>C</a:t>
            </a:r>
            <a:r>
              <a:rPr lang="en-US" sz="2000" dirty="0" smtClean="0"/>
              <a:t>ertain Area</a:t>
            </a:r>
          </a:p>
          <a:p>
            <a:r>
              <a:rPr lang="en-US" sz="2000" dirty="0" smtClean="0"/>
              <a:t>Extend the Questionnaire</a:t>
            </a:r>
          </a:p>
          <a:p>
            <a:r>
              <a:rPr lang="en-US" sz="2000" dirty="0" smtClean="0"/>
              <a:t>The Ability to Modify User’s Responses to Questionnaire</a:t>
            </a:r>
          </a:p>
          <a:p>
            <a:r>
              <a:rPr lang="en-US" sz="2000" dirty="0" smtClean="0"/>
              <a:t>Content Filtering (messaging &amp; profile)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ish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90" r="-38690"/>
          <a:stretch>
            <a:fillRect/>
          </a:stretch>
        </p:blipFill>
        <p:spPr>
          <a:xfrm>
            <a:off x="-222616" y="1906173"/>
            <a:ext cx="9734558" cy="377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192</TotalTime>
  <Words>167</Words>
  <Application>Microsoft Macintosh PowerPoint</Application>
  <PresentationFormat>On-screen Show (16:10)</PresentationFormat>
  <Paragraphs>49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College Living</vt:lpstr>
      <vt:lpstr>What is College Living</vt:lpstr>
      <vt:lpstr>System Domain</vt:lpstr>
      <vt:lpstr>Live Demo!</vt:lpstr>
      <vt:lpstr>Things We’ve Learned</vt:lpstr>
      <vt:lpstr>Future Features</vt:lpstr>
      <vt:lpstr>Questions?</vt:lpstr>
      <vt:lpstr>Woo!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Living</dc:title>
  <dc:creator>Derek Overlock</dc:creator>
  <cp:lastModifiedBy>Derek Overlock</cp:lastModifiedBy>
  <cp:revision>130</cp:revision>
  <cp:lastPrinted>2013-03-13T18:22:23Z</cp:lastPrinted>
  <dcterms:created xsi:type="dcterms:W3CDTF">2013-03-12T21:12:30Z</dcterms:created>
  <dcterms:modified xsi:type="dcterms:W3CDTF">2013-04-22T20:16:37Z</dcterms:modified>
</cp:coreProperties>
</file>