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779395" y="170180"/>
            <a:ext cx="6297930" cy="6297930"/>
            <a:chOff x="4377" y="268"/>
            <a:chExt cx="9918" cy="9918"/>
          </a:xfrm>
        </p:grpSpPr>
        <p:pic>
          <p:nvPicPr>
            <p:cNvPr id="4" name="图片 3" descr="result_20240628_BF_model_UMAP_labels_4h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377" y="268"/>
              <a:ext cx="9918" cy="9918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4703" y="809"/>
              <a:ext cx="926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4h Feature Dimensionality Reduction (UMAP)</a:t>
              </a:r>
              <a:endParaRPr lang="zh-CN" altLang="en-US"/>
            </a:p>
          </p:txBody>
        </p:sp>
      </p:grp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ZTU1OWY4OWY2Y2QwYzJlNmMwN2RmMTRlZjhjZjlkN2E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WPS 演示</Application>
  <PresentationFormat>宽屏</PresentationFormat>
  <Paragraphs>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彭</cp:lastModifiedBy>
  <cp:revision>155</cp:revision>
  <dcterms:created xsi:type="dcterms:W3CDTF">2019-06-19T02:08:00Z</dcterms:created>
  <dcterms:modified xsi:type="dcterms:W3CDTF">2024-06-29T13:23:17Z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2714BC2042754196817988410A36725A</vt:lpwstr>
  </property>
</Properties>
</file>