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8A79E-28EF-4D3A-B0E6-E121037F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7AA2B6-F515-4FF8-BBF9-279A25E04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EF568-6376-4628-A39E-AC91F518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4228B-52C7-41E2-85F0-CE3BCBA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938DE-5B1D-4C9E-B5D9-430A39EA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36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C1607-154C-4D8B-BA94-6AAA72C8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853BE8-5BB3-4212-90DB-8E4FD691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57985-A20D-4EE0-8F9F-C65265B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C72FD-99DF-4618-B0D7-29FED4F9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AEF5B-5AC5-4601-AE3D-5311C4C1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D5B723-6DDA-4009-8F89-79AE108F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ECEE0B-C49E-4D61-84AD-72085064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302792-9D3B-4246-8273-EB75FCF2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F4038-AB55-404B-A045-A342377A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4FBE5-776E-492B-AA53-E05AB9F0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1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2444E-6CF3-49B7-99CC-F037195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9F356-C0C0-4D47-9A38-FBA315C5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20FA8-900D-4296-B44D-D71A2530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E172B-13BB-494C-8FA3-F7C5151D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43A56-E574-4FA7-8FB2-9CB7F18B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68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E6AD7-677D-4C4E-B984-4A2AB999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9A8E3-1ED9-4554-B0BD-1D5CE5D2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087C1-3154-48A6-8DD1-7A44080F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0FE6A-ED2E-41B8-8486-D5A79CC7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C059B-F80F-4CD0-B946-ACF3417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4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3CAE8-17FB-4252-BD84-B66DEFDC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A37DB-98E3-49F0-B84E-A872F1462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F3A-4E45-440F-91AE-0D9FCD88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810E79-E26E-4797-ACA1-8C5008E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FFE5D7-06FB-4E38-BD8A-F5ADDAA1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0311E9-38EA-4D12-8814-B8BEB73C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8711-E47E-4042-8423-779BB71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0580A-4CC0-4B20-9B51-7C1A39B8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8C44A1-F562-4C18-B85C-34EADBE5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BD7990-FC7F-4CA9-B853-2AB00B652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24B73E-DCD7-49F4-B10B-132F1497A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68B3BA-E633-4F52-9F73-B1A9DD6C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025C5B-2108-44F1-8EC6-0C0DD4AC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C78667-E43A-4A9A-8416-15E5C9E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58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AC0B-5DE9-4576-B90D-E6323D8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E15CB3-B993-4718-B547-DADC7F36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8653F5-222F-414C-A38B-923985BD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54B41B-CB87-4658-AC32-0DB9B29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6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D68CA2-CD4A-44A4-8C11-B8D9398F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CE566D-A16D-4498-9192-3F5A6A5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740D2-49FD-45A4-A2D2-4D6C6745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5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EC475-7762-48E7-B024-1C9EA05C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564A6-FA4C-46A3-BCB4-B0BA1BAC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B11EC-DD87-4991-9421-1D01111D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FD99D-AC0E-42E0-B4D6-D8E7E4D5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2F9E5-6339-4A54-9877-58BBFF00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94240-DC38-47DA-A0CA-31FC8CC2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423E6-3C1C-4235-AC8A-9225943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0FCB99-BB90-4303-BBC4-C8673B246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2E7147-4405-47B8-BD77-01736923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AFDE2-6928-49A9-B31E-3507D6A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982080-43D6-426B-A5AB-DE4CC3ED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5D6E80-078D-407E-9AEC-2C274D69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0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4F4577-0F5A-4FB9-A5FD-0EC122E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A7B24-3A91-42A9-BE6C-16A05540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CFD94-F2BF-440E-8D4F-F6A2EC6FA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BE89-BDA9-4153-A1AF-86DA3EBA3EF9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EC06E-451C-4946-9E21-9E3BCE53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3A491-93B6-47FC-981C-05BE6C8C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26FA-924D-4AA6-A2B0-55E1125FB17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5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AA6A7-69C5-42AE-B246-7584E9DC4776}"/>
              </a:ext>
            </a:extLst>
          </p:cNvPr>
          <p:cNvSpPr/>
          <p:nvPr/>
        </p:nvSpPr>
        <p:spPr>
          <a:xfrm>
            <a:off x="927654" y="1630017"/>
            <a:ext cx="2915478" cy="46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Visa </a:t>
            </a:r>
            <a:r>
              <a:rPr lang="en-CA" dirty="0" err="1"/>
              <a:t>etudiant</a:t>
            </a:r>
            <a:endParaRPr lang="en-CA" dirty="0"/>
          </a:p>
          <a:p>
            <a:pPr algn="ctr"/>
            <a:r>
              <a:rPr lang="en-CA" dirty="0"/>
              <a:t>Visa </a:t>
            </a:r>
            <a:r>
              <a:rPr lang="en-CA" dirty="0" err="1"/>
              <a:t>refugier</a:t>
            </a:r>
            <a:endParaRPr lang="en-CA" dirty="0"/>
          </a:p>
          <a:p>
            <a:pPr algn="ctr"/>
            <a:r>
              <a:rPr lang="en-CA" dirty="0"/>
              <a:t>Visa vert</a:t>
            </a:r>
          </a:p>
          <a:p>
            <a:pPr algn="ctr"/>
            <a:r>
              <a:rPr lang="en-CA" dirty="0"/>
              <a:t> visa resident </a:t>
            </a:r>
            <a:r>
              <a:rPr lang="en-CA" dirty="0" err="1"/>
              <a:t>temporaire</a:t>
            </a:r>
            <a:endParaRPr lang="en-CA" dirty="0"/>
          </a:p>
          <a:p>
            <a:pPr algn="ctr"/>
            <a:r>
              <a:rPr lang="en-CA" dirty="0"/>
              <a:t>Visa </a:t>
            </a:r>
            <a:r>
              <a:rPr lang="en-CA"/>
              <a:t>resident permanent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03846C-B23F-49A1-9912-42D760887E50}"/>
              </a:ext>
            </a:extLst>
          </p:cNvPr>
          <p:cNvSpPr/>
          <p:nvPr/>
        </p:nvSpPr>
        <p:spPr>
          <a:xfrm>
            <a:off x="4260574" y="1610141"/>
            <a:ext cx="2915478" cy="4691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4B11E3-CE54-4A31-9FF1-A081D46C449B}"/>
              </a:ext>
            </a:extLst>
          </p:cNvPr>
          <p:cNvSpPr/>
          <p:nvPr/>
        </p:nvSpPr>
        <p:spPr>
          <a:xfrm>
            <a:off x="7891671" y="1649897"/>
            <a:ext cx="2915478" cy="46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</p:txBody>
      </p:sp>
      <p:pic>
        <p:nvPicPr>
          <p:cNvPr id="27" name="Graphique 26" descr="Loupe">
            <a:extLst>
              <a:ext uri="{FF2B5EF4-FFF2-40B4-BE49-F238E27FC236}">
                <a16:creationId xmlns:a16="http://schemas.microsoft.com/office/drawing/2014/main" id="{04BE5FBB-D5A0-43ED-835E-B20195D7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3" y="5481431"/>
            <a:ext cx="914400" cy="914400"/>
          </a:xfrm>
          <a:prstGeom prst="rect">
            <a:avLst/>
          </a:prstGeom>
        </p:spPr>
      </p:pic>
      <p:pic>
        <p:nvPicPr>
          <p:cNvPr id="29" name="Graphique 28" descr="Coquille">
            <a:extLst>
              <a:ext uri="{FF2B5EF4-FFF2-40B4-BE49-F238E27FC236}">
                <a16:creationId xmlns:a16="http://schemas.microsoft.com/office/drawing/2014/main" id="{D723CE14-7EBF-4E27-AD59-77ED516E8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9813" y="5551834"/>
            <a:ext cx="914400" cy="914400"/>
          </a:xfrm>
          <a:prstGeom prst="rect">
            <a:avLst/>
          </a:prstGeom>
        </p:spPr>
      </p:pic>
      <p:pic>
        <p:nvPicPr>
          <p:cNvPr id="31" name="Graphique 30" descr="Maison">
            <a:extLst>
              <a:ext uri="{FF2B5EF4-FFF2-40B4-BE49-F238E27FC236}">
                <a16:creationId xmlns:a16="http://schemas.microsoft.com/office/drawing/2014/main" id="{F6ECC47A-2883-4DA5-A16C-91CDB58CC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654" y="5481431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D2C6BAB-5157-48BB-A836-F37F2E254CFD}"/>
              </a:ext>
            </a:extLst>
          </p:cNvPr>
          <p:cNvSpPr/>
          <p:nvPr/>
        </p:nvSpPr>
        <p:spPr>
          <a:xfrm>
            <a:off x="4260574" y="1608485"/>
            <a:ext cx="3034747" cy="480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Graphique 32" descr="Maison">
            <a:extLst>
              <a:ext uri="{FF2B5EF4-FFF2-40B4-BE49-F238E27FC236}">
                <a16:creationId xmlns:a16="http://schemas.microsoft.com/office/drawing/2014/main" id="{EC444185-2E2E-44BC-94E8-71EC86CF3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6" y="5509591"/>
            <a:ext cx="914400" cy="886239"/>
          </a:xfrm>
          <a:prstGeom prst="rect">
            <a:avLst/>
          </a:prstGeom>
        </p:spPr>
      </p:pic>
      <p:pic>
        <p:nvPicPr>
          <p:cNvPr id="34" name="Graphique 33" descr="Coquille">
            <a:extLst>
              <a:ext uri="{FF2B5EF4-FFF2-40B4-BE49-F238E27FC236}">
                <a16:creationId xmlns:a16="http://schemas.microsoft.com/office/drawing/2014/main" id="{1442CC37-294A-45E3-A917-B77474BB5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8108" y="5579993"/>
            <a:ext cx="914400" cy="914400"/>
          </a:xfrm>
          <a:prstGeom prst="rect">
            <a:avLst/>
          </a:prstGeom>
        </p:spPr>
      </p:pic>
      <p:pic>
        <p:nvPicPr>
          <p:cNvPr id="35" name="Graphique 34" descr="Maison">
            <a:extLst>
              <a:ext uri="{FF2B5EF4-FFF2-40B4-BE49-F238E27FC236}">
                <a16:creationId xmlns:a16="http://schemas.microsoft.com/office/drawing/2014/main" id="{D3FD87B2-2347-418B-8CA1-B8A315E97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2280" y="5509592"/>
            <a:ext cx="914400" cy="914400"/>
          </a:xfrm>
          <a:prstGeom prst="rect">
            <a:avLst/>
          </a:prstGeom>
        </p:spPr>
      </p:pic>
      <p:pic>
        <p:nvPicPr>
          <p:cNvPr id="37" name="Graphique 36" descr="Loupe">
            <a:extLst>
              <a:ext uri="{FF2B5EF4-FFF2-40B4-BE49-F238E27FC236}">
                <a16:creationId xmlns:a16="http://schemas.microsoft.com/office/drawing/2014/main" id="{808D8223-6206-4717-98E7-F25D066A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0271" y="5509592"/>
            <a:ext cx="914400" cy="914400"/>
          </a:xfrm>
          <a:prstGeom prst="rect">
            <a:avLst/>
          </a:prstGeom>
        </p:spPr>
      </p:pic>
      <p:pic>
        <p:nvPicPr>
          <p:cNvPr id="38" name="Graphique 37" descr="Coquille">
            <a:extLst>
              <a:ext uri="{FF2B5EF4-FFF2-40B4-BE49-F238E27FC236}">
                <a16:creationId xmlns:a16="http://schemas.microsoft.com/office/drawing/2014/main" id="{A15C4407-E134-4D02-869C-104F0DA4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295" y="5515390"/>
            <a:ext cx="914400" cy="914400"/>
          </a:xfrm>
          <a:prstGeom prst="rect">
            <a:avLst/>
          </a:prstGeom>
        </p:spPr>
      </p:pic>
      <p:pic>
        <p:nvPicPr>
          <p:cNvPr id="39" name="Graphique 38" descr="Loupe">
            <a:extLst>
              <a:ext uri="{FF2B5EF4-FFF2-40B4-BE49-F238E27FC236}">
                <a16:creationId xmlns:a16="http://schemas.microsoft.com/office/drawing/2014/main" id="{6FEA7B70-D42D-4871-B8D3-BD34B8EF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4658" y="5537753"/>
            <a:ext cx="914400" cy="886239"/>
          </a:xfrm>
          <a:prstGeom prst="rect">
            <a:avLst/>
          </a:prstGeom>
        </p:spPr>
      </p:pic>
      <p:pic>
        <p:nvPicPr>
          <p:cNvPr id="40" name="Graphique 39" descr="Loupe">
            <a:extLst>
              <a:ext uri="{FF2B5EF4-FFF2-40B4-BE49-F238E27FC236}">
                <a16:creationId xmlns:a16="http://schemas.microsoft.com/office/drawing/2014/main" id="{3C23D699-2337-4FAB-9140-BEC26565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6616" y="5473977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332C7E-C6B8-425B-A2EB-43904ADDECF2}"/>
              </a:ext>
            </a:extLst>
          </p:cNvPr>
          <p:cNvSpPr/>
          <p:nvPr/>
        </p:nvSpPr>
        <p:spPr>
          <a:xfrm>
            <a:off x="4664766" y="1900034"/>
            <a:ext cx="1815550" cy="53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BROWSE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14414-100F-407A-BDAE-4B0DB95CCA50}"/>
              </a:ext>
            </a:extLst>
          </p:cNvPr>
          <p:cNvSpPr/>
          <p:nvPr/>
        </p:nvSpPr>
        <p:spPr>
          <a:xfrm>
            <a:off x="1524001" y="1900034"/>
            <a:ext cx="1934818" cy="53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IMMIGRATION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B8E70E-2E3F-490E-BA0F-B8D4FFCD1AB8}"/>
              </a:ext>
            </a:extLst>
          </p:cNvPr>
          <p:cNvSpPr/>
          <p:nvPr/>
        </p:nvSpPr>
        <p:spPr>
          <a:xfrm>
            <a:off x="8097076" y="1900034"/>
            <a:ext cx="2431778" cy="53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03972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Guigma</dc:creator>
  <cp:lastModifiedBy>Didier Guigma</cp:lastModifiedBy>
  <cp:revision>7</cp:revision>
  <dcterms:created xsi:type="dcterms:W3CDTF">2019-12-12T21:24:06Z</dcterms:created>
  <dcterms:modified xsi:type="dcterms:W3CDTF">2019-12-12T22:32:34Z</dcterms:modified>
</cp:coreProperties>
</file>