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97C83-859B-6349-BBAC-60AB57576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04A964-FFF1-834A-A054-DE52F2DD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7DADD-3D5E-DC42-AD20-5DB9BE8B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51BA6-EB08-714F-BB11-5BFDED61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35C66F-599F-B749-8D1B-9F83A9C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C94A5-8E94-CB4A-AEAB-B8759FA4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F42F93-E096-3945-98B6-B189108D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E71EC-E7EA-DF4E-A4EB-05A78A2C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3013B-774D-2245-A17F-48D19EAF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A66CD-AD8D-0843-98F5-E539195C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1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2EA103-F521-3D41-B52D-738B3E129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C50C27-A1D4-8D45-B2E2-F2EBCACC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3AEE8-E546-414F-90D8-92F0CC42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5A79B-674F-034B-92F1-AB8C1BDA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F3545-3376-A54D-8A2E-AFED36FE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6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19B7A-859C-8745-8569-1250F8CF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76D61-300B-EC49-AF4C-C7D3AF8D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B3996-7C78-DF4A-84FD-42B85AF9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EE2811-A5A1-564C-861D-75E59170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25D43-D06C-424A-A87C-144E0CD1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2582A-E4B5-2F40-BCEA-882BDEA9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39315-8C4F-B24C-B53F-D7760C0E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3DE3-80D8-8C49-932A-937E4604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E39EF-80DE-B84B-A4DF-80F44C92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BDB4F-E9EF-914F-ABF2-A4D5B0FB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9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BD103-F784-594E-93BB-A823B93C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96321-D0FA-9549-9FBA-8BEA46D3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CF80F3-8A3B-274B-9902-98D18D26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0ADDB8-9684-1346-9B46-9E8C836A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96B1CD-46CE-484E-B56C-04681B7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B9097-D567-AA40-B0D1-2D117C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8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663F2-1CE5-B04E-982B-4DE2EFBA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87FBA-D208-374E-B1BE-61823DA2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EB5946-4E25-7645-B54E-C8B008B2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B6075C-0C90-AB4A-B393-BAA9A45C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223E8E-2538-8A4C-BE9D-926A633D4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AE27DF-DA02-2A45-9C64-EEFE09A3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A31A47-0ACD-E44F-87D8-C53F20F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C8E76-A509-0D4E-BECF-63D75ED7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0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12083-DBA5-1548-B2F7-3DDCE86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FB9685-C4D2-1349-8AAD-B9902E0F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259EE9-3D9D-824F-91C8-4434586C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402884-808E-174C-84F6-A3DF9FF8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5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631B5C-05D5-4842-A735-760C4E55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34D3D2-E5B2-F24B-BB7E-F914D36C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91BB8A-4CC6-8141-A14B-1E380E01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5BC1D-EA79-3748-BC74-B796EAFA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F5724-EAFE-1448-8073-D22C4B43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36A749-0C6F-8C44-97B4-2CBF421D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47F78C-6699-B847-AA32-D67E4B1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758C8-68ED-B54C-A749-AB5031D1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8EA71-9B3E-1946-A1D5-3ACF37A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C2A96-354F-5A43-BDC3-7D4B5A83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AD44A-9343-0542-BC00-C5CC82B51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913EAA-0145-B444-8DED-3369715C4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9D9F5B-51CA-7741-8A82-EDD944C2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6912D8-12DC-B946-AC86-04A17A4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C03D72-8DC9-9A49-8DC8-42ED5AD1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60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B36E9F-03CC-8143-8E4C-2BBF08FB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71948B-8E7C-7044-86CE-B10F775C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522A9D-B862-ED44-BE24-F73B5BDD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2596B-5C0E-1F4D-87F1-4D16AC22B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23095-A9B0-4B49-8D00-C07A6A07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2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76E6B202-D9A7-0843-9D4D-195FAD9AA557}"/>
              </a:ext>
            </a:extLst>
          </p:cNvPr>
          <p:cNvSpPr/>
          <p:nvPr/>
        </p:nvSpPr>
        <p:spPr>
          <a:xfrm>
            <a:off x="243018" y="1693465"/>
            <a:ext cx="2160000" cy="1800000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dirty="0"/>
              <a:t>Le PC est allumé et le BIOS initialise le matériel</a:t>
            </a:r>
          </a:p>
        </p:txBody>
      </p:sp>
      <p:sp>
        <p:nvSpPr>
          <p:cNvPr id="6" name="Flèche droite rayée 5">
            <a:extLst>
              <a:ext uri="{FF2B5EF4-FFF2-40B4-BE49-F238E27FC236}">
                <a16:creationId xmlns:a16="http://schemas.microsoft.com/office/drawing/2014/main" id="{8BEC68FC-D876-8C40-A40D-BAEEB855FC64}"/>
              </a:ext>
            </a:extLst>
          </p:cNvPr>
          <p:cNvSpPr/>
          <p:nvPr/>
        </p:nvSpPr>
        <p:spPr>
          <a:xfrm>
            <a:off x="427238" y="2437077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BIOS</a:t>
            </a:r>
            <a:endParaRPr lang="fr-FR" sz="2400" dirty="0"/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DC0D28BE-A1C7-4543-9963-E5CA29018BAF}"/>
              </a:ext>
            </a:extLst>
          </p:cNvPr>
          <p:cNvSpPr/>
          <p:nvPr/>
        </p:nvSpPr>
        <p:spPr>
          <a:xfrm>
            <a:off x="3046496" y="1680301"/>
            <a:ext cx="2160000" cy="1800000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fr-FR" dirty="0"/>
              <a:t>Le BIOS appelle</a:t>
            </a:r>
          </a:p>
          <a:p>
            <a:pPr algn="ctr"/>
            <a:r>
              <a:rPr lang="fr-FR" dirty="0"/>
              <a:t> le code stocké dans le MBR au début du disque 0</a:t>
            </a:r>
          </a:p>
        </p:txBody>
      </p:sp>
      <p:sp>
        <p:nvSpPr>
          <p:cNvPr id="8" name="Flèche droite rayée 7">
            <a:extLst>
              <a:ext uri="{FF2B5EF4-FFF2-40B4-BE49-F238E27FC236}">
                <a16:creationId xmlns:a16="http://schemas.microsoft.com/office/drawing/2014/main" id="{596B2409-3C50-C14A-B4C0-8A015A676B1F}"/>
              </a:ext>
            </a:extLst>
          </p:cNvPr>
          <p:cNvSpPr/>
          <p:nvPr/>
        </p:nvSpPr>
        <p:spPr>
          <a:xfrm>
            <a:off x="3528687" y="1140301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MBR</a:t>
            </a:r>
            <a:endParaRPr lang="fr-FR" sz="2400" dirty="0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773CB937-740E-AF4C-972B-E547D502111F}"/>
              </a:ext>
            </a:extLst>
          </p:cNvPr>
          <p:cNvSpPr/>
          <p:nvPr/>
        </p:nvSpPr>
        <p:spPr>
          <a:xfrm>
            <a:off x="5998258" y="1668534"/>
            <a:ext cx="2160000" cy="180000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dirty="0"/>
              <a:t>Le MBR charge le code du « </a:t>
            </a:r>
            <a:r>
              <a:rPr lang="fr-FR" dirty="0" err="1"/>
              <a:t>bootsector</a:t>
            </a:r>
            <a:r>
              <a:rPr lang="fr-FR" dirty="0"/>
              <a:t> » de la partition active</a:t>
            </a:r>
          </a:p>
        </p:txBody>
      </p:sp>
      <p:sp>
        <p:nvSpPr>
          <p:cNvPr id="10" name="Flèche droite rayée 9">
            <a:extLst>
              <a:ext uri="{FF2B5EF4-FFF2-40B4-BE49-F238E27FC236}">
                <a16:creationId xmlns:a16="http://schemas.microsoft.com/office/drawing/2014/main" id="{74AD06E8-FA8A-D54B-84EE-922BB6189624}"/>
              </a:ext>
            </a:extLst>
          </p:cNvPr>
          <p:cNvSpPr/>
          <p:nvPr/>
        </p:nvSpPr>
        <p:spPr>
          <a:xfrm>
            <a:off x="6545701" y="2593465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7030A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7030A0">
                  <a:tint val="66000"/>
                  <a:satMod val="160000"/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Partition Active</a:t>
            </a:r>
            <a:endParaRPr lang="fr-FR" sz="2400" dirty="0"/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B2CF3726-7A4C-924B-BB06-57ED9ABF28DB}"/>
              </a:ext>
            </a:extLst>
          </p:cNvPr>
          <p:cNvSpPr/>
          <p:nvPr/>
        </p:nvSpPr>
        <p:spPr>
          <a:xfrm>
            <a:off x="8950020" y="1680301"/>
            <a:ext cx="2160000" cy="1800000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fr-FR" dirty="0"/>
              <a:t>Le « </a:t>
            </a:r>
            <a:r>
              <a:rPr lang="fr-FR" dirty="0" err="1"/>
              <a:t>bootsector</a:t>
            </a:r>
            <a:r>
              <a:rPr lang="fr-FR" dirty="0"/>
              <a:t> » charge et lance le « </a:t>
            </a:r>
            <a:r>
              <a:rPr lang="fr-FR" dirty="0" err="1"/>
              <a:t>bootloader</a:t>
            </a:r>
            <a:r>
              <a:rPr lang="fr-FR" dirty="0"/>
              <a:t> »</a:t>
            </a:r>
          </a:p>
          <a:p>
            <a:pPr algn="ctr"/>
            <a:r>
              <a:rPr lang="fr-FR" dirty="0"/>
              <a:t> du système de fichiers</a:t>
            </a:r>
          </a:p>
        </p:txBody>
      </p:sp>
      <p:sp>
        <p:nvSpPr>
          <p:cNvPr id="14" name="Flèche droite rayée 13">
            <a:extLst>
              <a:ext uri="{FF2B5EF4-FFF2-40B4-BE49-F238E27FC236}">
                <a16:creationId xmlns:a16="http://schemas.microsoft.com/office/drawing/2014/main" id="{FF053F00-F7D2-BC4C-99FE-DBA53BFC7F16}"/>
              </a:ext>
            </a:extLst>
          </p:cNvPr>
          <p:cNvSpPr/>
          <p:nvPr/>
        </p:nvSpPr>
        <p:spPr>
          <a:xfrm>
            <a:off x="9493995" y="856096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BOOTLOADER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728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Robert</dc:creator>
  <cp:lastModifiedBy>Brice Robert</cp:lastModifiedBy>
  <cp:revision>11</cp:revision>
  <dcterms:created xsi:type="dcterms:W3CDTF">2020-12-11T18:19:54Z</dcterms:created>
  <dcterms:modified xsi:type="dcterms:W3CDTF">2020-12-11T18:39:21Z</dcterms:modified>
</cp:coreProperties>
</file>