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6472B-3534-4D0E-B62F-E9E41B239BAA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803E4-8AC3-41F4-8A1B-982E20335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55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0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2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75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0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97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6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096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09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88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33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39931" y="1579563"/>
            <a:ext cx="5146399" cy="4988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6436111" y="1579563"/>
            <a:ext cx="5146399" cy="4988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39931" y="216537"/>
            <a:ext cx="10442399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359999" y="6275747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fr"/>
              <a:pPr/>
              <a:t>‹N°›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8778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96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59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5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1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08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0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91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0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61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fr-fr/mindstorms/products/31313-mindstorms-ev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2543605" y="1124744"/>
            <a:ext cx="8736971" cy="344228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CA" sz="11733" dirty="0">
                <a:solidFill>
                  <a:srgbClr val="FFFF00"/>
                </a:solidFill>
              </a:rPr>
              <a:t>ACTIVITÉ-1</a:t>
            </a:r>
            <a:endParaRPr sz="11733" dirty="0">
              <a:solidFill>
                <a:srgbClr val="FFFF00"/>
              </a:solidFill>
            </a:endParaRPr>
          </a:p>
        </p:txBody>
      </p:sp>
      <p:sp>
        <p:nvSpPr>
          <p:cNvPr id="4" name="Shape 63"/>
          <p:cNvSpPr txBox="1">
            <a:spLocks/>
          </p:cNvSpPr>
          <p:nvPr/>
        </p:nvSpPr>
        <p:spPr>
          <a:xfrm>
            <a:off x="3023659" y="1641817"/>
            <a:ext cx="7528139" cy="884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rgbClr val="FED47D"/>
              </a:buClr>
            </a:pPr>
            <a:r>
              <a:rPr lang="fr-CA" sz="5867" b="1" dirty="0">
                <a:solidFill>
                  <a:srgbClr val="FED47D"/>
                </a:solidFill>
              </a:rPr>
              <a:t>ICS3CU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360" y="6296931"/>
            <a:ext cx="9889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hlinkClick r:id="rId3"/>
              </a:rPr>
              <a:t>http://www.lego.com/fr-fr/mindstorms/products/31313-mindstorms-ev3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15414" y="5061182"/>
            <a:ext cx="8832981" cy="1235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b="1" dirty="0">
                <a:solidFill>
                  <a:schemeClr val="tx1"/>
                </a:solidFill>
              </a:rPr>
              <a:t>Construction : Identification des composants</a:t>
            </a:r>
            <a:endParaRPr lang="fr-F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69225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cache.lego.com/r/www/r/mindstorms/-/media/franchises/mindstorms%202014/products/in%20the%20box/inthebox_bricks_landscape.jpg?l.r2=-15508704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64638"/>
            <a:ext cx="11617291" cy="65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73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 CONTIENT CETTE BOITE</a:t>
            </a:r>
          </a:p>
        </p:txBody>
      </p:sp>
      <p:pic>
        <p:nvPicPr>
          <p:cNvPr id="1026" name="Picture 2" descr="http://cache.lego.com/r/www/r/mindstorms/-/media/franchises/mindstorms%202014/products/31313/product_package_mainstage.png?l.r2=-19197901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" y="1411429"/>
            <a:ext cx="8787531" cy="54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2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fr-CA" sz="4800" dirty="0">
                <a:solidFill>
                  <a:schemeClr val="bg1"/>
                </a:solidFill>
              </a:rPr>
              <a:t>La brique EV3 est le centre de commande et d'alimentation électrique du robot. </a:t>
            </a:r>
          </a:p>
          <a:p>
            <a:endParaRPr lang="fr-CA" sz="4800" dirty="0">
              <a:solidFill>
                <a:schemeClr val="bg1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BRIQUE EV3</a:t>
            </a:r>
          </a:p>
        </p:txBody>
      </p:sp>
      <p:pic>
        <p:nvPicPr>
          <p:cNvPr id="2050" name="Picture 2" descr="http://cache.lego.com/r/www/r/mindstorms/-/media/franchises/mindstorms%202014/products/in%20the%20box/inthebox_45500_p_brik_left_square.png?l.r2=243968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740702"/>
            <a:ext cx="6935755" cy="693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0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911424" y="1608954"/>
            <a:ext cx="6528725" cy="51804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80990" indent="-380990"/>
            <a:r>
              <a:rPr lang="fr-CA" sz="2667" dirty="0">
                <a:solidFill>
                  <a:schemeClr val="bg1"/>
                </a:solidFill>
              </a:rPr>
              <a:t>4 ports d'entrée : 1, 2, 3, 4 (connexion des capteurs à la brique EV3)</a:t>
            </a:r>
          </a:p>
          <a:p>
            <a:pPr marL="380990" indent="-380990"/>
            <a:r>
              <a:rPr lang="fr-CA" sz="2667" dirty="0">
                <a:solidFill>
                  <a:schemeClr val="bg1"/>
                </a:solidFill>
              </a:rPr>
              <a:t>4 ports de sortie : A, B, C, D (connexion des moteurs à la brique EV3)</a:t>
            </a:r>
          </a:p>
          <a:p>
            <a:pPr marL="380990" indent="-380990"/>
            <a:r>
              <a:rPr lang="fr-CA" sz="2667" dirty="0">
                <a:solidFill>
                  <a:schemeClr val="bg1"/>
                </a:solidFill>
              </a:rPr>
              <a:t>1 mini port USB PC (connexion entre la brique EV3 et l'ordinateur)</a:t>
            </a:r>
          </a:p>
          <a:p>
            <a:pPr marL="380990" indent="-380990"/>
            <a:r>
              <a:rPr lang="fr-CA" sz="2667" dirty="0">
                <a:solidFill>
                  <a:schemeClr val="bg1"/>
                </a:solidFill>
              </a:rPr>
              <a:t>Port USB hôte (connexion d'une clé Wi-Fi et connexion en série)</a:t>
            </a:r>
          </a:p>
          <a:p>
            <a:pPr marL="380990" indent="-380990"/>
            <a:r>
              <a:rPr lang="fr-CA" sz="2667" dirty="0">
                <a:solidFill>
                  <a:schemeClr val="bg1"/>
                </a:solidFill>
              </a:rPr>
              <a:t>Port carte Micro SD (pour augmenter la mémoire disponible sur la brique EV3)</a:t>
            </a:r>
          </a:p>
          <a:p>
            <a:pPr marL="380990" indent="-380990"/>
            <a:r>
              <a:rPr lang="fr-CA" sz="2667" dirty="0">
                <a:solidFill>
                  <a:schemeClr val="bg1"/>
                </a:solidFill>
              </a:rPr>
              <a:t>Haut-parleur intégré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BRIQUE EV3</a:t>
            </a:r>
          </a:p>
        </p:txBody>
      </p:sp>
      <p:pic>
        <p:nvPicPr>
          <p:cNvPr id="2050" name="Picture 2" descr="http://cache.lego.com/r/www/r/mindstorms/-/media/franchises/mindstorms%202014/products/in%20the%20box/inthebox_45500_p_brik_left_square.png?l.r2=243968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86" y="1796819"/>
            <a:ext cx="5879637" cy="587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08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139931" y="1579564"/>
            <a:ext cx="5436123" cy="3385608"/>
          </a:xfrm>
        </p:spPr>
        <p:txBody>
          <a:bodyPr/>
          <a:lstStyle/>
          <a:p>
            <a:r>
              <a:rPr lang="fr-FR" sz="4800" dirty="0">
                <a:solidFill>
                  <a:schemeClr val="bg1"/>
                </a:solidFill>
              </a:rPr>
              <a:t>Reconnaît sept couleurs et mesure la luminosité. </a:t>
            </a:r>
            <a:endParaRPr lang="fr-CA" sz="4800" dirty="0">
              <a:solidFill>
                <a:schemeClr val="bg1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CAPTEUR DE COULEUR</a:t>
            </a:r>
          </a:p>
        </p:txBody>
      </p:sp>
      <p:pic>
        <p:nvPicPr>
          <p:cNvPr id="3074" name="Picture 2" descr="http://cache.lego.com/r/www/r/mindstorms/-/media/franchises/mindstorms%202014/products/in%20the%20box/inthebox_45506_colour_sensor_square.png?l.r2=1239868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-219405"/>
            <a:ext cx="9144000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8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139931" y="1579563"/>
            <a:ext cx="5436123" cy="4825767"/>
          </a:xfrm>
        </p:spPr>
        <p:txBody>
          <a:bodyPr>
            <a:normAutofit/>
          </a:bodyPr>
          <a:lstStyle/>
          <a:p>
            <a:r>
              <a:rPr lang="fr-CA" sz="4800" dirty="0">
                <a:solidFill>
                  <a:schemeClr val="bg1"/>
                </a:solidFill>
              </a:rPr>
              <a:t>Permet à ton robot de réagir au toucher et reconnaît trois états : enfoncé, heurté et relâché. 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CAPTEUR TACTILE</a:t>
            </a:r>
          </a:p>
        </p:txBody>
      </p:sp>
      <p:pic>
        <p:nvPicPr>
          <p:cNvPr id="5122" name="Picture 2" descr="http://cache.lego.com/r/www/r/mindstorms/-/media/franchises/mindstorms%202014/products/in%20the%20box/inthebox_45507_touch_sensor_square.png?l.r2=-10848998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29" y="-219405"/>
            <a:ext cx="9144000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7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139931" y="1579563"/>
            <a:ext cx="5436123" cy="5278437"/>
          </a:xfrm>
        </p:spPr>
        <p:txBody>
          <a:bodyPr>
            <a:normAutofit/>
          </a:bodyPr>
          <a:lstStyle/>
          <a:p>
            <a:r>
              <a:rPr lang="fr-CA" sz="4800" dirty="0">
                <a:solidFill>
                  <a:schemeClr val="bg1"/>
                </a:solidFill>
              </a:rPr>
              <a:t>Permet de contrôler le robot à distance et peut être utilisée comme dispositif de repérage pour tes robots. 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267" dirty="0"/>
              <a:t>BALISE INFRAROUGE À DISTANCE</a:t>
            </a:r>
          </a:p>
        </p:txBody>
      </p:sp>
      <p:pic>
        <p:nvPicPr>
          <p:cNvPr id="6146" name="Picture 2" descr="http://cache.lego.com/r/www/r/mindstorms/-/media/franchises/mindstorms%202014/products/in%20the%20box/inthebox_45508_ir_beacon_square.png?l.r2=12709535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57" y="452670"/>
            <a:ext cx="7415808" cy="741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0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139931" y="1579563"/>
            <a:ext cx="5436123" cy="5278437"/>
          </a:xfrm>
        </p:spPr>
        <p:txBody>
          <a:bodyPr/>
          <a:lstStyle/>
          <a:p>
            <a:r>
              <a:rPr lang="fr-CA" sz="4800" dirty="0">
                <a:solidFill>
                  <a:schemeClr val="bg1"/>
                </a:solidFill>
              </a:rPr>
              <a:t>Permet de programmer les actions du robot avec précision et puissance. 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267" dirty="0"/>
              <a:t>MOTEUR GRAND FORMAT (X2)</a:t>
            </a:r>
          </a:p>
        </p:txBody>
      </p:sp>
      <p:pic>
        <p:nvPicPr>
          <p:cNvPr id="7170" name="Picture 2" descr="http://cache.lego.com/r/www/r/mindstorms/-/media/franchises/mindstorms%202014/products/in%20the%20box/inthebox_45502_l_motor_square.png?l.r2=-1457271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6766"/>
            <a:ext cx="6359691" cy="6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80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139931" y="1579563"/>
            <a:ext cx="6108197" cy="5278437"/>
          </a:xfrm>
        </p:spPr>
        <p:txBody>
          <a:bodyPr>
            <a:normAutofit lnSpcReduction="10000"/>
          </a:bodyPr>
          <a:lstStyle/>
          <a:p>
            <a:r>
              <a:rPr lang="fr-CA" sz="4800" dirty="0">
                <a:solidFill>
                  <a:schemeClr val="bg1"/>
                </a:solidFill>
              </a:rPr>
              <a:t>Moteur qui reste précis, mais qui offre moins de puissance, privilégiant le format compact et la rapidité de réaction. 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267" dirty="0"/>
              <a:t>MOTEUR FORMAT MOYEN</a:t>
            </a:r>
          </a:p>
        </p:txBody>
      </p:sp>
      <p:pic>
        <p:nvPicPr>
          <p:cNvPr id="8194" name="Picture 2" descr="http://cache.lego.com/r/www/r/mindstorms/-/media/franchises/mindstorms%202014/products/in%20the%20box/inthebox_45503_m_motor_square.png?l.r2=-3076257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917" y="1412776"/>
            <a:ext cx="5259084" cy="525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2445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</TotalTime>
  <Words>231</Words>
  <Application>Microsoft Office PowerPoint</Application>
  <PresentationFormat>Grand écran</PresentationFormat>
  <Paragraphs>24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ACTIVITÉ-1</vt:lpstr>
      <vt:lpstr>QUE CONTIENT CETTE BOITE</vt:lpstr>
      <vt:lpstr>LA BRIQUE EV3</vt:lpstr>
      <vt:lpstr>LA BRIQUE EV3</vt:lpstr>
      <vt:lpstr>LE CAPTEUR DE COULEUR</vt:lpstr>
      <vt:lpstr>LE CAPTEUR TACTILE</vt:lpstr>
      <vt:lpstr>BALISE INFRAROUGE À DISTANCE</vt:lpstr>
      <vt:lpstr>MOTEUR GRAND FORMAT (X2)</vt:lpstr>
      <vt:lpstr>MOTEUR FORMAT MOYEN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ACTIVITÉ-1</dc:title>
  <dc:creator>Gary Uppiah</dc:creator>
  <cp:lastModifiedBy>Gary Uppiah</cp:lastModifiedBy>
  <cp:revision>2</cp:revision>
  <dcterms:created xsi:type="dcterms:W3CDTF">2017-05-10T17:59:57Z</dcterms:created>
  <dcterms:modified xsi:type="dcterms:W3CDTF">2017-05-10T18:10:02Z</dcterms:modified>
</cp:coreProperties>
</file>