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472B-3534-4D0E-B62F-E9E41B239BAA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03E4-8AC3-41F4-8A1B-982E20335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9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09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9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3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03201" y="1371601"/>
            <a:ext cx="2944283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0" name="Shape 20"/>
          <p:cNvSpPr/>
          <p:nvPr/>
        </p:nvSpPr>
        <p:spPr>
          <a:xfrm>
            <a:off x="203202" y="4641849"/>
            <a:ext cx="664799" cy="22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1" name="Shape 21"/>
          <p:cNvSpPr/>
          <p:nvPr/>
        </p:nvSpPr>
        <p:spPr>
          <a:xfrm>
            <a:off x="3217334" y="1371600"/>
            <a:ext cx="3242799" cy="2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2" name="Shape 22"/>
          <p:cNvSpPr/>
          <p:nvPr/>
        </p:nvSpPr>
        <p:spPr>
          <a:xfrm>
            <a:off x="6548969" y="1371600"/>
            <a:ext cx="2620399" cy="2080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3" name="Shape 23"/>
          <p:cNvSpPr/>
          <p:nvPr/>
        </p:nvSpPr>
        <p:spPr>
          <a:xfrm>
            <a:off x="9258301" y="1371600"/>
            <a:ext cx="2933599" cy="2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 sz="2400"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39931" y="1579563"/>
            <a:ext cx="10442399" cy="4988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39931" y="216537"/>
            <a:ext cx="104423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20027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1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A5D2-B510-4DFF-8937-F57C76B9A3B0}" type="datetimeFigureOut">
              <a:rPr lang="fr-FR" smtClean="0"/>
              <a:t>10/05/2017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96D7-D0B2-4FD4-867B-C5A5BCC8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6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fr-fr/mindstorms/learn-to-pro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go.com/fr-fr/mindstorms/learn-to-progra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159563" y="1124744"/>
            <a:ext cx="9889099" cy="344228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CA" sz="10666" dirty="0">
                <a:solidFill>
                  <a:srgbClr val="FFFF00"/>
                </a:solidFill>
              </a:rPr>
              <a:t>ACTIVITÉ - 3</a:t>
            </a:r>
            <a:endParaRPr sz="10666" dirty="0">
              <a:solidFill>
                <a:srgbClr val="FFFF00"/>
              </a:solidFill>
            </a:endParaRPr>
          </a:p>
        </p:txBody>
      </p:sp>
      <p:sp>
        <p:nvSpPr>
          <p:cNvPr id="4" name="Shape 63"/>
          <p:cNvSpPr txBox="1">
            <a:spLocks/>
          </p:cNvSpPr>
          <p:nvPr/>
        </p:nvSpPr>
        <p:spPr>
          <a:xfrm>
            <a:off x="3023659" y="1641817"/>
            <a:ext cx="7528139" cy="88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24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Clr>
                <a:srgbClr val="FED47D"/>
              </a:buClr>
            </a:pPr>
            <a:r>
              <a:rPr lang="fr-CA" sz="5867" b="1" dirty="0">
                <a:solidFill>
                  <a:srgbClr val="FED47D"/>
                </a:solidFill>
              </a:rPr>
              <a:t>CLUB ROBOTIQUE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9563" y="5733257"/>
            <a:ext cx="6528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hlinkClick r:id="rId3"/>
              </a:rPr>
              <a:t>http://www.lego.com/fr-fr/mindstorms/learn-to-program</a:t>
            </a:r>
            <a:r>
              <a:rPr lang="fr-FR" sz="2400" dirty="0"/>
              <a:t> 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73" y="5061182"/>
            <a:ext cx="6416131" cy="576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b="1" dirty="0">
                <a:solidFill>
                  <a:schemeClr val="tx1"/>
                </a:solidFill>
              </a:rPr>
              <a:t>PROGRAMMER DES ROBOTS</a:t>
            </a:r>
            <a:endParaRPr lang="fr-F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0997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Allez sur le site suivant de MINDSTORMS: </a:t>
            </a:r>
            <a:r>
              <a:rPr lang="fr-CA" dirty="0">
                <a:solidFill>
                  <a:schemeClr val="bg1"/>
                </a:solidFill>
                <a:hlinkClick r:id="rId2"/>
              </a:rPr>
              <a:t>http://www.lego.com/fr-fr/mindstorms/learn-to-program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Apprenez étapes par étapes comment donner vie à un robot en le programmant</a:t>
            </a:r>
          </a:p>
          <a:p>
            <a:pPr marL="685783" indent="-685783">
              <a:buFont typeface="+mj-lt"/>
              <a:buAutoNum type="arabicPeriod"/>
            </a:pPr>
            <a:r>
              <a:rPr lang="fr-CA" dirty="0">
                <a:solidFill>
                  <a:schemeClr val="bg1"/>
                </a:solidFill>
              </a:rPr>
              <a:t>Faites des photos de votre équipe pendant la construction des robots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31371" y="216537"/>
            <a:ext cx="11617291" cy="1143200"/>
          </a:xfrm>
        </p:spPr>
        <p:txBody>
          <a:bodyPr/>
          <a:lstStyle/>
          <a:p>
            <a:r>
              <a:rPr lang="fr-CA" sz="4267" dirty="0"/>
              <a:t>PROGRAMMER UN ROBOT</a:t>
            </a:r>
          </a:p>
        </p:txBody>
      </p:sp>
    </p:spTree>
    <p:extLst>
      <p:ext uri="{BB962C8B-B14F-4D97-AF65-F5344CB8AC3E}">
        <p14:creationId xmlns:p14="http://schemas.microsoft.com/office/powerpoint/2010/main" val="25651222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69</Words>
  <Application>Microsoft Office PowerPoint</Application>
  <PresentationFormat>Grand écran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Berlin</vt:lpstr>
      <vt:lpstr>ACTIVITÉ - 3</vt:lpstr>
      <vt:lpstr>PROGRAMMER UN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ACTIVITÉ-1</dc:title>
  <dc:creator>Gary Uppiah</dc:creator>
  <cp:lastModifiedBy>Gary Uppiah</cp:lastModifiedBy>
  <cp:revision>3</cp:revision>
  <dcterms:created xsi:type="dcterms:W3CDTF">2017-05-10T17:59:57Z</dcterms:created>
  <dcterms:modified xsi:type="dcterms:W3CDTF">2017-05-10T18:12:05Z</dcterms:modified>
</cp:coreProperties>
</file>