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Recorded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Recorded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2021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Software Sustainability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July 20 – 22, 2021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6976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21 – 23, 2020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9641"/>
              </p:ext>
            </p:extLst>
          </p:nvPr>
        </p:nvGraphicFramePr>
        <p:xfrm>
          <a:off x="838200" y="1665537"/>
          <a:ext cx="10515602" cy="47991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654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2079328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99196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21: Productivity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22: Technical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23: Cultural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Zoom meeting with breakout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388</Words>
  <Application>Microsoft Macintosh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2021 Collegeville Workshop on Scientific Software Software Sustainability July 20 – 22, 2021</vt:lpstr>
      <vt:lpstr>Collegeville Workshop Overview</vt:lpstr>
      <vt:lpstr>Collegeville Workshop Schedule July 21 – 23, 2020</vt:lpstr>
      <vt:lpstr>Plenary Panel Discussion Details Single Zoom meeting, no breakout rooms</vt:lpstr>
      <vt:lpstr>Concurrent small group discussions  Single Zoom meeting with breakout rooms </vt:lpstr>
      <vt:lpstr>Concurrent teatime groups  Single Zoom meeting with breakout rooms</vt:lpstr>
      <vt:lpstr>Concurrent poster session  Single Zoom meeting with breakout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Heroux, Mike</cp:lastModifiedBy>
  <cp:revision>11</cp:revision>
  <dcterms:created xsi:type="dcterms:W3CDTF">2020-05-04T04:13:39Z</dcterms:created>
  <dcterms:modified xsi:type="dcterms:W3CDTF">2020-07-20T17:19:29Z</dcterms:modified>
</cp:coreProperties>
</file>