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706624"/>
            <a:ext cx="9078562" cy="2772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2021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Teams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20 – 22, 2021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collegeville.github.io</a:t>
            </a:r>
            <a:r>
              <a:rPr lang="en-US" sz="3200" dirty="0">
                <a:solidFill>
                  <a:schemeClr val="bg1"/>
                </a:solidFill>
              </a:rPr>
              <a:t>/CW21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3049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20 – 22, 2021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81277"/>
              </p:ext>
            </p:extLst>
          </p:nvPr>
        </p:nvGraphicFramePr>
        <p:xfrm>
          <a:off x="838200" y="1665537"/>
          <a:ext cx="10515602" cy="47991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654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2079328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99196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21: Teams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22: Technical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23: Cultural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Spatial Chat meeting with multiple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multiple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</a:t>
            </a:r>
            <a:r>
              <a:rPr lang="en-US" sz="2200" dirty="0" err="1"/>
              <a:t>multipe</a:t>
            </a:r>
            <a:r>
              <a:rPr lang="en-US" sz="2200" dirty="0"/>
              <a:t>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401</Words>
  <Application>Microsoft Macintosh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2021 Collegeville Workshop on Scientific Software Software Teams July 20 – 22, 2021 https://collegeville.github.io/CW21</vt:lpstr>
      <vt:lpstr>Collegeville Workshop Overview</vt:lpstr>
      <vt:lpstr>Collegeville Workshop Schedule July 20 – 22, 2021</vt:lpstr>
      <vt:lpstr>Plenary Panel Discussion Details Single Zoom meeting, no breakout rooms</vt:lpstr>
      <vt:lpstr>Concurrent small group discussions  Single Spatial Chat meeting with multiple rooms </vt:lpstr>
      <vt:lpstr>Concurrent teatime groups  Single Spatial Chat meeting with multiple rooms</vt:lpstr>
      <vt:lpstr>Concurrent poster session  Single Spatial Chat meeting with multipe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Michael Heroux</cp:lastModifiedBy>
  <cp:revision>14</cp:revision>
  <dcterms:created xsi:type="dcterms:W3CDTF">2020-05-04T04:13:39Z</dcterms:created>
  <dcterms:modified xsi:type="dcterms:W3CDTF">2021-07-11T18:04:42Z</dcterms:modified>
</cp:coreProperties>
</file>