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sldIdLst>
    <p:sldId id="274" r:id="rId2"/>
    <p:sldId id="265" r:id="rId3"/>
    <p:sldId id="266" r:id="rId4"/>
    <p:sldId id="267" r:id="rId5"/>
    <p:sldId id="270" r:id="rId6"/>
    <p:sldId id="271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46"/>
    <p:restoredTop sz="94718"/>
  </p:normalViewPr>
  <p:slideViewPr>
    <p:cSldViewPr snapToGrid="0" snapToObjects="1">
      <p:cViewPr varScale="1">
        <p:scale>
          <a:sx n="109" d="100"/>
          <a:sy n="109" d="100"/>
        </p:scale>
        <p:origin x="1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19.svg"/><Relationship Id="rId4" Type="http://schemas.openxmlformats.org/officeDocument/2006/relationships/image" Target="../media/image15.svg"/><Relationship Id="rId9" Type="http://schemas.openxmlformats.org/officeDocument/2006/relationships/image" Target="../media/image18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19.svg"/><Relationship Id="rId4" Type="http://schemas.openxmlformats.org/officeDocument/2006/relationships/image" Target="../media/image15.svg"/><Relationship Id="rId9" Type="http://schemas.openxmlformats.org/officeDocument/2006/relationships/image" Target="../media/image18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07EC40-BC7A-46FA-B7F3-4B2DAD8E8FE6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31CD803-7DC3-4827-81BF-9315C2DE137B}">
      <dgm:prSet custT="1"/>
      <dgm:spPr/>
      <dgm:t>
        <a:bodyPr/>
        <a:lstStyle/>
        <a:p>
          <a:r>
            <a:rPr lang="en-US" sz="4000" dirty="0"/>
            <a:t>Before workshop</a:t>
          </a:r>
        </a:p>
      </dgm:t>
    </dgm:pt>
    <dgm:pt modelId="{74F62DAF-3509-4AAB-B960-A67DEA3FAFF6}" type="parTrans" cxnId="{45007361-7854-4840-8699-28ECB93E2804}">
      <dgm:prSet/>
      <dgm:spPr/>
      <dgm:t>
        <a:bodyPr/>
        <a:lstStyle/>
        <a:p>
          <a:endParaRPr lang="en-US" sz="3200"/>
        </a:p>
      </dgm:t>
    </dgm:pt>
    <dgm:pt modelId="{F0C686E7-E0EF-47BE-B946-E2AFA1328A1E}" type="sibTrans" cxnId="{45007361-7854-4840-8699-28ECB93E2804}">
      <dgm:prSet/>
      <dgm:spPr/>
      <dgm:t>
        <a:bodyPr/>
        <a:lstStyle/>
        <a:p>
          <a:endParaRPr lang="en-US" sz="3200"/>
        </a:p>
      </dgm:t>
    </dgm:pt>
    <dgm:pt modelId="{1CB6F5F6-6992-4592-BCF6-09DF8418AAA3}">
      <dgm:prSet custT="1"/>
      <dgm:spPr/>
      <dgm:t>
        <a:bodyPr/>
        <a:lstStyle/>
        <a:p>
          <a:r>
            <a:rPr lang="en-US" sz="1400" dirty="0"/>
            <a:t>Record invited lectures with small audience, brief Q&amp;A</a:t>
          </a:r>
        </a:p>
      </dgm:t>
    </dgm:pt>
    <dgm:pt modelId="{BF34F89E-C3C9-46F4-9797-C54A7D0B2928}" type="parTrans" cxnId="{C49489F3-E54B-46A4-8799-DACF964AF188}">
      <dgm:prSet/>
      <dgm:spPr/>
      <dgm:t>
        <a:bodyPr/>
        <a:lstStyle/>
        <a:p>
          <a:endParaRPr lang="en-US" sz="3200"/>
        </a:p>
      </dgm:t>
    </dgm:pt>
    <dgm:pt modelId="{FE7D7EDA-E0C5-4756-BD87-9C4C60D1ED68}" type="sibTrans" cxnId="{C49489F3-E54B-46A4-8799-DACF964AF188}">
      <dgm:prSet/>
      <dgm:spPr/>
      <dgm:t>
        <a:bodyPr/>
        <a:lstStyle/>
        <a:p>
          <a:endParaRPr lang="en-US" sz="3200"/>
        </a:p>
      </dgm:t>
    </dgm:pt>
    <dgm:pt modelId="{546D77E7-F7EB-4227-8003-97A85952DEFF}">
      <dgm:prSet custT="1"/>
      <dgm:spPr/>
      <dgm:t>
        <a:bodyPr/>
        <a:lstStyle/>
        <a:p>
          <a:r>
            <a:rPr lang="en-US" sz="4000" dirty="0"/>
            <a:t>During workshop</a:t>
          </a:r>
        </a:p>
      </dgm:t>
    </dgm:pt>
    <dgm:pt modelId="{79860CC2-3BA4-464F-BC96-143F0CF50536}" type="parTrans" cxnId="{85F37317-87BC-4E7A-A743-853E19B89F15}">
      <dgm:prSet/>
      <dgm:spPr/>
      <dgm:t>
        <a:bodyPr/>
        <a:lstStyle/>
        <a:p>
          <a:endParaRPr lang="en-US" sz="3200"/>
        </a:p>
      </dgm:t>
    </dgm:pt>
    <dgm:pt modelId="{35FDA037-7229-4472-8946-F450317D139A}" type="sibTrans" cxnId="{85F37317-87BC-4E7A-A743-853E19B89F15}">
      <dgm:prSet/>
      <dgm:spPr/>
      <dgm:t>
        <a:bodyPr/>
        <a:lstStyle/>
        <a:p>
          <a:endParaRPr lang="en-US" sz="3200"/>
        </a:p>
      </dgm:t>
    </dgm:pt>
    <dgm:pt modelId="{B3F2E53B-103F-44FE-9024-65DC7B4F4195}">
      <dgm:prSet custT="1"/>
      <dgm:spPr/>
      <dgm:t>
        <a:bodyPr/>
        <a:lstStyle/>
        <a:p>
          <a:r>
            <a:rPr lang="en-US" sz="1400" dirty="0"/>
            <a:t>Live plenary panels of invited lecturers, brief intro, Q&amp;A</a:t>
          </a:r>
        </a:p>
      </dgm:t>
    </dgm:pt>
    <dgm:pt modelId="{1DFBE3B4-F9CD-4EE3-80F6-B03AF90C873B}" type="parTrans" cxnId="{BC089CCF-E205-4F7F-BCE0-B4C61F24B720}">
      <dgm:prSet/>
      <dgm:spPr/>
      <dgm:t>
        <a:bodyPr/>
        <a:lstStyle/>
        <a:p>
          <a:endParaRPr lang="en-US" sz="3200"/>
        </a:p>
      </dgm:t>
    </dgm:pt>
    <dgm:pt modelId="{AB9C84AA-2035-4C4D-80AF-F52DC119D3DF}" type="sibTrans" cxnId="{BC089CCF-E205-4F7F-BCE0-B4C61F24B720}">
      <dgm:prSet/>
      <dgm:spPr/>
      <dgm:t>
        <a:bodyPr/>
        <a:lstStyle/>
        <a:p>
          <a:endParaRPr lang="en-US" sz="3200"/>
        </a:p>
      </dgm:t>
    </dgm:pt>
    <dgm:pt modelId="{D077CDD8-C3E9-4515-9C09-22DDBC94F632}">
      <dgm:prSet custT="1"/>
      <dgm:spPr/>
      <dgm:t>
        <a:bodyPr/>
        <a:lstStyle/>
        <a:p>
          <a:r>
            <a:rPr lang="en-US" sz="1400" dirty="0"/>
            <a:t>Live concurrent discussions on panel themes</a:t>
          </a:r>
        </a:p>
      </dgm:t>
    </dgm:pt>
    <dgm:pt modelId="{D162FEAB-07BE-4A56-9894-F48CE63FE10A}" type="parTrans" cxnId="{5A40B21B-5F47-4A07-961C-634ADCC4AE27}">
      <dgm:prSet/>
      <dgm:spPr/>
      <dgm:t>
        <a:bodyPr/>
        <a:lstStyle/>
        <a:p>
          <a:endParaRPr lang="en-US" sz="3200"/>
        </a:p>
      </dgm:t>
    </dgm:pt>
    <dgm:pt modelId="{E46789B7-CAF2-4DDA-A935-A068F54D1504}" type="sibTrans" cxnId="{5A40B21B-5F47-4A07-961C-634ADCC4AE27}">
      <dgm:prSet/>
      <dgm:spPr/>
      <dgm:t>
        <a:bodyPr/>
        <a:lstStyle/>
        <a:p>
          <a:endParaRPr lang="en-US" sz="3200"/>
        </a:p>
      </dgm:t>
    </dgm:pt>
    <dgm:pt modelId="{16AD680B-1B00-4209-8004-9DEB128DC212}">
      <dgm:prSet custT="1"/>
      <dgm:spPr/>
      <dgm:t>
        <a:bodyPr/>
        <a:lstStyle/>
        <a:p>
          <a:r>
            <a:rPr lang="en-US" sz="1400" dirty="0"/>
            <a:t>Live concurrent poster sessions</a:t>
          </a:r>
        </a:p>
      </dgm:t>
    </dgm:pt>
    <dgm:pt modelId="{2EEC6521-C658-4126-8877-C2CC2D1D42AF}" type="parTrans" cxnId="{BFAFE164-50D5-42B5-9C1D-A15FDCEBE642}">
      <dgm:prSet/>
      <dgm:spPr/>
      <dgm:t>
        <a:bodyPr/>
        <a:lstStyle/>
        <a:p>
          <a:endParaRPr lang="en-US" sz="3200"/>
        </a:p>
      </dgm:t>
    </dgm:pt>
    <dgm:pt modelId="{17739DE2-976D-487D-AE1A-4177A6D60842}" type="sibTrans" cxnId="{BFAFE164-50D5-42B5-9C1D-A15FDCEBE642}">
      <dgm:prSet/>
      <dgm:spPr/>
      <dgm:t>
        <a:bodyPr/>
        <a:lstStyle/>
        <a:p>
          <a:endParaRPr lang="en-US" sz="3200"/>
        </a:p>
      </dgm:t>
    </dgm:pt>
    <dgm:pt modelId="{5B2AF718-20FA-447E-86D5-6A5868C4EF1A}">
      <dgm:prSet custT="1"/>
      <dgm:spPr/>
      <dgm:t>
        <a:bodyPr/>
        <a:lstStyle/>
        <a:p>
          <a:r>
            <a:rPr lang="en-US" sz="1400" dirty="0"/>
            <a:t>Live concurrent teatime themes discussions</a:t>
          </a:r>
        </a:p>
      </dgm:t>
    </dgm:pt>
    <dgm:pt modelId="{D24807B9-8A38-4EA5-9C07-8DB868112DB5}" type="parTrans" cxnId="{2D460357-0534-4553-B270-B1E66FF92BE6}">
      <dgm:prSet/>
      <dgm:spPr/>
      <dgm:t>
        <a:bodyPr/>
        <a:lstStyle/>
        <a:p>
          <a:endParaRPr lang="en-US" sz="3200"/>
        </a:p>
      </dgm:t>
    </dgm:pt>
    <dgm:pt modelId="{EBDF1D3F-7A88-46F6-8DDD-1BCE2A4AD4AA}" type="sibTrans" cxnId="{2D460357-0534-4553-B270-B1E66FF92BE6}">
      <dgm:prSet/>
      <dgm:spPr/>
      <dgm:t>
        <a:bodyPr/>
        <a:lstStyle/>
        <a:p>
          <a:endParaRPr lang="en-US" sz="3200"/>
        </a:p>
      </dgm:t>
    </dgm:pt>
    <dgm:pt modelId="{6689E764-E066-7C4B-9BF1-01E8D7F4BB74}">
      <dgm:prSet custT="1"/>
      <dgm:spPr/>
      <dgm:t>
        <a:bodyPr/>
        <a:lstStyle/>
        <a:p>
          <a:r>
            <a:rPr lang="en-US" sz="1400" dirty="0"/>
            <a:t>Submissions</a:t>
          </a:r>
        </a:p>
        <a:p>
          <a:r>
            <a:rPr lang="en-US" sz="1100" dirty="0"/>
            <a:t>White papers, Posters, Teatime themes</a:t>
          </a:r>
          <a:endParaRPr lang="en-US" sz="1400" dirty="0"/>
        </a:p>
      </dgm:t>
    </dgm:pt>
    <dgm:pt modelId="{7813E78D-9526-4F4E-ADE0-544610954CEB}" type="parTrans" cxnId="{A0EB1DA2-A2D3-E74A-A316-8E2122C0C055}">
      <dgm:prSet/>
      <dgm:spPr/>
      <dgm:t>
        <a:bodyPr/>
        <a:lstStyle/>
        <a:p>
          <a:endParaRPr lang="en-US" sz="3200"/>
        </a:p>
      </dgm:t>
    </dgm:pt>
    <dgm:pt modelId="{58525240-22FF-A242-9085-70A5BD6F4407}" type="sibTrans" cxnId="{A0EB1DA2-A2D3-E74A-A316-8E2122C0C055}">
      <dgm:prSet/>
      <dgm:spPr/>
      <dgm:t>
        <a:bodyPr/>
        <a:lstStyle/>
        <a:p>
          <a:endParaRPr lang="en-US" sz="3200"/>
        </a:p>
      </dgm:t>
    </dgm:pt>
    <dgm:pt modelId="{509B2A82-69C1-8048-87F0-DF0C360D8234}">
      <dgm:prSet custT="1"/>
      <dgm:spPr/>
      <dgm:t>
        <a:bodyPr/>
        <a:lstStyle/>
        <a:p>
          <a:r>
            <a:rPr lang="en-US" sz="1400" dirty="0"/>
            <a:t>Invited lectures selected from white paper submissions</a:t>
          </a:r>
        </a:p>
      </dgm:t>
    </dgm:pt>
    <dgm:pt modelId="{73614206-193D-4840-832B-3D8A4F453115}" type="parTrans" cxnId="{08808BA7-99D1-084D-AF59-A8D72B443657}">
      <dgm:prSet/>
      <dgm:spPr/>
      <dgm:t>
        <a:bodyPr/>
        <a:lstStyle/>
        <a:p>
          <a:endParaRPr lang="en-US" sz="3200"/>
        </a:p>
      </dgm:t>
    </dgm:pt>
    <dgm:pt modelId="{98995766-F712-0147-B711-7D86DB329568}" type="sibTrans" cxnId="{08808BA7-99D1-084D-AF59-A8D72B443657}">
      <dgm:prSet/>
      <dgm:spPr/>
      <dgm:t>
        <a:bodyPr/>
        <a:lstStyle/>
        <a:p>
          <a:endParaRPr lang="en-US" sz="3200"/>
        </a:p>
      </dgm:t>
    </dgm:pt>
    <dgm:pt modelId="{79B7ED99-50A5-2545-8DB2-70C8934E04CA}">
      <dgm:prSet custT="1"/>
      <dgm:spPr/>
      <dgm:t>
        <a:bodyPr/>
        <a:lstStyle/>
        <a:p>
          <a:r>
            <a:rPr lang="en-US" sz="1400" dirty="0"/>
            <a:t>Posters, teatime themes selected</a:t>
          </a:r>
        </a:p>
      </dgm:t>
    </dgm:pt>
    <dgm:pt modelId="{A19E726D-4470-4747-86DB-53DCF8D45B4B}" type="parTrans" cxnId="{CADF6D2F-C24E-0F4D-A3C6-7D540F7EC6A9}">
      <dgm:prSet/>
      <dgm:spPr/>
      <dgm:t>
        <a:bodyPr/>
        <a:lstStyle/>
        <a:p>
          <a:endParaRPr lang="en-US" sz="3200"/>
        </a:p>
      </dgm:t>
    </dgm:pt>
    <dgm:pt modelId="{A009AF46-C946-694B-91CC-31C9410D1E6D}" type="sibTrans" cxnId="{CADF6D2F-C24E-0F4D-A3C6-7D540F7EC6A9}">
      <dgm:prSet/>
      <dgm:spPr/>
      <dgm:t>
        <a:bodyPr/>
        <a:lstStyle/>
        <a:p>
          <a:endParaRPr lang="en-US" sz="3200"/>
        </a:p>
      </dgm:t>
    </dgm:pt>
    <dgm:pt modelId="{7EA874D8-9261-7647-8EA5-8E3CA5E2E64C}">
      <dgm:prSet custT="1"/>
      <dgm:spPr/>
      <dgm:t>
        <a:bodyPr/>
        <a:lstStyle/>
        <a:p>
          <a:r>
            <a:rPr lang="en-US" sz="4000" dirty="0"/>
            <a:t>After workshop</a:t>
          </a:r>
        </a:p>
      </dgm:t>
    </dgm:pt>
    <dgm:pt modelId="{DB4E1C88-B804-6E41-9018-3CC0CD801D74}" type="parTrans" cxnId="{F4D92D48-6D28-0A4E-B918-182F604A8FD6}">
      <dgm:prSet/>
      <dgm:spPr/>
      <dgm:t>
        <a:bodyPr/>
        <a:lstStyle/>
        <a:p>
          <a:endParaRPr lang="en-US" sz="3200"/>
        </a:p>
      </dgm:t>
    </dgm:pt>
    <dgm:pt modelId="{7DD72A50-6FE0-4D48-8D42-FBCACB577E3E}" type="sibTrans" cxnId="{F4D92D48-6D28-0A4E-B918-182F604A8FD6}">
      <dgm:prSet/>
      <dgm:spPr/>
      <dgm:t>
        <a:bodyPr/>
        <a:lstStyle/>
        <a:p>
          <a:endParaRPr lang="en-US" sz="3200"/>
        </a:p>
      </dgm:t>
    </dgm:pt>
    <dgm:pt modelId="{DBBC23A1-2C37-1147-9796-FB9A30162BA0}">
      <dgm:prSet custT="1"/>
      <dgm:spPr/>
      <dgm:t>
        <a:bodyPr/>
        <a:lstStyle/>
        <a:p>
          <a:r>
            <a:rPr lang="en-US" sz="1400" dirty="0"/>
            <a:t>Blog articles solicited from white papers, posters, and teatime themes</a:t>
          </a:r>
        </a:p>
      </dgm:t>
    </dgm:pt>
    <dgm:pt modelId="{C43D776D-58A5-5D4F-A45E-11C26680A57C}" type="parTrans" cxnId="{C1CC3BDD-30A2-AB42-99DA-244CEA0BE547}">
      <dgm:prSet/>
      <dgm:spPr/>
      <dgm:t>
        <a:bodyPr/>
        <a:lstStyle/>
        <a:p>
          <a:endParaRPr lang="en-US" sz="3200"/>
        </a:p>
      </dgm:t>
    </dgm:pt>
    <dgm:pt modelId="{E042F208-7E3B-E345-B862-121415F0F196}" type="sibTrans" cxnId="{C1CC3BDD-30A2-AB42-99DA-244CEA0BE547}">
      <dgm:prSet/>
      <dgm:spPr/>
      <dgm:t>
        <a:bodyPr/>
        <a:lstStyle/>
        <a:p>
          <a:endParaRPr lang="en-US" sz="3200"/>
        </a:p>
      </dgm:t>
    </dgm:pt>
    <dgm:pt modelId="{8930ADE8-655A-324F-8BD6-FB89E9A0BFA4}">
      <dgm:prSet custT="1"/>
      <dgm:spPr/>
      <dgm:t>
        <a:bodyPr/>
        <a:lstStyle/>
        <a:p>
          <a:r>
            <a:rPr lang="en-US" sz="1400" dirty="0"/>
            <a:t>Blog articles published</a:t>
          </a:r>
        </a:p>
      </dgm:t>
    </dgm:pt>
    <dgm:pt modelId="{99A20C62-1A25-624A-A350-921D12D2E62E}" type="parTrans" cxnId="{A591EFAF-F4E7-244D-8B1D-4C25E4FA98B9}">
      <dgm:prSet/>
      <dgm:spPr/>
      <dgm:t>
        <a:bodyPr/>
        <a:lstStyle/>
        <a:p>
          <a:endParaRPr lang="en-US" sz="3200"/>
        </a:p>
      </dgm:t>
    </dgm:pt>
    <dgm:pt modelId="{6B1B8D12-3D12-DF42-8198-EA5865A6F3F0}" type="sibTrans" cxnId="{A591EFAF-F4E7-244D-8B1D-4C25E4FA98B9}">
      <dgm:prSet/>
      <dgm:spPr/>
      <dgm:t>
        <a:bodyPr/>
        <a:lstStyle/>
        <a:p>
          <a:endParaRPr lang="en-US" sz="3200"/>
        </a:p>
      </dgm:t>
    </dgm:pt>
    <dgm:pt modelId="{D74A15A4-90E2-C647-B0C2-D8ED0F2D44AA}" type="pres">
      <dgm:prSet presAssocID="{6A07EC40-BC7A-46FA-B7F3-4B2DAD8E8FE6}" presName="Name0" presStyleCnt="0">
        <dgm:presLayoutVars>
          <dgm:dir/>
          <dgm:animLvl val="lvl"/>
          <dgm:resizeHandles val="exact"/>
        </dgm:presLayoutVars>
      </dgm:prSet>
      <dgm:spPr/>
    </dgm:pt>
    <dgm:pt modelId="{2CE9E105-68E7-674E-934B-48D862716059}" type="pres">
      <dgm:prSet presAssocID="{7EA874D8-9261-7647-8EA5-8E3CA5E2E64C}" presName="boxAndChildren" presStyleCnt="0"/>
      <dgm:spPr/>
    </dgm:pt>
    <dgm:pt modelId="{E93F301E-D8BF-514C-8FB1-619CBEB7A89F}" type="pres">
      <dgm:prSet presAssocID="{7EA874D8-9261-7647-8EA5-8E3CA5E2E64C}" presName="parentTextBox" presStyleLbl="node1" presStyleIdx="0" presStyleCnt="3"/>
      <dgm:spPr/>
    </dgm:pt>
    <dgm:pt modelId="{D3D19CB9-01EE-C849-A79D-C696EF66566B}" type="pres">
      <dgm:prSet presAssocID="{7EA874D8-9261-7647-8EA5-8E3CA5E2E64C}" presName="entireBox" presStyleLbl="node1" presStyleIdx="0" presStyleCnt="3"/>
      <dgm:spPr/>
    </dgm:pt>
    <dgm:pt modelId="{31155DAE-BFF0-1147-8B7C-698E110D3B3C}" type="pres">
      <dgm:prSet presAssocID="{7EA874D8-9261-7647-8EA5-8E3CA5E2E64C}" presName="descendantBox" presStyleCnt="0"/>
      <dgm:spPr/>
    </dgm:pt>
    <dgm:pt modelId="{8F75FDAD-7AC5-A14E-985F-5DBAEB6A18EF}" type="pres">
      <dgm:prSet presAssocID="{DBBC23A1-2C37-1147-9796-FB9A30162BA0}" presName="childTextBox" presStyleLbl="fgAccFollowNode1" presStyleIdx="0" presStyleCnt="10">
        <dgm:presLayoutVars>
          <dgm:bulletEnabled val="1"/>
        </dgm:presLayoutVars>
      </dgm:prSet>
      <dgm:spPr/>
    </dgm:pt>
    <dgm:pt modelId="{3C702BA3-82E0-0A4D-AD6C-B27D7BB6B51D}" type="pres">
      <dgm:prSet presAssocID="{8930ADE8-655A-324F-8BD6-FB89E9A0BFA4}" presName="childTextBox" presStyleLbl="fgAccFollowNode1" presStyleIdx="1" presStyleCnt="10">
        <dgm:presLayoutVars>
          <dgm:bulletEnabled val="1"/>
        </dgm:presLayoutVars>
      </dgm:prSet>
      <dgm:spPr/>
    </dgm:pt>
    <dgm:pt modelId="{08BBA038-B162-9643-8776-D704120C481F}" type="pres">
      <dgm:prSet presAssocID="{35FDA037-7229-4472-8946-F450317D139A}" presName="sp" presStyleCnt="0"/>
      <dgm:spPr/>
    </dgm:pt>
    <dgm:pt modelId="{B06B95EF-62A5-D348-8BBA-E81196F8F123}" type="pres">
      <dgm:prSet presAssocID="{546D77E7-F7EB-4227-8003-97A85952DEFF}" presName="arrowAndChildren" presStyleCnt="0"/>
      <dgm:spPr/>
    </dgm:pt>
    <dgm:pt modelId="{CAA07E3C-A256-0547-97F3-CE5E53830BDD}" type="pres">
      <dgm:prSet presAssocID="{546D77E7-F7EB-4227-8003-97A85952DEFF}" presName="parentTextArrow" presStyleLbl="node1" presStyleIdx="0" presStyleCnt="3"/>
      <dgm:spPr/>
    </dgm:pt>
    <dgm:pt modelId="{0E80BFCA-CA06-9A4B-8F46-E8F81EBFDBE5}" type="pres">
      <dgm:prSet presAssocID="{546D77E7-F7EB-4227-8003-97A85952DEFF}" presName="arrow" presStyleLbl="node1" presStyleIdx="1" presStyleCnt="3"/>
      <dgm:spPr/>
    </dgm:pt>
    <dgm:pt modelId="{4E1A6AE5-694A-7048-9F70-6F9758843DC0}" type="pres">
      <dgm:prSet presAssocID="{546D77E7-F7EB-4227-8003-97A85952DEFF}" presName="descendantArrow" presStyleCnt="0"/>
      <dgm:spPr/>
    </dgm:pt>
    <dgm:pt modelId="{A7069287-1BCE-FF46-8E63-B0C3BACD3861}" type="pres">
      <dgm:prSet presAssocID="{B3F2E53B-103F-44FE-9024-65DC7B4F4195}" presName="childTextArrow" presStyleLbl="fgAccFollowNode1" presStyleIdx="2" presStyleCnt="10">
        <dgm:presLayoutVars>
          <dgm:bulletEnabled val="1"/>
        </dgm:presLayoutVars>
      </dgm:prSet>
      <dgm:spPr/>
    </dgm:pt>
    <dgm:pt modelId="{5B810B29-C77E-024C-8908-6FDC681031F9}" type="pres">
      <dgm:prSet presAssocID="{D077CDD8-C3E9-4515-9C09-22DDBC94F632}" presName="childTextArrow" presStyleLbl="fgAccFollowNode1" presStyleIdx="3" presStyleCnt="10">
        <dgm:presLayoutVars>
          <dgm:bulletEnabled val="1"/>
        </dgm:presLayoutVars>
      </dgm:prSet>
      <dgm:spPr/>
    </dgm:pt>
    <dgm:pt modelId="{19544FF1-5FC2-764F-9000-CABBE6020C7B}" type="pres">
      <dgm:prSet presAssocID="{16AD680B-1B00-4209-8004-9DEB128DC212}" presName="childTextArrow" presStyleLbl="fgAccFollowNode1" presStyleIdx="4" presStyleCnt="10">
        <dgm:presLayoutVars>
          <dgm:bulletEnabled val="1"/>
        </dgm:presLayoutVars>
      </dgm:prSet>
      <dgm:spPr/>
    </dgm:pt>
    <dgm:pt modelId="{CC69089E-D01E-C44B-A95C-4AE5A280D334}" type="pres">
      <dgm:prSet presAssocID="{5B2AF718-20FA-447E-86D5-6A5868C4EF1A}" presName="childTextArrow" presStyleLbl="fgAccFollowNode1" presStyleIdx="5" presStyleCnt="10">
        <dgm:presLayoutVars>
          <dgm:bulletEnabled val="1"/>
        </dgm:presLayoutVars>
      </dgm:prSet>
      <dgm:spPr/>
    </dgm:pt>
    <dgm:pt modelId="{92F860A6-FD55-844A-9B96-9475A9B777D7}" type="pres">
      <dgm:prSet presAssocID="{F0C686E7-E0EF-47BE-B946-E2AFA1328A1E}" presName="sp" presStyleCnt="0"/>
      <dgm:spPr/>
    </dgm:pt>
    <dgm:pt modelId="{700088E0-2D4A-8747-9890-9A1A386F86A0}" type="pres">
      <dgm:prSet presAssocID="{031CD803-7DC3-4827-81BF-9315C2DE137B}" presName="arrowAndChildren" presStyleCnt="0"/>
      <dgm:spPr/>
    </dgm:pt>
    <dgm:pt modelId="{5CCAD2D7-3645-974F-8993-A9D711C74E2A}" type="pres">
      <dgm:prSet presAssocID="{031CD803-7DC3-4827-81BF-9315C2DE137B}" presName="parentTextArrow" presStyleLbl="node1" presStyleIdx="1" presStyleCnt="3"/>
      <dgm:spPr/>
    </dgm:pt>
    <dgm:pt modelId="{76BB83BD-DD31-6C42-A28C-6ED791CAA3C8}" type="pres">
      <dgm:prSet presAssocID="{031CD803-7DC3-4827-81BF-9315C2DE137B}" presName="arrow" presStyleLbl="node1" presStyleIdx="2" presStyleCnt="3"/>
      <dgm:spPr/>
    </dgm:pt>
    <dgm:pt modelId="{9191B07B-5E21-8443-B494-626568739982}" type="pres">
      <dgm:prSet presAssocID="{031CD803-7DC3-4827-81BF-9315C2DE137B}" presName="descendantArrow" presStyleCnt="0"/>
      <dgm:spPr/>
    </dgm:pt>
    <dgm:pt modelId="{FB9DA30D-370B-1943-9725-27E6CDE0A060}" type="pres">
      <dgm:prSet presAssocID="{6689E764-E066-7C4B-9BF1-01E8D7F4BB74}" presName="childTextArrow" presStyleLbl="fgAccFollowNode1" presStyleIdx="6" presStyleCnt="10">
        <dgm:presLayoutVars>
          <dgm:bulletEnabled val="1"/>
        </dgm:presLayoutVars>
      </dgm:prSet>
      <dgm:spPr/>
    </dgm:pt>
    <dgm:pt modelId="{FB34DF48-5CB0-294A-9950-F379CED996E5}" type="pres">
      <dgm:prSet presAssocID="{509B2A82-69C1-8048-87F0-DF0C360D8234}" presName="childTextArrow" presStyleLbl="fgAccFollowNode1" presStyleIdx="7" presStyleCnt="10">
        <dgm:presLayoutVars>
          <dgm:bulletEnabled val="1"/>
        </dgm:presLayoutVars>
      </dgm:prSet>
      <dgm:spPr/>
    </dgm:pt>
    <dgm:pt modelId="{A5E8CBB1-FEB0-A541-A1CC-90C55CB1637E}" type="pres">
      <dgm:prSet presAssocID="{79B7ED99-50A5-2545-8DB2-70C8934E04CA}" presName="childTextArrow" presStyleLbl="fgAccFollowNode1" presStyleIdx="8" presStyleCnt="10">
        <dgm:presLayoutVars>
          <dgm:bulletEnabled val="1"/>
        </dgm:presLayoutVars>
      </dgm:prSet>
      <dgm:spPr/>
    </dgm:pt>
    <dgm:pt modelId="{423EABFD-AD08-0947-BFF2-38DB38A98A95}" type="pres">
      <dgm:prSet presAssocID="{1CB6F5F6-6992-4592-BCF6-09DF8418AAA3}" presName="childTextArrow" presStyleLbl="fgAccFollowNode1" presStyleIdx="9" presStyleCnt="10">
        <dgm:presLayoutVars>
          <dgm:bulletEnabled val="1"/>
        </dgm:presLayoutVars>
      </dgm:prSet>
      <dgm:spPr/>
    </dgm:pt>
  </dgm:ptLst>
  <dgm:cxnLst>
    <dgm:cxn modelId="{8B5B950A-AF01-BC4C-91AB-52CAA58DDFBF}" type="presOf" srcId="{79B7ED99-50A5-2545-8DB2-70C8934E04CA}" destId="{A5E8CBB1-FEB0-A541-A1CC-90C55CB1637E}" srcOrd="0" destOrd="0" presId="urn:microsoft.com/office/officeart/2005/8/layout/process4"/>
    <dgm:cxn modelId="{85F37317-87BC-4E7A-A743-853E19B89F15}" srcId="{6A07EC40-BC7A-46FA-B7F3-4B2DAD8E8FE6}" destId="{546D77E7-F7EB-4227-8003-97A85952DEFF}" srcOrd="1" destOrd="0" parTransId="{79860CC2-3BA4-464F-BC96-143F0CF50536}" sibTransId="{35FDA037-7229-4472-8946-F450317D139A}"/>
    <dgm:cxn modelId="{5A40B21B-5F47-4A07-961C-634ADCC4AE27}" srcId="{546D77E7-F7EB-4227-8003-97A85952DEFF}" destId="{D077CDD8-C3E9-4515-9C09-22DDBC94F632}" srcOrd="1" destOrd="0" parTransId="{D162FEAB-07BE-4A56-9894-F48CE63FE10A}" sibTransId="{E46789B7-CAF2-4DDA-A935-A068F54D1504}"/>
    <dgm:cxn modelId="{92CD4A1C-FA48-1A4E-99FA-87A42463E4C2}" type="presOf" srcId="{DBBC23A1-2C37-1147-9796-FB9A30162BA0}" destId="{8F75FDAD-7AC5-A14E-985F-5DBAEB6A18EF}" srcOrd="0" destOrd="0" presId="urn:microsoft.com/office/officeart/2005/8/layout/process4"/>
    <dgm:cxn modelId="{CADF6D2F-C24E-0F4D-A3C6-7D540F7EC6A9}" srcId="{031CD803-7DC3-4827-81BF-9315C2DE137B}" destId="{79B7ED99-50A5-2545-8DB2-70C8934E04CA}" srcOrd="2" destOrd="0" parTransId="{A19E726D-4470-4747-86DB-53DCF8D45B4B}" sibTransId="{A009AF46-C946-694B-91CC-31C9410D1E6D}"/>
    <dgm:cxn modelId="{C248A231-D59B-1E41-8B2E-38FB73326A00}" type="presOf" srcId="{6689E764-E066-7C4B-9BF1-01E8D7F4BB74}" destId="{FB9DA30D-370B-1943-9725-27E6CDE0A060}" srcOrd="0" destOrd="0" presId="urn:microsoft.com/office/officeart/2005/8/layout/process4"/>
    <dgm:cxn modelId="{F8979E36-98AA-EC41-9E75-A705B94D29BE}" type="presOf" srcId="{7EA874D8-9261-7647-8EA5-8E3CA5E2E64C}" destId="{D3D19CB9-01EE-C849-A79D-C696EF66566B}" srcOrd="1" destOrd="0" presId="urn:microsoft.com/office/officeart/2005/8/layout/process4"/>
    <dgm:cxn modelId="{CF8A883C-B78F-4345-B3F6-6876060D4402}" type="presOf" srcId="{6A07EC40-BC7A-46FA-B7F3-4B2DAD8E8FE6}" destId="{D74A15A4-90E2-C647-B0C2-D8ED0F2D44AA}" srcOrd="0" destOrd="0" presId="urn:microsoft.com/office/officeart/2005/8/layout/process4"/>
    <dgm:cxn modelId="{11B4F93F-BD6C-BA48-A531-5390D52878DD}" type="presOf" srcId="{D077CDD8-C3E9-4515-9C09-22DDBC94F632}" destId="{5B810B29-C77E-024C-8908-6FDC681031F9}" srcOrd="0" destOrd="0" presId="urn:microsoft.com/office/officeart/2005/8/layout/process4"/>
    <dgm:cxn modelId="{F4D92D48-6D28-0A4E-B918-182F604A8FD6}" srcId="{6A07EC40-BC7A-46FA-B7F3-4B2DAD8E8FE6}" destId="{7EA874D8-9261-7647-8EA5-8E3CA5E2E64C}" srcOrd="2" destOrd="0" parTransId="{DB4E1C88-B804-6E41-9018-3CC0CD801D74}" sibTransId="{7DD72A50-6FE0-4D48-8D42-FBCACB577E3E}"/>
    <dgm:cxn modelId="{F2562156-25E0-774A-93D0-0BBCA6C434C5}" type="presOf" srcId="{8930ADE8-655A-324F-8BD6-FB89E9A0BFA4}" destId="{3C702BA3-82E0-0A4D-AD6C-B27D7BB6B51D}" srcOrd="0" destOrd="0" presId="urn:microsoft.com/office/officeart/2005/8/layout/process4"/>
    <dgm:cxn modelId="{2D460357-0534-4553-B270-B1E66FF92BE6}" srcId="{546D77E7-F7EB-4227-8003-97A85952DEFF}" destId="{5B2AF718-20FA-447E-86D5-6A5868C4EF1A}" srcOrd="3" destOrd="0" parTransId="{D24807B9-8A38-4EA5-9C07-8DB868112DB5}" sibTransId="{EBDF1D3F-7A88-46F6-8DDD-1BCE2A4AD4AA}"/>
    <dgm:cxn modelId="{CD94575A-7B49-414D-89BF-FD1835F80148}" type="presOf" srcId="{16AD680B-1B00-4209-8004-9DEB128DC212}" destId="{19544FF1-5FC2-764F-9000-CABBE6020C7B}" srcOrd="0" destOrd="0" presId="urn:microsoft.com/office/officeart/2005/8/layout/process4"/>
    <dgm:cxn modelId="{45007361-7854-4840-8699-28ECB93E2804}" srcId="{6A07EC40-BC7A-46FA-B7F3-4B2DAD8E8FE6}" destId="{031CD803-7DC3-4827-81BF-9315C2DE137B}" srcOrd="0" destOrd="0" parTransId="{74F62DAF-3509-4AAB-B960-A67DEA3FAFF6}" sibTransId="{F0C686E7-E0EF-47BE-B946-E2AFA1328A1E}"/>
    <dgm:cxn modelId="{BFAFE164-50D5-42B5-9C1D-A15FDCEBE642}" srcId="{546D77E7-F7EB-4227-8003-97A85952DEFF}" destId="{16AD680B-1B00-4209-8004-9DEB128DC212}" srcOrd="2" destOrd="0" parTransId="{2EEC6521-C658-4126-8877-C2CC2D1D42AF}" sibTransId="{17739DE2-976D-487D-AE1A-4177A6D60842}"/>
    <dgm:cxn modelId="{7070C878-EA8F-774B-A6D6-AEDAA7DC940B}" type="presOf" srcId="{5B2AF718-20FA-447E-86D5-6A5868C4EF1A}" destId="{CC69089E-D01E-C44B-A95C-4AE5A280D334}" srcOrd="0" destOrd="0" presId="urn:microsoft.com/office/officeart/2005/8/layout/process4"/>
    <dgm:cxn modelId="{4BFAE67B-6338-D248-815D-36C70F8CC172}" type="presOf" srcId="{B3F2E53B-103F-44FE-9024-65DC7B4F4195}" destId="{A7069287-1BCE-FF46-8E63-B0C3BACD3861}" srcOrd="0" destOrd="0" presId="urn:microsoft.com/office/officeart/2005/8/layout/process4"/>
    <dgm:cxn modelId="{8F644990-00E2-9146-A55E-C27A5D7BA54A}" type="presOf" srcId="{546D77E7-F7EB-4227-8003-97A85952DEFF}" destId="{CAA07E3C-A256-0547-97F3-CE5E53830BDD}" srcOrd="0" destOrd="0" presId="urn:microsoft.com/office/officeart/2005/8/layout/process4"/>
    <dgm:cxn modelId="{84F5639B-7969-F848-B1F5-5B34447F0A79}" type="presOf" srcId="{509B2A82-69C1-8048-87F0-DF0C360D8234}" destId="{FB34DF48-5CB0-294A-9950-F379CED996E5}" srcOrd="0" destOrd="0" presId="urn:microsoft.com/office/officeart/2005/8/layout/process4"/>
    <dgm:cxn modelId="{A0EB1DA2-A2D3-E74A-A316-8E2122C0C055}" srcId="{031CD803-7DC3-4827-81BF-9315C2DE137B}" destId="{6689E764-E066-7C4B-9BF1-01E8D7F4BB74}" srcOrd="0" destOrd="0" parTransId="{7813E78D-9526-4F4E-ADE0-544610954CEB}" sibTransId="{58525240-22FF-A242-9085-70A5BD6F4407}"/>
    <dgm:cxn modelId="{08808BA7-99D1-084D-AF59-A8D72B443657}" srcId="{031CD803-7DC3-4827-81BF-9315C2DE137B}" destId="{509B2A82-69C1-8048-87F0-DF0C360D8234}" srcOrd="1" destOrd="0" parTransId="{73614206-193D-4840-832B-3D8A4F453115}" sibTransId="{98995766-F712-0147-B711-7D86DB329568}"/>
    <dgm:cxn modelId="{A591EFAF-F4E7-244D-8B1D-4C25E4FA98B9}" srcId="{7EA874D8-9261-7647-8EA5-8E3CA5E2E64C}" destId="{8930ADE8-655A-324F-8BD6-FB89E9A0BFA4}" srcOrd="1" destOrd="0" parTransId="{99A20C62-1A25-624A-A350-921D12D2E62E}" sibTransId="{6B1B8D12-3D12-DF42-8198-EA5865A6F3F0}"/>
    <dgm:cxn modelId="{998A03B1-D602-2F4A-9707-085E2A8DF053}" type="presOf" srcId="{1CB6F5F6-6992-4592-BCF6-09DF8418AAA3}" destId="{423EABFD-AD08-0947-BFF2-38DB38A98A95}" srcOrd="0" destOrd="0" presId="urn:microsoft.com/office/officeart/2005/8/layout/process4"/>
    <dgm:cxn modelId="{6435F7B6-77CB-BA43-B769-876C2EF50F3C}" type="presOf" srcId="{031CD803-7DC3-4827-81BF-9315C2DE137B}" destId="{76BB83BD-DD31-6C42-A28C-6ED791CAA3C8}" srcOrd="1" destOrd="0" presId="urn:microsoft.com/office/officeart/2005/8/layout/process4"/>
    <dgm:cxn modelId="{B1FA9CC6-CA2A-8144-944E-AFEBC775827C}" type="presOf" srcId="{546D77E7-F7EB-4227-8003-97A85952DEFF}" destId="{0E80BFCA-CA06-9A4B-8F46-E8F81EBFDBE5}" srcOrd="1" destOrd="0" presId="urn:microsoft.com/office/officeart/2005/8/layout/process4"/>
    <dgm:cxn modelId="{B48378C9-3D3B-7A4B-A93A-EA36F4620288}" type="presOf" srcId="{031CD803-7DC3-4827-81BF-9315C2DE137B}" destId="{5CCAD2D7-3645-974F-8993-A9D711C74E2A}" srcOrd="0" destOrd="0" presId="urn:microsoft.com/office/officeart/2005/8/layout/process4"/>
    <dgm:cxn modelId="{BC089CCF-E205-4F7F-BCE0-B4C61F24B720}" srcId="{546D77E7-F7EB-4227-8003-97A85952DEFF}" destId="{B3F2E53B-103F-44FE-9024-65DC7B4F4195}" srcOrd="0" destOrd="0" parTransId="{1DFBE3B4-F9CD-4EE3-80F6-B03AF90C873B}" sibTransId="{AB9C84AA-2035-4C4D-80AF-F52DC119D3DF}"/>
    <dgm:cxn modelId="{C1CC3BDD-30A2-AB42-99DA-244CEA0BE547}" srcId="{7EA874D8-9261-7647-8EA5-8E3CA5E2E64C}" destId="{DBBC23A1-2C37-1147-9796-FB9A30162BA0}" srcOrd="0" destOrd="0" parTransId="{C43D776D-58A5-5D4F-A45E-11C26680A57C}" sibTransId="{E042F208-7E3B-E345-B862-121415F0F196}"/>
    <dgm:cxn modelId="{7FC897EB-17D0-B04C-937C-AF096EE00FCA}" type="presOf" srcId="{7EA874D8-9261-7647-8EA5-8E3CA5E2E64C}" destId="{E93F301E-D8BF-514C-8FB1-619CBEB7A89F}" srcOrd="0" destOrd="0" presId="urn:microsoft.com/office/officeart/2005/8/layout/process4"/>
    <dgm:cxn modelId="{C49489F3-E54B-46A4-8799-DACF964AF188}" srcId="{031CD803-7DC3-4827-81BF-9315C2DE137B}" destId="{1CB6F5F6-6992-4592-BCF6-09DF8418AAA3}" srcOrd="3" destOrd="0" parTransId="{BF34F89E-C3C9-46F4-9797-C54A7D0B2928}" sibTransId="{FE7D7EDA-E0C5-4756-BD87-9C4C60D1ED68}"/>
    <dgm:cxn modelId="{9F689149-A7AE-F649-BCC2-2062A629A09C}" type="presParOf" srcId="{D74A15A4-90E2-C647-B0C2-D8ED0F2D44AA}" destId="{2CE9E105-68E7-674E-934B-48D862716059}" srcOrd="0" destOrd="0" presId="urn:microsoft.com/office/officeart/2005/8/layout/process4"/>
    <dgm:cxn modelId="{2F3FB372-E87E-464C-813F-E30AE14A4048}" type="presParOf" srcId="{2CE9E105-68E7-674E-934B-48D862716059}" destId="{E93F301E-D8BF-514C-8FB1-619CBEB7A89F}" srcOrd="0" destOrd="0" presId="urn:microsoft.com/office/officeart/2005/8/layout/process4"/>
    <dgm:cxn modelId="{F9C53FFC-A3E4-3745-95E3-1626428EE0D2}" type="presParOf" srcId="{2CE9E105-68E7-674E-934B-48D862716059}" destId="{D3D19CB9-01EE-C849-A79D-C696EF66566B}" srcOrd="1" destOrd="0" presId="urn:microsoft.com/office/officeart/2005/8/layout/process4"/>
    <dgm:cxn modelId="{71D97929-C995-A746-8373-BE2C7D60F50A}" type="presParOf" srcId="{2CE9E105-68E7-674E-934B-48D862716059}" destId="{31155DAE-BFF0-1147-8B7C-698E110D3B3C}" srcOrd="2" destOrd="0" presId="urn:microsoft.com/office/officeart/2005/8/layout/process4"/>
    <dgm:cxn modelId="{3C752D98-5B16-274E-9BFA-2093561F6409}" type="presParOf" srcId="{31155DAE-BFF0-1147-8B7C-698E110D3B3C}" destId="{8F75FDAD-7AC5-A14E-985F-5DBAEB6A18EF}" srcOrd="0" destOrd="0" presId="urn:microsoft.com/office/officeart/2005/8/layout/process4"/>
    <dgm:cxn modelId="{26D65650-01D0-6744-94A5-D2308B3E619B}" type="presParOf" srcId="{31155DAE-BFF0-1147-8B7C-698E110D3B3C}" destId="{3C702BA3-82E0-0A4D-AD6C-B27D7BB6B51D}" srcOrd="1" destOrd="0" presId="urn:microsoft.com/office/officeart/2005/8/layout/process4"/>
    <dgm:cxn modelId="{006C9DD4-5713-594B-87CB-635108B4FDD8}" type="presParOf" srcId="{D74A15A4-90E2-C647-B0C2-D8ED0F2D44AA}" destId="{08BBA038-B162-9643-8776-D704120C481F}" srcOrd="1" destOrd="0" presId="urn:microsoft.com/office/officeart/2005/8/layout/process4"/>
    <dgm:cxn modelId="{D265A6CA-A108-6743-96CC-B33EBBC519BD}" type="presParOf" srcId="{D74A15A4-90E2-C647-B0C2-D8ED0F2D44AA}" destId="{B06B95EF-62A5-D348-8BBA-E81196F8F123}" srcOrd="2" destOrd="0" presId="urn:microsoft.com/office/officeart/2005/8/layout/process4"/>
    <dgm:cxn modelId="{5FF17A60-72D2-7D45-8491-186863F85B23}" type="presParOf" srcId="{B06B95EF-62A5-D348-8BBA-E81196F8F123}" destId="{CAA07E3C-A256-0547-97F3-CE5E53830BDD}" srcOrd="0" destOrd="0" presId="urn:microsoft.com/office/officeart/2005/8/layout/process4"/>
    <dgm:cxn modelId="{2DDB5131-3316-F640-9237-581F6810CD1B}" type="presParOf" srcId="{B06B95EF-62A5-D348-8BBA-E81196F8F123}" destId="{0E80BFCA-CA06-9A4B-8F46-E8F81EBFDBE5}" srcOrd="1" destOrd="0" presId="urn:microsoft.com/office/officeart/2005/8/layout/process4"/>
    <dgm:cxn modelId="{D2163830-7BF7-1A4E-9EBD-B96B6A0B0B17}" type="presParOf" srcId="{B06B95EF-62A5-D348-8BBA-E81196F8F123}" destId="{4E1A6AE5-694A-7048-9F70-6F9758843DC0}" srcOrd="2" destOrd="0" presId="urn:microsoft.com/office/officeart/2005/8/layout/process4"/>
    <dgm:cxn modelId="{27152B1B-E11E-754C-8736-9BB81DBFBE08}" type="presParOf" srcId="{4E1A6AE5-694A-7048-9F70-6F9758843DC0}" destId="{A7069287-1BCE-FF46-8E63-B0C3BACD3861}" srcOrd="0" destOrd="0" presId="urn:microsoft.com/office/officeart/2005/8/layout/process4"/>
    <dgm:cxn modelId="{42B4AC55-C83F-C843-8154-3A4D9BBDF3D8}" type="presParOf" srcId="{4E1A6AE5-694A-7048-9F70-6F9758843DC0}" destId="{5B810B29-C77E-024C-8908-6FDC681031F9}" srcOrd="1" destOrd="0" presId="urn:microsoft.com/office/officeart/2005/8/layout/process4"/>
    <dgm:cxn modelId="{4A5C134B-F947-FC45-80AD-871CAFD17051}" type="presParOf" srcId="{4E1A6AE5-694A-7048-9F70-6F9758843DC0}" destId="{19544FF1-5FC2-764F-9000-CABBE6020C7B}" srcOrd="2" destOrd="0" presId="urn:microsoft.com/office/officeart/2005/8/layout/process4"/>
    <dgm:cxn modelId="{2AA6C2D0-F110-184D-B264-B27113706280}" type="presParOf" srcId="{4E1A6AE5-694A-7048-9F70-6F9758843DC0}" destId="{CC69089E-D01E-C44B-A95C-4AE5A280D334}" srcOrd="3" destOrd="0" presId="urn:microsoft.com/office/officeart/2005/8/layout/process4"/>
    <dgm:cxn modelId="{BF4AD1DD-F506-7A4B-9AC8-4A4A7826AEEE}" type="presParOf" srcId="{D74A15A4-90E2-C647-B0C2-D8ED0F2D44AA}" destId="{92F860A6-FD55-844A-9B96-9475A9B777D7}" srcOrd="3" destOrd="0" presId="urn:microsoft.com/office/officeart/2005/8/layout/process4"/>
    <dgm:cxn modelId="{562A0937-E39B-7042-A44B-24E41B455551}" type="presParOf" srcId="{D74A15A4-90E2-C647-B0C2-D8ED0F2D44AA}" destId="{700088E0-2D4A-8747-9890-9A1A386F86A0}" srcOrd="4" destOrd="0" presId="urn:microsoft.com/office/officeart/2005/8/layout/process4"/>
    <dgm:cxn modelId="{F05E622D-11EF-C548-98B4-55E2E57DC18C}" type="presParOf" srcId="{700088E0-2D4A-8747-9890-9A1A386F86A0}" destId="{5CCAD2D7-3645-974F-8993-A9D711C74E2A}" srcOrd="0" destOrd="0" presId="urn:microsoft.com/office/officeart/2005/8/layout/process4"/>
    <dgm:cxn modelId="{8D9B95E0-C97B-9F42-9186-53EB550A652A}" type="presParOf" srcId="{700088E0-2D4A-8747-9890-9A1A386F86A0}" destId="{76BB83BD-DD31-6C42-A28C-6ED791CAA3C8}" srcOrd="1" destOrd="0" presId="urn:microsoft.com/office/officeart/2005/8/layout/process4"/>
    <dgm:cxn modelId="{CF65DAB2-7DD1-AB49-8DCD-A60A37EFF3E1}" type="presParOf" srcId="{700088E0-2D4A-8747-9890-9A1A386F86A0}" destId="{9191B07B-5E21-8443-B494-626568739982}" srcOrd="2" destOrd="0" presId="urn:microsoft.com/office/officeart/2005/8/layout/process4"/>
    <dgm:cxn modelId="{16474EAF-2E87-D746-A67E-5AE2F716317A}" type="presParOf" srcId="{9191B07B-5E21-8443-B494-626568739982}" destId="{FB9DA30D-370B-1943-9725-27E6CDE0A060}" srcOrd="0" destOrd="0" presId="urn:microsoft.com/office/officeart/2005/8/layout/process4"/>
    <dgm:cxn modelId="{6BB95E37-FC23-DC4F-B8E0-4C12FE5A7D03}" type="presParOf" srcId="{9191B07B-5E21-8443-B494-626568739982}" destId="{FB34DF48-5CB0-294A-9950-F379CED996E5}" srcOrd="1" destOrd="0" presId="urn:microsoft.com/office/officeart/2005/8/layout/process4"/>
    <dgm:cxn modelId="{5FABF444-3BD0-2C45-B0E3-02FA17CD1E84}" type="presParOf" srcId="{9191B07B-5E21-8443-B494-626568739982}" destId="{A5E8CBB1-FEB0-A541-A1CC-90C55CB1637E}" srcOrd="2" destOrd="0" presId="urn:microsoft.com/office/officeart/2005/8/layout/process4"/>
    <dgm:cxn modelId="{DF9CF9C7-3A07-1B4A-A6F8-C22183696D72}" type="presParOf" srcId="{9191B07B-5E21-8443-B494-626568739982}" destId="{423EABFD-AD08-0947-BFF2-38DB38A98A95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B4B65C-2F28-4C31-830B-2C3BDBE6184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7E8C0BD-9BB4-46CC-8F5C-6E7E3FA7DAF5}">
      <dgm:prSet/>
      <dgm:spPr/>
      <dgm:t>
        <a:bodyPr/>
        <a:lstStyle/>
        <a:p>
          <a:pPr>
            <a:defRPr cap="all"/>
          </a:pPr>
          <a:r>
            <a:rPr lang="en-US"/>
            <a:t>4 – 5 panelists who gave pre-recorded lectures.</a:t>
          </a:r>
        </a:p>
      </dgm:t>
    </dgm:pt>
    <dgm:pt modelId="{E07D4CA5-C3CB-4448-A545-5FC266C9C12E}" type="parTrans" cxnId="{6E3DCABD-32FB-4105-B64B-B07B66E8DB7A}">
      <dgm:prSet/>
      <dgm:spPr/>
      <dgm:t>
        <a:bodyPr/>
        <a:lstStyle/>
        <a:p>
          <a:endParaRPr lang="en-US"/>
        </a:p>
      </dgm:t>
    </dgm:pt>
    <dgm:pt modelId="{EB535E5A-DF89-4A88-80B0-C6F10073056D}" type="sibTrans" cxnId="{6E3DCABD-32FB-4105-B64B-B07B66E8DB7A}">
      <dgm:prSet/>
      <dgm:spPr/>
      <dgm:t>
        <a:bodyPr/>
        <a:lstStyle/>
        <a:p>
          <a:endParaRPr lang="en-US"/>
        </a:p>
      </dgm:t>
    </dgm:pt>
    <dgm:pt modelId="{36D081BE-8D88-4D80-888B-775914EE5A69}">
      <dgm:prSet/>
      <dgm:spPr/>
      <dgm:t>
        <a:bodyPr/>
        <a:lstStyle/>
        <a:p>
          <a:pPr>
            <a:defRPr cap="all"/>
          </a:pPr>
          <a:r>
            <a:rPr lang="en-US" dirty="0"/>
            <a:t>Discussion moderator, </a:t>
          </a:r>
          <a:br>
            <a:rPr lang="en-US" dirty="0"/>
          </a:br>
          <a:r>
            <a:rPr lang="en-US" dirty="0"/>
            <a:t>Q&amp;A moderator</a:t>
          </a:r>
        </a:p>
      </dgm:t>
    </dgm:pt>
    <dgm:pt modelId="{04B09985-6B38-4E3D-9F26-13F12815C15A}" type="parTrans" cxnId="{B1F7A4C1-FC38-43FF-86CC-1AFC1BD14C68}">
      <dgm:prSet/>
      <dgm:spPr/>
      <dgm:t>
        <a:bodyPr/>
        <a:lstStyle/>
        <a:p>
          <a:endParaRPr lang="en-US"/>
        </a:p>
      </dgm:t>
    </dgm:pt>
    <dgm:pt modelId="{971E1EF5-78D7-4CFF-8EDC-3C630A2BC5E9}" type="sibTrans" cxnId="{B1F7A4C1-FC38-43FF-86CC-1AFC1BD14C68}">
      <dgm:prSet/>
      <dgm:spPr/>
      <dgm:t>
        <a:bodyPr/>
        <a:lstStyle/>
        <a:p>
          <a:endParaRPr lang="en-US"/>
        </a:p>
      </dgm:t>
    </dgm:pt>
    <dgm:pt modelId="{74AFBDB9-D7AF-4D15-949F-68880F023C67}">
      <dgm:prSet/>
      <dgm:spPr/>
      <dgm:t>
        <a:bodyPr/>
        <a:lstStyle/>
        <a:p>
          <a:pPr>
            <a:defRPr cap="all"/>
          </a:pPr>
          <a:r>
            <a:rPr lang="en-US"/>
            <a:t>Panelists have 1-slide with response to preselected prompts</a:t>
          </a:r>
        </a:p>
      </dgm:t>
    </dgm:pt>
    <dgm:pt modelId="{347B5BD0-5548-46D7-A23E-340B2BEAE2E9}" type="parTrans" cxnId="{814FC0C2-371F-40AE-9C4A-D207FE7C5024}">
      <dgm:prSet/>
      <dgm:spPr/>
      <dgm:t>
        <a:bodyPr/>
        <a:lstStyle/>
        <a:p>
          <a:endParaRPr lang="en-US"/>
        </a:p>
      </dgm:t>
    </dgm:pt>
    <dgm:pt modelId="{C4A2301E-DE6C-4CDB-850C-1F9DD5B003FB}" type="sibTrans" cxnId="{814FC0C2-371F-40AE-9C4A-D207FE7C5024}">
      <dgm:prSet/>
      <dgm:spPr/>
      <dgm:t>
        <a:bodyPr/>
        <a:lstStyle/>
        <a:p>
          <a:endParaRPr lang="en-US"/>
        </a:p>
      </dgm:t>
    </dgm:pt>
    <dgm:pt modelId="{D19F583C-1584-420D-9E2C-3AEA856F5573}">
      <dgm:prSet/>
      <dgm:spPr/>
      <dgm:t>
        <a:bodyPr/>
        <a:lstStyle/>
        <a:p>
          <a:pPr>
            <a:defRPr cap="all"/>
          </a:pPr>
          <a:r>
            <a:rPr lang="en-US" dirty="0"/>
            <a:t>25 minutes for panelist discussion</a:t>
          </a:r>
        </a:p>
      </dgm:t>
    </dgm:pt>
    <dgm:pt modelId="{C11CE098-2E37-4FB5-A09A-CD91FAA1A650}" type="parTrans" cxnId="{BFBA6575-4730-4431-A31E-ED2CE4936293}">
      <dgm:prSet/>
      <dgm:spPr/>
      <dgm:t>
        <a:bodyPr/>
        <a:lstStyle/>
        <a:p>
          <a:endParaRPr lang="en-US"/>
        </a:p>
      </dgm:t>
    </dgm:pt>
    <dgm:pt modelId="{B737AF46-9658-40DE-B34E-CDE1E64BA310}" type="sibTrans" cxnId="{BFBA6575-4730-4431-A31E-ED2CE4936293}">
      <dgm:prSet/>
      <dgm:spPr/>
      <dgm:t>
        <a:bodyPr/>
        <a:lstStyle/>
        <a:p>
          <a:endParaRPr lang="en-US"/>
        </a:p>
      </dgm:t>
    </dgm:pt>
    <dgm:pt modelId="{EAFB7651-C12C-4526-BBC8-1E2AC5B45FEF}">
      <dgm:prSet/>
      <dgm:spPr/>
      <dgm:t>
        <a:bodyPr/>
        <a:lstStyle/>
        <a:p>
          <a:pPr>
            <a:defRPr cap="all"/>
          </a:pPr>
          <a:r>
            <a:rPr lang="en-US"/>
            <a:t>Remaining time Q&amp;A</a:t>
          </a:r>
        </a:p>
      </dgm:t>
    </dgm:pt>
    <dgm:pt modelId="{02FA9589-28E3-4DB9-ADCF-A23D997D11E6}" type="parTrans" cxnId="{6EB21413-B2BC-45A9-ABD4-9B8506609153}">
      <dgm:prSet/>
      <dgm:spPr/>
      <dgm:t>
        <a:bodyPr/>
        <a:lstStyle/>
        <a:p>
          <a:endParaRPr lang="en-US"/>
        </a:p>
      </dgm:t>
    </dgm:pt>
    <dgm:pt modelId="{EED4B7DB-57D8-45D8-BE67-60412F799D7C}" type="sibTrans" cxnId="{6EB21413-B2BC-45A9-ABD4-9B8506609153}">
      <dgm:prSet/>
      <dgm:spPr/>
      <dgm:t>
        <a:bodyPr/>
        <a:lstStyle/>
        <a:p>
          <a:endParaRPr lang="en-US"/>
        </a:p>
      </dgm:t>
    </dgm:pt>
    <dgm:pt modelId="{8FD477C0-254F-4835-B174-EA7E19B059BD}" type="pres">
      <dgm:prSet presAssocID="{8FB4B65C-2F28-4C31-830B-2C3BDBE61846}" presName="root" presStyleCnt="0">
        <dgm:presLayoutVars>
          <dgm:dir/>
          <dgm:resizeHandles val="exact"/>
        </dgm:presLayoutVars>
      </dgm:prSet>
      <dgm:spPr/>
    </dgm:pt>
    <dgm:pt modelId="{49C051B5-8CF1-4590-BB2B-7ADF08ACD4C1}" type="pres">
      <dgm:prSet presAssocID="{57E8C0BD-9BB4-46CC-8F5C-6E7E3FA7DAF5}" presName="compNode" presStyleCnt="0"/>
      <dgm:spPr/>
    </dgm:pt>
    <dgm:pt modelId="{8E7F8368-E1BB-42EA-8C1E-A250EEF6AB28}" type="pres">
      <dgm:prSet presAssocID="{57E8C0BD-9BB4-46CC-8F5C-6E7E3FA7DAF5}" presName="iconBgRect" presStyleLbl="bgShp" presStyleIdx="0" presStyleCnt="5"/>
      <dgm:spPr/>
    </dgm:pt>
    <dgm:pt modelId="{C2D41776-90C1-4AC9-9A09-7B032DDBEE7A}" type="pres">
      <dgm:prSet presAssocID="{57E8C0BD-9BB4-46CC-8F5C-6E7E3FA7DAF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AC51E822-DA06-431F-A636-ADFD6EA81D93}" type="pres">
      <dgm:prSet presAssocID="{57E8C0BD-9BB4-46CC-8F5C-6E7E3FA7DAF5}" presName="spaceRect" presStyleCnt="0"/>
      <dgm:spPr/>
    </dgm:pt>
    <dgm:pt modelId="{EE2D898B-6CEE-48A3-AA6A-FFD697E22EFF}" type="pres">
      <dgm:prSet presAssocID="{57E8C0BD-9BB4-46CC-8F5C-6E7E3FA7DAF5}" presName="textRect" presStyleLbl="revTx" presStyleIdx="0" presStyleCnt="5">
        <dgm:presLayoutVars>
          <dgm:chMax val="1"/>
          <dgm:chPref val="1"/>
        </dgm:presLayoutVars>
      </dgm:prSet>
      <dgm:spPr/>
    </dgm:pt>
    <dgm:pt modelId="{4D0A8723-9A92-4DAF-8EA1-F8C2C683D101}" type="pres">
      <dgm:prSet presAssocID="{EB535E5A-DF89-4A88-80B0-C6F10073056D}" presName="sibTrans" presStyleCnt="0"/>
      <dgm:spPr/>
    </dgm:pt>
    <dgm:pt modelId="{BEBDE888-034C-430A-BC26-636BDAC525E1}" type="pres">
      <dgm:prSet presAssocID="{36D081BE-8D88-4D80-888B-775914EE5A69}" presName="compNode" presStyleCnt="0"/>
      <dgm:spPr/>
    </dgm:pt>
    <dgm:pt modelId="{BE71E85C-8EA2-41F8-B8B7-B9C2C006A193}" type="pres">
      <dgm:prSet presAssocID="{36D081BE-8D88-4D80-888B-775914EE5A69}" presName="iconBgRect" presStyleLbl="bgShp" presStyleIdx="1" presStyleCnt="5"/>
      <dgm:spPr/>
    </dgm:pt>
    <dgm:pt modelId="{853B51C2-61B7-4CF4-A0E4-DE5E3B781BBF}" type="pres">
      <dgm:prSet presAssocID="{36D081BE-8D88-4D80-888B-775914EE5A6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3F6502AB-765F-4145-826C-7EE7C1CAEB88}" type="pres">
      <dgm:prSet presAssocID="{36D081BE-8D88-4D80-888B-775914EE5A69}" presName="spaceRect" presStyleCnt="0"/>
      <dgm:spPr/>
    </dgm:pt>
    <dgm:pt modelId="{A486E6F0-A122-4CDF-BBE7-06ACEA3B71C3}" type="pres">
      <dgm:prSet presAssocID="{36D081BE-8D88-4D80-888B-775914EE5A69}" presName="textRect" presStyleLbl="revTx" presStyleIdx="1" presStyleCnt="5">
        <dgm:presLayoutVars>
          <dgm:chMax val="1"/>
          <dgm:chPref val="1"/>
        </dgm:presLayoutVars>
      </dgm:prSet>
      <dgm:spPr/>
    </dgm:pt>
    <dgm:pt modelId="{DEDE176E-8DFF-4173-8C0C-8B25094AFCD5}" type="pres">
      <dgm:prSet presAssocID="{971E1EF5-78D7-4CFF-8EDC-3C630A2BC5E9}" presName="sibTrans" presStyleCnt="0"/>
      <dgm:spPr/>
    </dgm:pt>
    <dgm:pt modelId="{EDD9546A-C4E8-4315-B78B-2590D43D7C84}" type="pres">
      <dgm:prSet presAssocID="{74AFBDB9-D7AF-4D15-949F-68880F023C67}" presName="compNode" presStyleCnt="0"/>
      <dgm:spPr/>
    </dgm:pt>
    <dgm:pt modelId="{3CEC62A3-B3D2-4C39-A094-3FEBB76C804E}" type="pres">
      <dgm:prSet presAssocID="{74AFBDB9-D7AF-4D15-949F-68880F023C67}" presName="iconBgRect" presStyleLbl="bgShp" presStyleIdx="2" presStyleCnt="5"/>
      <dgm:spPr/>
    </dgm:pt>
    <dgm:pt modelId="{7C896AD3-27F3-4AD2-A214-61A76EA7FE56}" type="pres">
      <dgm:prSet presAssocID="{74AFBDB9-D7AF-4D15-949F-68880F023C6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0CDBE015-E804-4084-A22A-708E3B91058E}" type="pres">
      <dgm:prSet presAssocID="{74AFBDB9-D7AF-4D15-949F-68880F023C67}" presName="spaceRect" presStyleCnt="0"/>
      <dgm:spPr/>
    </dgm:pt>
    <dgm:pt modelId="{536FCDEA-4290-4F52-8E80-2ED2BDB06ABB}" type="pres">
      <dgm:prSet presAssocID="{74AFBDB9-D7AF-4D15-949F-68880F023C67}" presName="textRect" presStyleLbl="revTx" presStyleIdx="2" presStyleCnt="5">
        <dgm:presLayoutVars>
          <dgm:chMax val="1"/>
          <dgm:chPref val="1"/>
        </dgm:presLayoutVars>
      </dgm:prSet>
      <dgm:spPr/>
    </dgm:pt>
    <dgm:pt modelId="{5EF0EBED-17B5-4CFB-8AFF-CC4E8CDC5998}" type="pres">
      <dgm:prSet presAssocID="{C4A2301E-DE6C-4CDB-850C-1F9DD5B003FB}" presName="sibTrans" presStyleCnt="0"/>
      <dgm:spPr/>
    </dgm:pt>
    <dgm:pt modelId="{44698845-606D-4D6A-83B9-12397EC062F6}" type="pres">
      <dgm:prSet presAssocID="{D19F583C-1584-420D-9E2C-3AEA856F5573}" presName="compNode" presStyleCnt="0"/>
      <dgm:spPr/>
    </dgm:pt>
    <dgm:pt modelId="{6B5DBA18-ABE8-4582-B558-477F8389857B}" type="pres">
      <dgm:prSet presAssocID="{D19F583C-1584-420D-9E2C-3AEA856F5573}" presName="iconBgRect" presStyleLbl="bgShp" presStyleIdx="3" presStyleCnt="5"/>
      <dgm:spPr/>
    </dgm:pt>
    <dgm:pt modelId="{6BCCBA41-1B32-417D-9A27-A4934C546647}" type="pres">
      <dgm:prSet presAssocID="{D19F583C-1584-420D-9E2C-3AEA856F557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9D99ABD-6E0B-49AE-9395-558F78C69D65}" type="pres">
      <dgm:prSet presAssocID="{D19F583C-1584-420D-9E2C-3AEA856F5573}" presName="spaceRect" presStyleCnt="0"/>
      <dgm:spPr/>
    </dgm:pt>
    <dgm:pt modelId="{8FE53904-98A6-45E4-A17B-1B4A61280052}" type="pres">
      <dgm:prSet presAssocID="{D19F583C-1584-420D-9E2C-3AEA856F5573}" presName="textRect" presStyleLbl="revTx" presStyleIdx="3" presStyleCnt="5">
        <dgm:presLayoutVars>
          <dgm:chMax val="1"/>
          <dgm:chPref val="1"/>
        </dgm:presLayoutVars>
      </dgm:prSet>
      <dgm:spPr/>
    </dgm:pt>
    <dgm:pt modelId="{8E16B08A-8AC1-4242-8D05-AE01724B429F}" type="pres">
      <dgm:prSet presAssocID="{B737AF46-9658-40DE-B34E-CDE1E64BA310}" presName="sibTrans" presStyleCnt="0"/>
      <dgm:spPr/>
    </dgm:pt>
    <dgm:pt modelId="{265F9A88-7848-4A53-96E1-27B05BC4CA92}" type="pres">
      <dgm:prSet presAssocID="{EAFB7651-C12C-4526-BBC8-1E2AC5B45FEF}" presName="compNode" presStyleCnt="0"/>
      <dgm:spPr/>
    </dgm:pt>
    <dgm:pt modelId="{045ADAFF-366B-439E-A532-8C0BB78EC27A}" type="pres">
      <dgm:prSet presAssocID="{EAFB7651-C12C-4526-BBC8-1E2AC5B45FEF}" presName="iconBgRect" presStyleLbl="bgShp" presStyleIdx="4" presStyleCnt="5"/>
      <dgm:spPr/>
    </dgm:pt>
    <dgm:pt modelId="{436E0E91-F3D4-4D50-B4F9-1EA954B31588}" type="pres">
      <dgm:prSet presAssocID="{EAFB7651-C12C-4526-BBC8-1E2AC5B45FE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45D645C-CFAE-4A63-8A35-D958349555EA}" type="pres">
      <dgm:prSet presAssocID="{EAFB7651-C12C-4526-BBC8-1E2AC5B45FEF}" presName="spaceRect" presStyleCnt="0"/>
      <dgm:spPr/>
    </dgm:pt>
    <dgm:pt modelId="{8BCDA366-9B8B-4951-B73F-DFE73671BAAD}" type="pres">
      <dgm:prSet presAssocID="{EAFB7651-C12C-4526-BBC8-1E2AC5B45FE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52A4A00-A78D-4B18-AF61-43A37C404E00}" type="presOf" srcId="{8FB4B65C-2F28-4C31-830B-2C3BDBE61846}" destId="{8FD477C0-254F-4835-B174-EA7E19B059BD}" srcOrd="0" destOrd="0" presId="urn:microsoft.com/office/officeart/2018/5/layout/IconCircleLabelList"/>
    <dgm:cxn modelId="{6EB21413-B2BC-45A9-ABD4-9B8506609153}" srcId="{8FB4B65C-2F28-4C31-830B-2C3BDBE61846}" destId="{EAFB7651-C12C-4526-BBC8-1E2AC5B45FEF}" srcOrd="4" destOrd="0" parTransId="{02FA9589-28E3-4DB9-ADCF-A23D997D11E6}" sibTransId="{EED4B7DB-57D8-45D8-BE67-60412F799D7C}"/>
    <dgm:cxn modelId="{3AC27343-CDE7-44A8-BA24-F6B9F76CE386}" type="presOf" srcId="{EAFB7651-C12C-4526-BBC8-1E2AC5B45FEF}" destId="{8BCDA366-9B8B-4951-B73F-DFE73671BAAD}" srcOrd="0" destOrd="0" presId="urn:microsoft.com/office/officeart/2018/5/layout/IconCircleLabelList"/>
    <dgm:cxn modelId="{3EEC1A61-9A90-4878-8D38-304D39202121}" type="presOf" srcId="{74AFBDB9-D7AF-4D15-949F-68880F023C67}" destId="{536FCDEA-4290-4F52-8E80-2ED2BDB06ABB}" srcOrd="0" destOrd="0" presId="urn:microsoft.com/office/officeart/2018/5/layout/IconCircleLabelList"/>
    <dgm:cxn modelId="{D646196D-BDD7-4881-895C-C6FBB71DB397}" type="presOf" srcId="{36D081BE-8D88-4D80-888B-775914EE5A69}" destId="{A486E6F0-A122-4CDF-BBE7-06ACEA3B71C3}" srcOrd="0" destOrd="0" presId="urn:microsoft.com/office/officeart/2018/5/layout/IconCircleLabelList"/>
    <dgm:cxn modelId="{BFBA6575-4730-4431-A31E-ED2CE4936293}" srcId="{8FB4B65C-2F28-4C31-830B-2C3BDBE61846}" destId="{D19F583C-1584-420D-9E2C-3AEA856F5573}" srcOrd="3" destOrd="0" parTransId="{C11CE098-2E37-4FB5-A09A-CD91FAA1A650}" sibTransId="{B737AF46-9658-40DE-B34E-CDE1E64BA310}"/>
    <dgm:cxn modelId="{081D39AA-9B93-488E-87B8-40D5ACF51FD4}" type="presOf" srcId="{D19F583C-1584-420D-9E2C-3AEA856F5573}" destId="{8FE53904-98A6-45E4-A17B-1B4A61280052}" srcOrd="0" destOrd="0" presId="urn:microsoft.com/office/officeart/2018/5/layout/IconCircleLabelList"/>
    <dgm:cxn modelId="{6E3DCABD-32FB-4105-B64B-B07B66E8DB7A}" srcId="{8FB4B65C-2F28-4C31-830B-2C3BDBE61846}" destId="{57E8C0BD-9BB4-46CC-8F5C-6E7E3FA7DAF5}" srcOrd="0" destOrd="0" parTransId="{E07D4CA5-C3CB-4448-A545-5FC266C9C12E}" sibTransId="{EB535E5A-DF89-4A88-80B0-C6F10073056D}"/>
    <dgm:cxn modelId="{B1F7A4C1-FC38-43FF-86CC-1AFC1BD14C68}" srcId="{8FB4B65C-2F28-4C31-830B-2C3BDBE61846}" destId="{36D081BE-8D88-4D80-888B-775914EE5A69}" srcOrd="1" destOrd="0" parTransId="{04B09985-6B38-4E3D-9F26-13F12815C15A}" sibTransId="{971E1EF5-78D7-4CFF-8EDC-3C630A2BC5E9}"/>
    <dgm:cxn modelId="{814FC0C2-371F-40AE-9C4A-D207FE7C5024}" srcId="{8FB4B65C-2F28-4C31-830B-2C3BDBE61846}" destId="{74AFBDB9-D7AF-4D15-949F-68880F023C67}" srcOrd="2" destOrd="0" parTransId="{347B5BD0-5548-46D7-A23E-340B2BEAE2E9}" sibTransId="{C4A2301E-DE6C-4CDB-850C-1F9DD5B003FB}"/>
    <dgm:cxn modelId="{678655D3-32DF-4A74-A1FB-3FB2E10B006F}" type="presOf" srcId="{57E8C0BD-9BB4-46CC-8F5C-6E7E3FA7DAF5}" destId="{EE2D898B-6CEE-48A3-AA6A-FFD697E22EFF}" srcOrd="0" destOrd="0" presId="urn:microsoft.com/office/officeart/2018/5/layout/IconCircleLabelList"/>
    <dgm:cxn modelId="{B4B18CE6-6406-4E9B-A906-EBA3AA28EF64}" type="presParOf" srcId="{8FD477C0-254F-4835-B174-EA7E19B059BD}" destId="{49C051B5-8CF1-4590-BB2B-7ADF08ACD4C1}" srcOrd="0" destOrd="0" presId="urn:microsoft.com/office/officeart/2018/5/layout/IconCircleLabelList"/>
    <dgm:cxn modelId="{C3EEF379-1549-4406-82D8-6FDEA0BD7AA8}" type="presParOf" srcId="{49C051B5-8CF1-4590-BB2B-7ADF08ACD4C1}" destId="{8E7F8368-E1BB-42EA-8C1E-A250EEF6AB28}" srcOrd="0" destOrd="0" presId="urn:microsoft.com/office/officeart/2018/5/layout/IconCircleLabelList"/>
    <dgm:cxn modelId="{B2F7A1C2-BAE8-4D07-A20B-2A1A1DA134B8}" type="presParOf" srcId="{49C051B5-8CF1-4590-BB2B-7ADF08ACD4C1}" destId="{C2D41776-90C1-4AC9-9A09-7B032DDBEE7A}" srcOrd="1" destOrd="0" presId="urn:microsoft.com/office/officeart/2018/5/layout/IconCircleLabelList"/>
    <dgm:cxn modelId="{62F75D51-A8F3-486B-829A-D298C1059EA2}" type="presParOf" srcId="{49C051B5-8CF1-4590-BB2B-7ADF08ACD4C1}" destId="{AC51E822-DA06-431F-A636-ADFD6EA81D93}" srcOrd="2" destOrd="0" presId="urn:microsoft.com/office/officeart/2018/5/layout/IconCircleLabelList"/>
    <dgm:cxn modelId="{8D91D6F4-18BD-4795-9498-F6DB949E0794}" type="presParOf" srcId="{49C051B5-8CF1-4590-BB2B-7ADF08ACD4C1}" destId="{EE2D898B-6CEE-48A3-AA6A-FFD697E22EFF}" srcOrd="3" destOrd="0" presId="urn:microsoft.com/office/officeart/2018/5/layout/IconCircleLabelList"/>
    <dgm:cxn modelId="{E7DF923B-D2F4-40A1-8494-D460230EBB2D}" type="presParOf" srcId="{8FD477C0-254F-4835-B174-EA7E19B059BD}" destId="{4D0A8723-9A92-4DAF-8EA1-F8C2C683D101}" srcOrd="1" destOrd="0" presId="urn:microsoft.com/office/officeart/2018/5/layout/IconCircleLabelList"/>
    <dgm:cxn modelId="{B2477179-49BD-4D55-A81B-BA35A4F9EE18}" type="presParOf" srcId="{8FD477C0-254F-4835-B174-EA7E19B059BD}" destId="{BEBDE888-034C-430A-BC26-636BDAC525E1}" srcOrd="2" destOrd="0" presId="urn:microsoft.com/office/officeart/2018/5/layout/IconCircleLabelList"/>
    <dgm:cxn modelId="{E3FC9BCD-E401-440D-BAA3-DCD4D99A03DC}" type="presParOf" srcId="{BEBDE888-034C-430A-BC26-636BDAC525E1}" destId="{BE71E85C-8EA2-41F8-B8B7-B9C2C006A193}" srcOrd="0" destOrd="0" presId="urn:microsoft.com/office/officeart/2018/5/layout/IconCircleLabelList"/>
    <dgm:cxn modelId="{BBA7FEE6-CA4E-45DC-9FD5-D5D997A92062}" type="presParOf" srcId="{BEBDE888-034C-430A-BC26-636BDAC525E1}" destId="{853B51C2-61B7-4CF4-A0E4-DE5E3B781BBF}" srcOrd="1" destOrd="0" presId="urn:microsoft.com/office/officeart/2018/5/layout/IconCircleLabelList"/>
    <dgm:cxn modelId="{602AC569-B876-4BBD-AD85-4B2DE8C11F27}" type="presParOf" srcId="{BEBDE888-034C-430A-BC26-636BDAC525E1}" destId="{3F6502AB-765F-4145-826C-7EE7C1CAEB88}" srcOrd="2" destOrd="0" presId="urn:microsoft.com/office/officeart/2018/5/layout/IconCircleLabelList"/>
    <dgm:cxn modelId="{FE02130C-69A0-406B-8E77-E1733BE0F03B}" type="presParOf" srcId="{BEBDE888-034C-430A-BC26-636BDAC525E1}" destId="{A486E6F0-A122-4CDF-BBE7-06ACEA3B71C3}" srcOrd="3" destOrd="0" presId="urn:microsoft.com/office/officeart/2018/5/layout/IconCircleLabelList"/>
    <dgm:cxn modelId="{36011ECE-2AE0-42AD-B8F6-AA4BFA93C8A3}" type="presParOf" srcId="{8FD477C0-254F-4835-B174-EA7E19B059BD}" destId="{DEDE176E-8DFF-4173-8C0C-8B25094AFCD5}" srcOrd="3" destOrd="0" presId="urn:microsoft.com/office/officeart/2018/5/layout/IconCircleLabelList"/>
    <dgm:cxn modelId="{3923F69B-8EAC-4540-9AF8-4E52D2460093}" type="presParOf" srcId="{8FD477C0-254F-4835-B174-EA7E19B059BD}" destId="{EDD9546A-C4E8-4315-B78B-2590D43D7C84}" srcOrd="4" destOrd="0" presId="urn:microsoft.com/office/officeart/2018/5/layout/IconCircleLabelList"/>
    <dgm:cxn modelId="{63BBF80C-ED17-4319-B143-14DEFFD1A10A}" type="presParOf" srcId="{EDD9546A-C4E8-4315-B78B-2590D43D7C84}" destId="{3CEC62A3-B3D2-4C39-A094-3FEBB76C804E}" srcOrd="0" destOrd="0" presId="urn:microsoft.com/office/officeart/2018/5/layout/IconCircleLabelList"/>
    <dgm:cxn modelId="{1A0DC8A7-405E-4A8C-91BC-80BD02CD5D8A}" type="presParOf" srcId="{EDD9546A-C4E8-4315-B78B-2590D43D7C84}" destId="{7C896AD3-27F3-4AD2-A214-61A76EA7FE56}" srcOrd="1" destOrd="0" presId="urn:microsoft.com/office/officeart/2018/5/layout/IconCircleLabelList"/>
    <dgm:cxn modelId="{80A30456-EE44-41CB-AFE0-9BAA122EB856}" type="presParOf" srcId="{EDD9546A-C4E8-4315-B78B-2590D43D7C84}" destId="{0CDBE015-E804-4084-A22A-708E3B91058E}" srcOrd="2" destOrd="0" presId="urn:microsoft.com/office/officeart/2018/5/layout/IconCircleLabelList"/>
    <dgm:cxn modelId="{6CE097C7-8904-4C63-9A98-F02E55985FD3}" type="presParOf" srcId="{EDD9546A-C4E8-4315-B78B-2590D43D7C84}" destId="{536FCDEA-4290-4F52-8E80-2ED2BDB06ABB}" srcOrd="3" destOrd="0" presId="urn:microsoft.com/office/officeart/2018/5/layout/IconCircleLabelList"/>
    <dgm:cxn modelId="{5EA8035E-B53B-44B5-8BFD-62679B57F5CB}" type="presParOf" srcId="{8FD477C0-254F-4835-B174-EA7E19B059BD}" destId="{5EF0EBED-17B5-4CFB-8AFF-CC4E8CDC5998}" srcOrd="5" destOrd="0" presId="urn:microsoft.com/office/officeart/2018/5/layout/IconCircleLabelList"/>
    <dgm:cxn modelId="{3A8A7D29-81D3-4E5B-9A33-65D303874E8D}" type="presParOf" srcId="{8FD477C0-254F-4835-B174-EA7E19B059BD}" destId="{44698845-606D-4D6A-83B9-12397EC062F6}" srcOrd="6" destOrd="0" presId="urn:microsoft.com/office/officeart/2018/5/layout/IconCircleLabelList"/>
    <dgm:cxn modelId="{B85E5D1A-25B1-40EF-BB00-5A10A41562A2}" type="presParOf" srcId="{44698845-606D-4D6A-83B9-12397EC062F6}" destId="{6B5DBA18-ABE8-4582-B558-477F8389857B}" srcOrd="0" destOrd="0" presId="urn:microsoft.com/office/officeart/2018/5/layout/IconCircleLabelList"/>
    <dgm:cxn modelId="{449F8C84-4C25-476C-ADF0-8E9152CC4C55}" type="presParOf" srcId="{44698845-606D-4D6A-83B9-12397EC062F6}" destId="{6BCCBA41-1B32-417D-9A27-A4934C546647}" srcOrd="1" destOrd="0" presId="urn:microsoft.com/office/officeart/2018/5/layout/IconCircleLabelList"/>
    <dgm:cxn modelId="{5B8192DB-FB72-4C14-9F65-305D2A97032C}" type="presParOf" srcId="{44698845-606D-4D6A-83B9-12397EC062F6}" destId="{19D99ABD-6E0B-49AE-9395-558F78C69D65}" srcOrd="2" destOrd="0" presId="urn:microsoft.com/office/officeart/2018/5/layout/IconCircleLabelList"/>
    <dgm:cxn modelId="{8FA94DF2-0201-47DF-A75D-520B59827EA5}" type="presParOf" srcId="{44698845-606D-4D6A-83B9-12397EC062F6}" destId="{8FE53904-98A6-45E4-A17B-1B4A61280052}" srcOrd="3" destOrd="0" presId="urn:microsoft.com/office/officeart/2018/5/layout/IconCircleLabelList"/>
    <dgm:cxn modelId="{ED34EF02-3A8C-4E60-B250-8C59FF61FFAB}" type="presParOf" srcId="{8FD477C0-254F-4835-B174-EA7E19B059BD}" destId="{8E16B08A-8AC1-4242-8D05-AE01724B429F}" srcOrd="7" destOrd="0" presId="urn:microsoft.com/office/officeart/2018/5/layout/IconCircleLabelList"/>
    <dgm:cxn modelId="{723A4226-E78C-45BB-8C7F-60C1B0598550}" type="presParOf" srcId="{8FD477C0-254F-4835-B174-EA7E19B059BD}" destId="{265F9A88-7848-4A53-96E1-27B05BC4CA92}" srcOrd="8" destOrd="0" presId="urn:microsoft.com/office/officeart/2018/5/layout/IconCircleLabelList"/>
    <dgm:cxn modelId="{CD655277-C542-4E3B-B8F4-64EC83BE4946}" type="presParOf" srcId="{265F9A88-7848-4A53-96E1-27B05BC4CA92}" destId="{045ADAFF-366B-439E-A532-8C0BB78EC27A}" srcOrd="0" destOrd="0" presId="urn:microsoft.com/office/officeart/2018/5/layout/IconCircleLabelList"/>
    <dgm:cxn modelId="{70E42E75-099F-46F2-9D7B-7355E751038B}" type="presParOf" srcId="{265F9A88-7848-4A53-96E1-27B05BC4CA92}" destId="{436E0E91-F3D4-4D50-B4F9-1EA954B31588}" srcOrd="1" destOrd="0" presId="urn:microsoft.com/office/officeart/2018/5/layout/IconCircleLabelList"/>
    <dgm:cxn modelId="{9AD2EE4A-F4F1-476B-A909-73EDF329645A}" type="presParOf" srcId="{265F9A88-7848-4A53-96E1-27B05BC4CA92}" destId="{C45D645C-CFAE-4A63-8A35-D958349555EA}" srcOrd="2" destOrd="0" presId="urn:microsoft.com/office/officeart/2018/5/layout/IconCircleLabelList"/>
    <dgm:cxn modelId="{44BD4761-F448-47A9-83E4-361B6CF870F2}" type="presParOf" srcId="{265F9A88-7848-4A53-96E1-27B05BC4CA92}" destId="{8BCDA366-9B8B-4951-B73F-DFE73671BAA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C21034-0E02-410E-AF0B-53C66F18B6A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B073942-15EF-484C-A3CA-6727E30E7F3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Any number of concurrent small groups</a:t>
          </a:r>
        </a:p>
      </dgm:t>
    </dgm:pt>
    <dgm:pt modelId="{AE2F787E-0AD7-4FF3-BA06-531E58956163}" type="parTrans" cxnId="{A776595E-3A73-49E2-8EF0-AE3D8D3F7C62}">
      <dgm:prSet/>
      <dgm:spPr/>
      <dgm:t>
        <a:bodyPr/>
        <a:lstStyle/>
        <a:p>
          <a:endParaRPr lang="en-US"/>
        </a:p>
      </dgm:t>
    </dgm:pt>
    <dgm:pt modelId="{47BF4C97-76EE-4121-BAB3-FE2D7EFC8FA5}" type="sibTrans" cxnId="{A776595E-3A73-49E2-8EF0-AE3D8D3F7C62}">
      <dgm:prSet/>
      <dgm:spPr/>
      <dgm:t>
        <a:bodyPr/>
        <a:lstStyle/>
        <a:p>
          <a:endParaRPr lang="en-US"/>
        </a:p>
      </dgm:t>
    </dgm:pt>
    <dgm:pt modelId="{2C0FA7C5-0B2D-47FF-8FE5-61F1FF22E72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Discussion lead per group</a:t>
          </a:r>
        </a:p>
      </dgm:t>
    </dgm:pt>
    <dgm:pt modelId="{41B49E52-30D8-423F-8650-66273ECCFC10}" type="parTrans" cxnId="{0BCDD6A7-F25F-4C75-9422-82EFCF9E649C}">
      <dgm:prSet/>
      <dgm:spPr/>
      <dgm:t>
        <a:bodyPr/>
        <a:lstStyle/>
        <a:p>
          <a:endParaRPr lang="en-US"/>
        </a:p>
      </dgm:t>
    </dgm:pt>
    <dgm:pt modelId="{13CC7526-0360-4E0C-A1E8-F040F10EBC3B}" type="sibTrans" cxnId="{0BCDD6A7-F25F-4C75-9422-82EFCF9E649C}">
      <dgm:prSet/>
      <dgm:spPr/>
      <dgm:t>
        <a:bodyPr/>
        <a:lstStyle/>
        <a:p>
          <a:endParaRPr lang="en-US"/>
        </a:p>
      </dgm:t>
    </dgm:pt>
    <dgm:pt modelId="{D4C97C04-A34B-4E4A-BA69-8763AE1904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Note taker in shared document</a:t>
          </a:r>
        </a:p>
      </dgm:t>
    </dgm:pt>
    <dgm:pt modelId="{AF6FC52F-0874-4D47-B91F-585B8EE2A504}" type="parTrans" cxnId="{24306268-6A00-4672-B3BF-32A0CF878DC4}">
      <dgm:prSet/>
      <dgm:spPr/>
      <dgm:t>
        <a:bodyPr/>
        <a:lstStyle/>
        <a:p>
          <a:endParaRPr lang="en-US"/>
        </a:p>
      </dgm:t>
    </dgm:pt>
    <dgm:pt modelId="{9A2B949B-240E-4269-9B08-7CF8B212EEA1}" type="sibTrans" cxnId="{24306268-6A00-4672-B3BF-32A0CF878DC4}">
      <dgm:prSet/>
      <dgm:spPr/>
      <dgm:t>
        <a:bodyPr/>
        <a:lstStyle/>
        <a:p>
          <a:endParaRPr lang="en-US"/>
        </a:p>
      </dgm:t>
    </dgm:pt>
    <dgm:pt modelId="{3411DB7C-F996-4DB2-BD0F-F43393BA510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90 minutes discussion</a:t>
          </a:r>
        </a:p>
      </dgm:t>
    </dgm:pt>
    <dgm:pt modelId="{2AB559E3-0AD0-436F-8A54-6E5E2DC77022}" type="parTrans" cxnId="{1D2BCC78-F7AC-4AAF-BB04-C231391384BB}">
      <dgm:prSet/>
      <dgm:spPr/>
      <dgm:t>
        <a:bodyPr/>
        <a:lstStyle/>
        <a:p>
          <a:endParaRPr lang="en-US"/>
        </a:p>
      </dgm:t>
    </dgm:pt>
    <dgm:pt modelId="{3D3B309F-A5B6-4DEC-9E85-2723BF038ED0}" type="sibTrans" cxnId="{1D2BCC78-F7AC-4AAF-BB04-C231391384BB}">
      <dgm:prSet/>
      <dgm:spPr/>
      <dgm:t>
        <a:bodyPr/>
        <a:lstStyle/>
        <a:p>
          <a:endParaRPr lang="en-US"/>
        </a:p>
      </dgm:t>
    </dgm:pt>
    <dgm:pt modelId="{8459C103-8344-4E4D-B1D1-CEA7C96BED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No report back</a:t>
          </a:r>
        </a:p>
      </dgm:t>
    </dgm:pt>
    <dgm:pt modelId="{48D4D293-CFCB-48EA-840B-6AF30D8F2C5D}" type="parTrans" cxnId="{D9941ABB-2784-4433-A252-7BA7DD30EBCD}">
      <dgm:prSet/>
      <dgm:spPr/>
      <dgm:t>
        <a:bodyPr/>
        <a:lstStyle/>
        <a:p>
          <a:endParaRPr lang="en-US"/>
        </a:p>
      </dgm:t>
    </dgm:pt>
    <dgm:pt modelId="{E88DBE36-F321-4A97-B299-C5E7297145A1}" type="sibTrans" cxnId="{D9941ABB-2784-4433-A252-7BA7DD30EBCD}">
      <dgm:prSet/>
      <dgm:spPr/>
      <dgm:t>
        <a:bodyPr/>
        <a:lstStyle/>
        <a:p>
          <a:endParaRPr lang="en-US"/>
        </a:p>
      </dgm:t>
    </dgm:pt>
    <dgm:pt modelId="{8F79CC84-32DE-4DF4-98F2-01CBC6E7663A}" type="pres">
      <dgm:prSet presAssocID="{E3C21034-0E02-410E-AF0B-53C66F18B6A7}" presName="root" presStyleCnt="0">
        <dgm:presLayoutVars>
          <dgm:dir/>
          <dgm:resizeHandles val="exact"/>
        </dgm:presLayoutVars>
      </dgm:prSet>
      <dgm:spPr/>
    </dgm:pt>
    <dgm:pt modelId="{A65363A2-CF0D-4C0B-AC94-7375A92FEE6A}" type="pres">
      <dgm:prSet presAssocID="{6B073942-15EF-484C-A3CA-6727E30E7F31}" presName="compNode" presStyleCnt="0"/>
      <dgm:spPr/>
    </dgm:pt>
    <dgm:pt modelId="{3BF08847-09C2-4631-9737-8D50FF0C897B}" type="pres">
      <dgm:prSet presAssocID="{6B073942-15EF-484C-A3CA-6727E30E7F31}" presName="iconBgRect" presStyleLbl="bgShp" presStyleIdx="0" presStyleCnt="5"/>
      <dgm:spPr/>
    </dgm:pt>
    <dgm:pt modelId="{4E7622D1-B7B4-4FFD-A56B-BBC621342D51}" type="pres">
      <dgm:prSet presAssocID="{6B073942-15EF-484C-A3CA-6727E30E7F3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84AF569-C8EE-41BD-9432-9747EAB95A73}" type="pres">
      <dgm:prSet presAssocID="{6B073942-15EF-484C-A3CA-6727E30E7F31}" presName="spaceRect" presStyleCnt="0"/>
      <dgm:spPr/>
    </dgm:pt>
    <dgm:pt modelId="{DA6EC3B5-5B54-4B85-B31D-CAD988954DA3}" type="pres">
      <dgm:prSet presAssocID="{6B073942-15EF-484C-A3CA-6727E30E7F31}" presName="textRect" presStyleLbl="revTx" presStyleIdx="0" presStyleCnt="5">
        <dgm:presLayoutVars>
          <dgm:chMax val="1"/>
          <dgm:chPref val="1"/>
        </dgm:presLayoutVars>
      </dgm:prSet>
      <dgm:spPr/>
    </dgm:pt>
    <dgm:pt modelId="{4EBDE1F4-26F9-4C87-AE92-E6FAD10B538F}" type="pres">
      <dgm:prSet presAssocID="{47BF4C97-76EE-4121-BAB3-FE2D7EFC8FA5}" presName="sibTrans" presStyleCnt="0"/>
      <dgm:spPr/>
    </dgm:pt>
    <dgm:pt modelId="{6968D1DF-38EF-43AD-8A2E-0C0113322799}" type="pres">
      <dgm:prSet presAssocID="{2C0FA7C5-0B2D-47FF-8FE5-61F1FF22E72E}" presName="compNode" presStyleCnt="0"/>
      <dgm:spPr/>
    </dgm:pt>
    <dgm:pt modelId="{0B509D71-E0A6-46B2-9EF9-0CA7A88AA3FD}" type="pres">
      <dgm:prSet presAssocID="{2C0FA7C5-0B2D-47FF-8FE5-61F1FF22E72E}" presName="iconBgRect" presStyleLbl="bgShp" presStyleIdx="1" presStyleCnt="5"/>
      <dgm:spPr/>
    </dgm:pt>
    <dgm:pt modelId="{D3518740-3EB4-44BB-B679-DD94BE8571F5}" type="pres">
      <dgm:prSet presAssocID="{2C0FA7C5-0B2D-47FF-8FE5-61F1FF22E72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45E7241-733D-4277-B9F5-0817135523B8}" type="pres">
      <dgm:prSet presAssocID="{2C0FA7C5-0B2D-47FF-8FE5-61F1FF22E72E}" presName="spaceRect" presStyleCnt="0"/>
      <dgm:spPr/>
    </dgm:pt>
    <dgm:pt modelId="{D02D3D52-729C-4483-9EBA-4D7872B04F41}" type="pres">
      <dgm:prSet presAssocID="{2C0FA7C5-0B2D-47FF-8FE5-61F1FF22E72E}" presName="textRect" presStyleLbl="revTx" presStyleIdx="1" presStyleCnt="5">
        <dgm:presLayoutVars>
          <dgm:chMax val="1"/>
          <dgm:chPref val="1"/>
        </dgm:presLayoutVars>
      </dgm:prSet>
      <dgm:spPr/>
    </dgm:pt>
    <dgm:pt modelId="{96423F2B-8772-4B8A-ADFF-8A85F118441F}" type="pres">
      <dgm:prSet presAssocID="{13CC7526-0360-4E0C-A1E8-F040F10EBC3B}" presName="sibTrans" presStyleCnt="0"/>
      <dgm:spPr/>
    </dgm:pt>
    <dgm:pt modelId="{89468E24-A879-4914-BDC6-C4A2E969C040}" type="pres">
      <dgm:prSet presAssocID="{D4C97C04-A34B-4E4A-BA69-8763AE1904B6}" presName="compNode" presStyleCnt="0"/>
      <dgm:spPr/>
    </dgm:pt>
    <dgm:pt modelId="{01EAB796-5F1F-44E7-B41B-30E17B8FF79D}" type="pres">
      <dgm:prSet presAssocID="{D4C97C04-A34B-4E4A-BA69-8763AE1904B6}" presName="iconBgRect" presStyleLbl="bgShp" presStyleIdx="2" presStyleCnt="5"/>
      <dgm:spPr/>
    </dgm:pt>
    <dgm:pt modelId="{93D023F8-0C0D-4C57-B627-8B85AF66B385}" type="pres">
      <dgm:prSet presAssocID="{D4C97C04-A34B-4E4A-BA69-8763AE1904B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A96DED0-282F-4E85-A577-13DA76FAC21F}" type="pres">
      <dgm:prSet presAssocID="{D4C97C04-A34B-4E4A-BA69-8763AE1904B6}" presName="spaceRect" presStyleCnt="0"/>
      <dgm:spPr/>
    </dgm:pt>
    <dgm:pt modelId="{EDE0F89D-3FC0-4801-9AA4-CA2CAD05EE45}" type="pres">
      <dgm:prSet presAssocID="{D4C97C04-A34B-4E4A-BA69-8763AE1904B6}" presName="textRect" presStyleLbl="revTx" presStyleIdx="2" presStyleCnt="5">
        <dgm:presLayoutVars>
          <dgm:chMax val="1"/>
          <dgm:chPref val="1"/>
        </dgm:presLayoutVars>
      </dgm:prSet>
      <dgm:spPr/>
    </dgm:pt>
    <dgm:pt modelId="{2178E7D9-5961-443A-B02B-0A25799DD122}" type="pres">
      <dgm:prSet presAssocID="{9A2B949B-240E-4269-9B08-7CF8B212EEA1}" presName="sibTrans" presStyleCnt="0"/>
      <dgm:spPr/>
    </dgm:pt>
    <dgm:pt modelId="{4D6E9BD5-658C-4061-A82F-CF90BABC626F}" type="pres">
      <dgm:prSet presAssocID="{3411DB7C-F996-4DB2-BD0F-F43393BA510F}" presName="compNode" presStyleCnt="0"/>
      <dgm:spPr/>
    </dgm:pt>
    <dgm:pt modelId="{3F3E90A4-2EEB-4C09-A986-CC98CE3513B7}" type="pres">
      <dgm:prSet presAssocID="{3411DB7C-F996-4DB2-BD0F-F43393BA510F}" presName="iconBgRect" presStyleLbl="bgShp" presStyleIdx="3" presStyleCnt="5"/>
      <dgm:spPr/>
    </dgm:pt>
    <dgm:pt modelId="{75C7EB70-B59A-426A-A699-3C431158DA2D}" type="pres">
      <dgm:prSet presAssocID="{3411DB7C-F996-4DB2-BD0F-F43393BA510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E52EC8C-3114-49EE-8F1F-D17D1333D102}" type="pres">
      <dgm:prSet presAssocID="{3411DB7C-F996-4DB2-BD0F-F43393BA510F}" presName="spaceRect" presStyleCnt="0"/>
      <dgm:spPr/>
    </dgm:pt>
    <dgm:pt modelId="{96FE3D92-ECAB-44BF-B336-CD49BB5F489D}" type="pres">
      <dgm:prSet presAssocID="{3411DB7C-F996-4DB2-BD0F-F43393BA510F}" presName="textRect" presStyleLbl="revTx" presStyleIdx="3" presStyleCnt="5">
        <dgm:presLayoutVars>
          <dgm:chMax val="1"/>
          <dgm:chPref val="1"/>
        </dgm:presLayoutVars>
      </dgm:prSet>
      <dgm:spPr/>
    </dgm:pt>
    <dgm:pt modelId="{A2D81285-C680-460F-9328-21F7008C7021}" type="pres">
      <dgm:prSet presAssocID="{3D3B309F-A5B6-4DEC-9E85-2723BF038ED0}" presName="sibTrans" presStyleCnt="0"/>
      <dgm:spPr/>
    </dgm:pt>
    <dgm:pt modelId="{0AADAD6D-B675-4E85-AA24-0D59739E1F7C}" type="pres">
      <dgm:prSet presAssocID="{8459C103-8344-4E4D-B1D1-CEA7C96BED74}" presName="compNode" presStyleCnt="0"/>
      <dgm:spPr/>
    </dgm:pt>
    <dgm:pt modelId="{1AA531F1-35E7-4982-B4D9-02529BAB1A3F}" type="pres">
      <dgm:prSet presAssocID="{8459C103-8344-4E4D-B1D1-CEA7C96BED74}" presName="iconBgRect" presStyleLbl="bgShp" presStyleIdx="4" presStyleCnt="5"/>
      <dgm:spPr/>
    </dgm:pt>
    <dgm:pt modelId="{65D55EAB-0168-44A7-8F35-B9CA80914B73}" type="pres">
      <dgm:prSet presAssocID="{8459C103-8344-4E4D-B1D1-CEA7C96BED7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7D258F6-C889-4BAE-81BB-495190A5C010}" type="pres">
      <dgm:prSet presAssocID="{8459C103-8344-4E4D-B1D1-CEA7C96BED74}" presName="spaceRect" presStyleCnt="0"/>
      <dgm:spPr/>
    </dgm:pt>
    <dgm:pt modelId="{558FE7E6-2E69-466C-8EDE-5DC0B5652852}" type="pres">
      <dgm:prSet presAssocID="{8459C103-8344-4E4D-B1D1-CEA7C96BED7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E6BE20F-306C-1446-B682-42E271A43E20}" type="presOf" srcId="{E3C21034-0E02-410E-AF0B-53C66F18B6A7}" destId="{8F79CC84-32DE-4DF4-98F2-01CBC6E7663A}" srcOrd="0" destOrd="0" presId="urn:microsoft.com/office/officeart/2018/5/layout/IconCircleLabelList"/>
    <dgm:cxn modelId="{8E22C540-797A-D243-8379-88E09202E731}" type="presOf" srcId="{8459C103-8344-4E4D-B1D1-CEA7C96BED74}" destId="{558FE7E6-2E69-466C-8EDE-5DC0B5652852}" srcOrd="0" destOrd="0" presId="urn:microsoft.com/office/officeart/2018/5/layout/IconCircleLabelList"/>
    <dgm:cxn modelId="{A776595E-3A73-49E2-8EF0-AE3D8D3F7C62}" srcId="{E3C21034-0E02-410E-AF0B-53C66F18B6A7}" destId="{6B073942-15EF-484C-A3CA-6727E30E7F31}" srcOrd="0" destOrd="0" parTransId="{AE2F787E-0AD7-4FF3-BA06-531E58956163}" sibTransId="{47BF4C97-76EE-4121-BAB3-FE2D7EFC8FA5}"/>
    <dgm:cxn modelId="{24306268-6A00-4672-B3BF-32A0CF878DC4}" srcId="{E3C21034-0E02-410E-AF0B-53C66F18B6A7}" destId="{D4C97C04-A34B-4E4A-BA69-8763AE1904B6}" srcOrd="2" destOrd="0" parTransId="{AF6FC52F-0874-4D47-B91F-585B8EE2A504}" sibTransId="{9A2B949B-240E-4269-9B08-7CF8B212EEA1}"/>
    <dgm:cxn modelId="{AA754B6C-1570-7349-BD11-4DA8B6F0FA84}" type="presOf" srcId="{3411DB7C-F996-4DB2-BD0F-F43393BA510F}" destId="{96FE3D92-ECAB-44BF-B336-CD49BB5F489D}" srcOrd="0" destOrd="0" presId="urn:microsoft.com/office/officeart/2018/5/layout/IconCircleLabelList"/>
    <dgm:cxn modelId="{1D2BCC78-F7AC-4AAF-BB04-C231391384BB}" srcId="{E3C21034-0E02-410E-AF0B-53C66F18B6A7}" destId="{3411DB7C-F996-4DB2-BD0F-F43393BA510F}" srcOrd="3" destOrd="0" parTransId="{2AB559E3-0AD0-436F-8A54-6E5E2DC77022}" sibTransId="{3D3B309F-A5B6-4DEC-9E85-2723BF038ED0}"/>
    <dgm:cxn modelId="{0BCDD6A7-F25F-4C75-9422-82EFCF9E649C}" srcId="{E3C21034-0E02-410E-AF0B-53C66F18B6A7}" destId="{2C0FA7C5-0B2D-47FF-8FE5-61F1FF22E72E}" srcOrd="1" destOrd="0" parTransId="{41B49E52-30D8-423F-8650-66273ECCFC10}" sibTransId="{13CC7526-0360-4E0C-A1E8-F040F10EBC3B}"/>
    <dgm:cxn modelId="{EA10B6B7-085D-9443-B2DA-33682037AA90}" type="presOf" srcId="{2C0FA7C5-0B2D-47FF-8FE5-61F1FF22E72E}" destId="{D02D3D52-729C-4483-9EBA-4D7872B04F41}" srcOrd="0" destOrd="0" presId="urn:microsoft.com/office/officeart/2018/5/layout/IconCircleLabelList"/>
    <dgm:cxn modelId="{D9941ABB-2784-4433-A252-7BA7DD30EBCD}" srcId="{E3C21034-0E02-410E-AF0B-53C66F18B6A7}" destId="{8459C103-8344-4E4D-B1D1-CEA7C96BED74}" srcOrd="4" destOrd="0" parTransId="{48D4D293-CFCB-48EA-840B-6AF30D8F2C5D}" sibTransId="{E88DBE36-F321-4A97-B299-C5E7297145A1}"/>
    <dgm:cxn modelId="{50981CC3-E600-BB49-AC24-9CF311C60B3D}" type="presOf" srcId="{6B073942-15EF-484C-A3CA-6727E30E7F31}" destId="{DA6EC3B5-5B54-4B85-B31D-CAD988954DA3}" srcOrd="0" destOrd="0" presId="urn:microsoft.com/office/officeart/2018/5/layout/IconCircleLabelList"/>
    <dgm:cxn modelId="{6BD84DEA-2C1A-EA45-A5AD-FAD39E809452}" type="presOf" srcId="{D4C97C04-A34B-4E4A-BA69-8763AE1904B6}" destId="{EDE0F89D-3FC0-4801-9AA4-CA2CAD05EE45}" srcOrd="0" destOrd="0" presId="urn:microsoft.com/office/officeart/2018/5/layout/IconCircleLabelList"/>
    <dgm:cxn modelId="{D52AE73A-37CF-754E-A7D1-3F7E525358BA}" type="presParOf" srcId="{8F79CC84-32DE-4DF4-98F2-01CBC6E7663A}" destId="{A65363A2-CF0D-4C0B-AC94-7375A92FEE6A}" srcOrd="0" destOrd="0" presId="urn:microsoft.com/office/officeart/2018/5/layout/IconCircleLabelList"/>
    <dgm:cxn modelId="{781967C5-8C83-4649-A5F6-A9EEBDC2FB45}" type="presParOf" srcId="{A65363A2-CF0D-4C0B-AC94-7375A92FEE6A}" destId="{3BF08847-09C2-4631-9737-8D50FF0C897B}" srcOrd="0" destOrd="0" presId="urn:microsoft.com/office/officeart/2018/5/layout/IconCircleLabelList"/>
    <dgm:cxn modelId="{411AE62B-24EB-1A4D-B801-D56414AAB8D6}" type="presParOf" srcId="{A65363A2-CF0D-4C0B-AC94-7375A92FEE6A}" destId="{4E7622D1-B7B4-4FFD-A56B-BBC621342D51}" srcOrd="1" destOrd="0" presId="urn:microsoft.com/office/officeart/2018/5/layout/IconCircleLabelList"/>
    <dgm:cxn modelId="{7565C940-BADB-8741-959E-CFEB74157BB2}" type="presParOf" srcId="{A65363A2-CF0D-4C0B-AC94-7375A92FEE6A}" destId="{C84AF569-C8EE-41BD-9432-9747EAB95A73}" srcOrd="2" destOrd="0" presId="urn:microsoft.com/office/officeart/2018/5/layout/IconCircleLabelList"/>
    <dgm:cxn modelId="{1A8FC9CE-50FC-3546-93E8-31B96229D953}" type="presParOf" srcId="{A65363A2-CF0D-4C0B-AC94-7375A92FEE6A}" destId="{DA6EC3B5-5B54-4B85-B31D-CAD988954DA3}" srcOrd="3" destOrd="0" presId="urn:microsoft.com/office/officeart/2018/5/layout/IconCircleLabelList"/>
    <dgm:cxn modelId="{9F59D565-023F-004C-A5B8-8DDF4FD14A88}" type="presParOf" srcId="{8F79CC84-32DE-4DF4-98F2-01CBC6E7663A}" destId="{4EBDE1F4-26F9-4C87-AE92-E6FAD10B538F}" srcOrd="1" destOrd="0" presId="urn:microsoft.com/office/officeart/2018/5/layout/IconCircleLabelList"/>
    <dgm:cxn modelId="{85BEF17D-4E6E-214D-BC18-E53F40FCB034}" type="presParOf" srcId="{8F79CC84-32DE-4DF4-98F2-01CBC6E7663A}" destId="{6968D1DF-38EF-43AD-8A2E-0C0113322799}" srcOrd="2" destOrd="0" presId="urn:microsoft.com/office/officeart/2018/5/layout/IconCircleLabelList"/>
    <dgm:cxn modelId="{840C0828-558E-2442-BBF5-C759C6B1BB50}" type="presParOf" srcId="{6968D1DF-38EF-43AD-8A2E-0C0113322799}" destId="{0B509D71-E0A6-46B2-9EF9-0CA7A88AA3FD}" srcOrd="0" destOrd="0" presId="urn:microsoft.com/office/officeart/2018/5/layout/IconCircleLabelList"/>
    <dgm:cxn modelId="{2F2AD05D-0CAE-A446-8161-EF8B0BB9489E}" type="presParOf" srcId="{6968D1DF-38EF-43AD-8A2E-0C0113322799}" destId="{D3518740-3EB4-44BB-B679-DD94BE8571F5}" srcOrd="1" destOrd="0" presId="urn:microsoft.com/office/officeart/2018/5/layout/IconCircleLabelList"/>
    <dgm:cxn modelId="{38EFB464-9713-7041-B61B-7DFDCC9CFA84}" type="presParOf" srcId="{6968D1DF-38EF-43AD-8A2E-0C0113322799}" destId="{045E7241-733D-4277-B9F5-0817135523B8}" srcOrd="2" destOrd="0" presId="urn:microsoft.com/office/officeart/2018/5/layout/IconCircleLabelList"/>
    <dgm:cxn modelId="{FB0F81B8-FA6B-8A4A-BB32-9E59D0181DD7}" type="presParOf" srcId="{6968D1DF-38EF-43AD-8A2E-0C0113322799}" destId="{D02D3D52-729C-4483-9EBA-4D7872B04F41}" srcOrd="3" destOrd="0" presId="urn:microsoft.com/office/officeart/2018/5/layout/IconCircleLabelList"/>
    <dgm:cxn modelId="{A8A62D7D-13E1-8341-BCC5-B8585B82E088}" type="presParOf" srcId="{8F79CC84-32DE-4DF4-98F2-01CBC6E7663A}" destId="{96423F2B-8772-4B8A-ADFF-8A85F118441F}" srcOrd="3" destOrd="0" presId="urn:microsoft.com/office/officeart/2018/5/layout/IconCircleLabelList"/>
    <dgm:cxn modelId="{98A0B593-C8A9-C24F-9A58-CD72735C563F}" type="presParOf" srcId="{8F79CC84-32DE-4DF4-98F2-01CBC6E7663A}" destId="{89468E24-A879-4914-BDC6-C4A2E969C040}" srcOrd="4" destOrd="0" presId="urn:microsoft.com/office/officeart/2018/5/layout/IconCircleLabelList"/>
    <dgm:cxn modelId="{75732258-4281-344C-A64A-37A93508A50E}" type="presParOf" srcId="{89468E24-A879-4914-BDC6-C4A2E969C040}" destId="{01EAB796-5F1F-44E7-B41B-30E17B8FF79D}" srcOrd="0" destOrd="0" presId="urn:microsoft.com/office/officeart/2018/5/layout/IconCircleLabelList"/>
    <dgm:cxn modelId="{F3AEAFAC-CA18-624F-8066-248D7642C62A}" type="presParOf" srcId="{89468E24-A879-4914-BDC6-C4A2E969C040}" destId="{93D023F8-0C0D-4C57-B627-8B85AF66B385}" srcOrd="1" destOrd="0" presId="urn:microsoft.com/office/officeart/2018/5/layout/IconCircleLabelList"/>
    <dgm:cxn modelId="{0C3F5905-5A33-8D47-BA6E-C2A8A6711DEC}" type="presParOf" srcId="{89468E24-A879-4914-BDC6-C4A2E969C040}" destId="{1A96DED0-282F-4E85-A577-13DA76FAC21F}" srcOrd="2" destOrd="0" presId="urn:microsoft.com/office/officeart/2018/5/layout/IconCircleLabelList"/>
    <dgm:cxn modelId="{E96DF2C6-3AA7-8F4F-BDDF-ABB48ABE4C6D}" type="presParOf" srcId="{89468E24-A879-4914-BDC6-C4A2E969C040}" destId="{EDE0F89D-3FC0-4801-9AA4-CA2CAD05EE45}" srcOrd="3" destOrd="0" presId="urn:microsoft.com/office/officeart/2018/5/layout/IconCircleLabelList"/>
    <dgm:cxn modelId="{79C3DF82-9B83-1348-9E8A-3365E83DF0FD}" type="presParOf" srcId="{8F79CC84-32DE-4DF4-98F2-01CBC6E7663A}" destId="{2178E7D9-5961-443A-B02B-0A25799DD122}" srcOrd="5" destOrd="0" presId="urn:microsoft.com/office/officeart/2018/5/layout/IconCircleLabelList"/>
    <dgm:cxn modelId="{17EDCD33-8100-8B4C-BD13-65A46D99A479}" type="presParOf" srcId="{8F79CC84-32DE-4DF4-98F2-01CBC6E7663A}" destId="{4D6E9BD5-658C-4061-A82F-CF90BABC626F}" srcOrd="6" destOrd="0" presId="urn:microsoft.com/office/officeart/2018/5/layout/IconCircleLabelList"/>
    <dgm:cxn modelId="{D1EFEACD-CA46-C543-B9B0-B3ACC2E3F4B7}" type="presParOf" srcId="{4D6E9BD5-658C-4061-A82F-CF90BABC626F}" destId="{3F3E90A4-2EEB-4C09-A986-CC98CE3513B7}" srcOrd="0" destOrd="0" presId="urn:microsoft.com/office/officeart/2018/5/layout/IconCircleLabelList"/>
    <dgm:cxn modelId="{0DCA3121-CEC3-1243-B545-9D647F470303}" type="presParOf" srcId="{4D6E9BD5-658C-4061-A82F-CF90BABC626F}" destId="{75C7EB70-B59A-426A-A699-3C431158DA2D}" srcOrd="1" destOrd="0" presId="urn:microsoft.com/office/officeart/2018/5/layout/IconCircleLabelList"/>
    <dgm:cxn modelId="{3121D6B7-A3D0-0943-A27E-962C4E370E24}" type="presParOf" srcId="{4D6E9BD5-658C-4061-A82F-CF90BABC626F}" destId="{FE52EC8C-3114-49EE-8F1F-D17D1333D102}" srcOrd="2" destOrd="0" presId="urn:microsoft.com/office/officeart/2018/5/layout/IconCircleLabelList"/>
    <dgm:cxn modelId="{A02BA2CB-5057-5042-B174-58EEA32D6E3D}" type="presParOf" srcId="{4D6E9BD5-658C-4061-A82F-CF90BABC626F}" destId="{96FE3D92-ECAB-44BF-B336-CD49BB5F489D}" srcOrd="3" destOrd="0" presId="urn:microsoft.com/office/officeart/2018/5/layout/IconCircleLabelList"/>
    <dgm:cxn modelId="{7A95F7BF-435A-BF48-BAEF-1F01B42210FB}" type="presParOf" srcId="{8F79CC84-32DE-4DF4-98F2-01CBC6E7663A}" destId="{A2D81285-C680-460F-9328-21F7008C7021}" srcOrd="7" destOrd="0" presId="urn:microsoft.com/office/officeart/2018/5/layout/IconCircleLabelList"/>
    <dgm:cxn modelId="{DB4DB4D7-E601-B34B-AE4C-1269428F829F}" type="presParOf" srcId="{8F79CC84-32DE-4DF4-98F2-01CBC6E7663A}" destId="{0AADAD6D-B675-4E85-AA24-0D59739E1F7C}" srcOrd="8" destOrd="0" presId="urn:microsoft.com/office/officeart/2018/5/layout/IconCircleLabelList"/>
    <dgm:cxn modelId="{FD3B8C59-FBED-5944-A69E-D1CD0520368E}" type="presParOf" srcId="{0AADAD6D-B675-4E85-AA24-0D59739E1F7C}" destId="{1AA531F1-35E7-4982-B4D9-02529BAB1A3F}" srcOrd="0" destOrd="0" presId="urn:microsoft.com/office/officeart/2018/5/layout/IconCircleLabelList"/>
    <dgm:cxn modelId="{E03CE2AE-4BBC-2E49-B21C-C644155A1D26}" type="presParOf" srcId="{0AADAD6D-B675-4E85-AA24-0D59739E1F7C}" destId="{65D55EAB-0168-44A7-8F35-B9CA80914B73}" srcOrd="1" destOrd="0" presId="urn:microsoft.com/office/officeart/2018/5/layout/IconCircleLabelList"/>
    <dgm:cxn modelId="{E6D9DEBD-8679-B24D-BCEC-A83408BC1FE8}" type="presParOf" srcId="{0AADAD6D-B675-4E85-AA24-0D59739E1F7C}" destId="{37D258F6-C889-4BAE-81BB-495190A5C010}" srcOrd="2" destOrd="0" presId="urn:microsoft.com/office/officeart/2018/5/layout/IconCircleLabelList"/>
    <dgm:cxn modelId="{980B261C-24E4-C147-ABAF-4E23A620A82C}" type="presParOf" srcId="{0AADAD6D-B675-4E85-AA24-0D59739E1F7C}" destId="{558FE7E6-2E69-466C-8EDE-5DC0B565285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C21034-0E02-410E-AF0B-53C66F18B6A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B073942-15EF-484C-A3CA-6727E30E7F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Any number of concurrent small groups</a:t>
          </a:r>
        </a:p>
      </dgm:t>
    </dgm:pt>
    <dgm:pt modelId="{AE2F787E-0AD7-4FF3-BA06-531E58956163}" type="parTrans" cxnId="{A776595E-3A73-49E2-8EF0-AE3D8D3F7C62}">
      <dgm:prSet/>
      <dgm:spPr/>
      <dgm:t>
        <a:bodyPr/>
        <a:lstStyle/>
        <a:p>
          <a:endParaRPr lang="en-US"/>
        </a:p>
      </dgm:t>
    </dgm:pt>
    <dgm:pt modelId="{47BF4C97-76EE-4121-BAB3-FE2D7EFC8FA5}" type="sibTrans" cxnId="{A776595E-3A73-49E2-8EF0-AE3D8D3F7C6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C0FA7C5-0B2D-47FF-8FE5-61F1FF22E7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Teatime lead per group</a:t>
          </a:r>
        </a:p>
      </dgm:t>
    </dgm:pt>
    <dgm:pt modelId="{41B49E52-30D8-423F-8650-66273ECCFC10}" type="parTrans" cxnId="{0BCDD6A7-F25F-4C75-9422-82EFCF9E649C}">
      <dgm:prSet/>
      <dgm:spPr/>
      <dgm:t>
        <a:bodyPr/>
        <a:lstStyle/>
        <a:p>
          <a:endParaRPr lang="en-US"/>
        </a:p>
      </dgm:t>
    </dgm:pt>
    <dgm:pt modelId="{13CC7526-0360-4E0C-A1E8-F040F10EBC3B}" type="sibTrans" cxnId="{0BCDD6A7-F25F-4C75-9422-82EFCF9E64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4C97C04-A34B-4E4A-BA69-8763AE1904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note taker</a:t>
          </a:r>
        </a:p>
      </dgm:t>
    </dgm:pt>
    <dgm:pt modelId="{AF6FC52F-0874-4D47-B91F-585B8EE2A504}" type="parTrans" cxnId="{24306268-6A00-4672-B3BF-32A0CF878DC4}">
      <dgm:prSet/>
      <dgm:spPr/>
      <dgm:t>
        <a:bodyPr/>
        <a:lstStyle/>
        <a:p>
          <a:endParaRPr lang="en-US"/>
        </a:p>
      </dgm:t>
    </dgm:pt>
    <dgm:pt modelId="{9A2B949B-240E-4269-9B08-7CF8B212EEA1}" type="sibTrans" cxnId="{24306268-6A00-4672-B3BF-32A0CF878DC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11DB7C-F996-4DB2-BD0F-F43393BA51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90 minutes discussion</a:t>
          </a:r>
        </a:p>
      </dgm:t>
    </dgm:pt>
    <dgm:pt modelId="{2AB559E3-0AD0-436F-8A54-6E5E2DC77022}" type="parTrans" cxnId="{1D2BCC78-F7AC-4AAF-BB04-C231391384BB}">
      <dgm:prSet/>
      <dgm:spPr/>
      <dgm:t>
        <a:bodyPr/>
        <a:lstStyle/>
        <a:p>
          <a:endParaRPr lang="en-US"/>
        </a:p>
      </dgm:t>
    </dgm:pt>
    <dgm:pt modelId="{3D3B309F-A5B6-4DEC-9E85-2723BF038ED0}" type="sibTrans" cxnId="{1D2BCC78-F7AC-4AAF-BB04-C231391384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59C103-8344-4E4D-B1D1-CEA7C96BED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Attendees can move between themed sessions</a:t>
          </a:r>
        </a:p>
      </dgm:t>
    </dgm:pt>
    <dgm:pt modelId="{48D4D293-CFCB-48EA-840B-6AF30D8F2C5D}" type="parTrans" cxnId="{D9941ABB-2784-4433-A252-7BA7DD30EBCD}">
      <dgm:prSet/>
      <dgm:spPr/>
      <dgm:t>
        <a:bodyPr/>
        <a:lstStyle/>
        <a:p>
          <a:endParaRPr lang="en-US"/>
        </a:p>
      </dgm:t>
    </dgm:pt>
    <dgm:pt modelId="{E88DBE36-F321-4A97-B299-C5E7297145A1}" type="sibTrans" cxnId="{D9941ABB-2784-4433-A252-7BA7DD30EBCD}">
      <dgm:prSet/>
      <dgm:spPr/>
      <dgm:t>
        <a:bodyPr/>
        <a:lstStyle/>
        <a:p>
          <a:endParaRPr lang="en-US"/>
        </a:p>
      </dgm:t>
    </dgm:pt>
    <dgm:pt modelId="{28492717-646A-4523-BEF6-3BE1EE856C6D}" type="pres">
      <dgm:prSet presAssocID="{E3C21034-0E02-410E-AF0B-53C66F18B6A7}" presName="root" presStyleCnt="0">
        <dgm:presLayoutVars>
          <dgm:dir/>
          <dgm:resizeHandles val="exact"/>
        </dgm:presLayoutVars>
      </dgm:prSet>
      <dgm:spPr/>
    </dgm:pt>
    <dgm:pt modelId="{3D725601-93F2-4BD5-A81D-07CA8B5B3E83}" type="pres">
      <dgm:prSet presAssocID="{E3C21034-0E02-410E-AF0B-53C66F18B6A7}" presName="container" presStyleCnt="0">
        <dgm:presLayoutVars>
          <dgm:dir/>
          <dgm:resizeHandles val="exact"/>
        </dgm:presLayoutVars>
      </dgm:prSet>
      <dgm:spPr/>
    </dgm:pt>
    <dgm:pt modelId="{C8E970D4-60D9-4B0B-8D48-9FD340D78F22}" type="pres">
      <dgm:prSet presAssocID="{6B073942-15EF-484C-A3CA-6727E30E7F31}" presName="compNode" presStyleCnt="0"/>
      <dgm:spPr/>
    </dgm:pt>
    <dgm:pt modelId="{1428EE73-94E1-4A79-9A50-691FE61DE390}" type="pres">
      <dgm:prSet presAssocID="{6B073942-15EF-484C-A3CA-6727E30E7F31}" presName="iconBgRect" presStyleLbl="bgShp" presStyleIdx="0" presStyleCnt="5"/>
      <dgm:spPr/>
    </dgm:pt>
    <dgm:pt modelId="{BED792EF-9EBC-4C40-9A12-8532CAB734C4}" type="pres">
      <dgm:prSet presAssocID="{6B073942-15EF-484C-A3CA-6727E30E7F3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8EAAE74-7C94-402E-8E4C-3DEF2D2A0FDE}" type="pres">
      <dgm:prSet presAssocID="{6B073942-15EF-484C-A3CA-6727E30E7F31}" presName="spaceRect" presStyleCnt="0"/>
      <dgm:spPr/>
    </dgm:pt>
    <dgm:pt modelId="{4629628E-D37C-4616-8062-AA68227E2793}" type="pres">
      <dgm:prSet presAssocID="{6B073942-15EF-484C-A3CA-6727E30E7F31}" presName="textRect" presStyleLbl="revTx" presStyleIdx="0" presStyleCnt="5">
        <dgm:presLayoutVars>
          <dgm:chMax val="1"/>
          <dgm:chPref val="1"/>
        </dgm:presLayoutVars>
      </dgm:prSet>
      <dgm:spPr/>
    </dgm:pt>
    <dgm:pt modelId="{EB804EA3-8BC2-4063-9EBB-740ACA65C502}" type="pres">
      <dgm:prSet presAssocID="{47BF4C97-76EE-4121-BAB3-FE2D7EFC8FA5}" presName="sibTrans" presStyleLbl="sibTrans2D1" presStyleIdx="0" presStyleCnt="0"/>
      <dgm:spPr/>
    </dgm:pt>
    <dgm:pt modelId="{93062892-00D7-4C73-A26B-0494D2A2B09E}" type="pres">
      <dgm:prSet presAssocID="{2C0FA7C5-0B2D-47FF-8FE5-61F1FF22E72E}" presName="compNode" presStyleCnt="0"/>
      <dgm:spPr/>
    </dgm:pt>
    <dgm:pt modelId="{C609699E-A882-45BF-9224-90A4F3E35C54}" type="pres">
      <dgm:prSet presAssocID="{2C0FA7C5-0B2D-47FF-8FE5-61F1FF22E72E}" presName="iconBgRect" presStyleLbl="bgShp" presStyleIdx="1" presStyleCnt="5"/>
      <dgm:spPr/>
    </dgm:pt>
    <dgm:pt modelId="{2E76F8C2-9DB3-4BC7-9951-2465229448F8}" type="pres">
      <dgm:prSet presAssocID="{2C0FA7C5-0B2D-47FF-8FE5-61F1FF22E72E}" presName="iconRect" presStyleLbl="nod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E1FBA20-DC42-4EE2-97E1-3B028445885B}" type="pres">
      <dgm:prSet presAssocID="{2C0FA7C5-0B2D-47FF-8FE5-61F1FF22E72E}" presName="spaceRect" presStyleCnt="0"/>
      <dgm:spPr/>
    </dgm:pt>
    <dgm:pt modelId="{ADA91B7E-B15E-47E1-A0CB-7317A30EB180}" type="pres">
      <dgm:prSet presAssocID="{2C0FA7C5-0B2D-47FF-8FE5-61F1FF22E72E}" presName="textRect" presStyleLbl="revTx" presStyleIdx="1" presStyleCnt="5">
        <dgm:presLayoutVars>
          <dgm:chMax val="1"/>
          <dgm:chPref val="1"/>
        </dgm:presLayoutVars>
      </dgm:prSet>
      <dgm:spPr/>
    </dgm:pt>
    <dgm:pt modelId="{8BCBDED8-E8A8-4340-9151-C0AFB136CA10}" type="pres">
      <dgm:prSet presAssocID="{13CC7526-0360-4E0C-A1E8-F040F10EBC3B}" presName="sibTrans" presStyleLbl="sibTrans2D1" presStyleIdx="0" presStyleCnt="0"/>
      <dgm:spPr/>
    </dgm:pt>
    <dgm:pt modelId="{C97AA84A-F836-4031-A4AE-B383801A1E5C}" type="pres">
      <dgm:prSet presAssocID="{D4C97C04-A34B-4E4A-BA69-8763AE1904B6}" presName="compNode" presStyleCnt="0"/>
      <dgm:spPr/>
    </dgm:pt>
    <dgm:pt modelId="{D5D1DBF9-3977-454B-A848-A801FF55FDCC}" type="pres">
      <dgm:prSet presAssocID="{D4C97C04-A34B-4E4A-BA69-8763AE1904B6}" presName="iconBgRect" presStyleLbl="bgShp" presStyleIdx="2" presStyleCnt="5"/>
      <dgm:spPr/>
    </dgm:pt>
    <dgm:pt modelId="{0B565BDA-9BC6-4F94-8448-6CDF26BC7CDF}" type="pres">
      <dgm:prSet presAssocID="{D4C97C04-A34B-4E4A-BA69-8763AE1904B6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571DD0AC-7621-4A1B-A1D1-46FB5134A436}" type="pres">
      <dgm:prSet presAssocID="{D4C97C04-A34B-4E4A-BA69-8763AE1904B6}" presName="spaceRect" presStyleCnt="0"/>
      <dgm:spPr/>
    </dgm:pt>
    <dgm:pt modelId="{9B274C48-DB2C-48F3-A5A7-52E1D841EC3C}" type="pres">
      <dgm:prSet presAssocID="{D4C97C04-A34B-4E4A-BA69-8763AE1904B6}" presName="textRect" presStyleLbl="revTx" presStyleIdx="2" presStyleCnt="5">
        <dgm:presLayoutVars>
          <dgm:chMax val="1"/>
          <dgm:chPref val="1"/>
        </dgm:presLayoutVars>
      </dgm:prSet>
      <dgm:spPr/>
    </dgm:pt>
    <dgm:pt modelId="{5AE61DD3-399A-4137-88B8-6EB9DDE52F47}" type="pres">
      <dgm:prSet presAssocID="{9A2B949B-240E-4269-9B08-7CF8B212EEA1}" presName="sibTrans" presStyleLbl="sibTrans2D1" presStyleIdx="0" presStyleCnt="0"/>
      <dgm:spPr/>
    </dgm:pt>
    <dgm:pt modelId="{DAC0213B-D0AE-413A-A51B-4B5EEB7E9602}" type="pres">
      <dgm:prSet presAssocID="{3411DB7C-F996-4DB2-BD0F-F43393BA510F}" presName="compNode" presStyleCnt="0"/>
      <dgm:spPr/>
    </dgm:pt>
    <dgm:pt modelId="{75D57F6B-063E-46EB-AF23-9788FC5A20AB}" type="pres">
      <dgm:prSet presAssocID="{3411DB7C-F996-4DB2-BD0F-F43393BA510F}" presName="iconBgRect" presStyleLbl="bgShp" presStyleIdx="3" presStyleCnt="5"/>
      <dgm:spPr/>
    </dgm:pt>
    <dgm:pt modelId="{EB18A54D-EA53-4962-BA45-9FD5D29B9B18}" type="pres">
      <dgm:prSet presAssocID="{3411DB7C-F996-4DB2-BD0F-F43393BA510F}" presName="iconRect" presStyleLbl="node1" presStyleIdx="3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37964F7-628F-4FC4-9556-75E0FA9A5471}" type="pres">
      <dgm:prSet presAssocID="{3411DB7C-F996-4DB2-BD0F-F43393BA510F}" presName="spaceRect" presStyleCnt="0"/>
      <dgm:spPr/>
    </dgm:pt>
    <dgm:pt modelId="{FE04E9EC-5941-40C7-BAD2-B94732EED184}" type="pres">
      <dgm:prSet presAssocID="{3411DB7C-F996-4DB2-BD0F-F43393BA510F}" presName="textRect" presStyleLbl="revTx" presStyleIdx="3" presStyleCnt="5">
        <dgm:presLayoutVars>
          <dgm:chMax val="1"/>
          <dgm:chPref val="1"/>
        </dgm:presLayoutVars>
      </dgm:prSet>
      <dgm:spPr/>
    </dgm:pt>
    <dgm:pt modelId="{D2493F7C-C142-48C8-8795-A22CDD532AAD}" type="pres">
      <dgm:prSet presAssocID="{3D3B309F-A5B6-4DEC-9E85-2723BF038ED0}" presName="sibTrans" presStyleLbl="sibTrans2D1" presStyleIdx="0" presStyleCnt="0"/>
      <dgm:spPr/>
    </dgm:pt>
    <dgm:pt modelId="{A0B0D8A3-F95A-4D40-BEF5-EC775D9B2383}" type="pres">
      <dgm:prSet presAssocID="{8459C103-8344-4E4D-B1D1-CEA7C96BED74}" presName="compNode" presStyleCnt="0"/>
      <dgm:spPr/>
    </dgm:pt>
    <dgm:pt modelId="{3672C11C-D359-45BF-A3F1-C82B7ED3CB9F}" type="pres">
      <dgm:prSet presAssocID="{8459C103-8344-4E4D-B1D1-CEA7C96BED74}" presName="iconBgRect" presStyleLbl="bgShp" presStyleIdx="4" presStyleCnt="5"/>
      <dgm:spPr/>
    </dgm:pt>
    <dgm:pt modelId="{CE718959-1540-4D72-88B2-9F282C03215C}" type="pres">
      <dgm:prSet presAssocID="{8459C103-8344-4E4D-B1D1-CEA7C96BED74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DCA5B318-0278-4111-9E2E-28CEC177380A}" type="pres">
      <dgm:prSet presAssocID="{8459C103-8344-4E4D-B1D1-CEA7C96BED74}" presName="spaceRect" presStyleCnt="0"/>
      <dgm:spPr/>
    </dgm:pt>
    <dgm:pt modelId="{50643833-BCBA-47DC-9AF9-9625EF791FAB}" type="pres">
      <dgm:prSet presAssocID="{8459C103-8344-4E4D-B1D1-CEA7C96BED7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061FF1F-CFA8-3B4B-B84D-EFD342BD0B49}" type="presOf" srcId="{47BF4C97-76EE-4121-BAB3-FE2D7EFC8FA5}" destId="{EB804EA3-8BC2-4063-9EBB-740ACA65C502}" srcOrd="0" destOrd="0" presId="urn:microsoft.com/office/officeart/2018/2/layout/IconCircleList"/>
    <dgm:cxn modelId="{E2E1EF39-DBEA-FB44-9254-24C55E977026}" type="presOf" srcId="{2C0FA7C5-0B2D-47FF-8FE5-61F1FF22E72E}" destId="{ADA91B7E-B15E-47E1-A0CB-7317A30EB180}" srcOrd="0" destOrd="0" presId="urn:microsoft.com/office/officeart/2018/2/layout/IconCircleList"/>
    <dgm:cxn modelId="{A776595E-3A73-49E2-8EF0-AE3D8D3F7C62}" srcId="{E3C21034-0E02-410E-AF0B-53C66F18B6A7}" destId="{6B073942-15EF-484C-A3CA-6727E30E7F31}" srcOrd="0" destOrd="0" parTransId="{AE2F787E-0AD7-4FF3-BA06-531E58956163}" sibTransId="{47BF4C97-76EE-4121-BAB3-FE2D7EFC8FA5}"/>
    <dgm:cxn modelId="{75FEBD61-EDD9-7B43-B110-F7578BE62123}" type="presOf" srcId="{6B073942-15EF-484C-A3CA-6727E30E7F31}" destId="{4629628E-D37C-4616-8062-AA68227E2793}" srcOrd="0" destOrd="0" presId="urn:microsoft.com/office/officeart/2018/2/layout/IconCircleList"/>
    <dgm:cxn modelId="{24306268-6A00-4672-B3BF-32A0CF878DC4}" srcId="{E3C21034-0E02-410E-AF0B-53C66F18B6A7}" destId="{D4C97C04-A34B-4E4A-BA69-8763AE1904B6}" srcOrd="2" destOrd="0" parTransId="{AF6FC52F-0874-4D47-B91F-585B8EE2A504}" sibTransId="{9A2B949B-240E-4269-9B08-7CF8B212EEA1}"/>
    <dgm:cxn modelId="{1D2BCC78-F7AC-4AAF-BB04-C231391384BB}" srcId="{E3C21034-0E02-410E-AF0B-53C66F18B6A7}" destId="{3411DB7C-F996-4DB2-BD0F-F43393BA510F}" srcOrd="3" destOrd="0" parTransId="{2AB559E3-0AD0-436F-8A54-6E5E2DC77022}" sibTransId="{3D3B309F-A5B6-4DEC-9E85-2723BF038ED0}"/>
    <dgm:cxn modelId="{FBDC308F-BC0D-E141-A530-033FC31F6CCB}" type="presOf" srcId="{13CC7526-0360-4E0C-A1E8-F040F10EBC3B}" destId="{8BCBDED8-E8A8-4340-9151-C0AFB136CA10}" srcOrd="0" destOrd="0" presId="urn:microsoft.com/office/officeart/2018/2/layout/IconCircleList"/>
    <dgm:cxn modelId="{145FD297-F005-4845-BE9B-54442E12B7E9}" type="presOf" srcId="{E3C21034-0E02-410E-AF0B-53C66F18B6A7}" destId="{28492717-646A-4523-BEF6-3BE1EE856C6D}" srcOrd="0" destOrd="0" presId="urn:microsoft.com/office/officeart/2018/2/layout/IconCircleList"/>
    <dgm:cxn modelId="{A21F6BA6-ADF9-284A-A352-001D9DD1E3A9}" type="presOf" srcId="{3D3B309F-A5B6-4DEC-9E85-2723BF038ED0}" destId="{D2493F7C-C142-48C8-8795-A22CDD532AAD}" srcOrd="0" destOrd="0" presId="urn:microsoft.com/office/officeart/2018/2/layout/IconCircleList"/>
    <dgm:cxn modelId="{0BCDD6A7-F25F-4C75-9422-82EFCF9E649C}" srcId="{E3C21034-0E02-410E-AF0B-53C66F18B6A7}" destId="{2C0FA7C5-0B2D-47FF-8FE5-61F1FF22E72E}" srcOrd="1" destOrd="0" parTransId="{41B49E52-30D8-423F-8650-66273ECCFC10}" sibTransId="{13CC7526-0360-4E0C-A1E8-F040F10EBC3B}"/>
    <dgm:cxn modelId="{D9941ABB-2784-4433-A252-7BA7DD30EBCD}" srcId="{E3C21034-0E02-410E-AF0B-53C66F18B6A7}" destId="{8459C103-8344-4E4D-B1D1-CEA7C96BED74}" srcOrd="4" destOrd="0" parTransId="{48D4D293-CFCB-48EA-840B-6AF30D8F2C5D}" sibTransId="{E88DBE36-F321-4A97-B299-C5E7297145A1}"/>
    <dgm:cxn modelId="{770246C3-0E71-E84C-976E-89EBDABFC871}" type="presOf" srcId="{8459C103-8344-4E4D-B1D1-CEA7C96BED74}" destId="{50643833-BCBA-47DC-9AF9-9625EF791FAB}" srcOrd="0" destOrd="0" presId="urn:microsoft.com/office/officeart/2018/2/layout/IconCircleList"/>
    <dgm:cxn modelId="{176315C5-EEB1-6D4B-977B-37BF5C465361}" type="presOf" srcId="{9A2B949B-240E-4269-9B08-7CF8B212EEA1}" destId="{5AE61DD3-399A-4137-88B8-6EB9DDE52F47}" srcOrd="0" destOrd="0" presId="urn:microsoft.com/office/officeart/2018/2/layout/IconCircleList"/>
    <dgm:cxn modelId="{84A3B1CD-70F1-6C4C-A209-1A89944AC6E3}" type="presOf" srcId="{3411DB7C-F996-4DB2-BD0F-F43393BA510F}" destId="{FE04E9EC-5941-40C7-BAD2-B94732EED184}" srcOrd="0" destOrd="0" presId="urn:microsoft.com/office/officeart/2018/2/layout/IconCircleList"/>
    <dgm:cxn modelId="{49D683EF-29DA-294A-8A51-D55671715B98}" type="presOf" srcId="{D4C97C04-A34B-4E4A-BA69-8763AE1904B6}" destId="{9B274C48-DB2C-48F3-A5A7-52E1D841EC3C}" srcOrd="0" destOrd="0" presId="urn:microsoft.com/office/officeart/2018/2/layout/IconCircleList"/>
    <dgm:cxn modelId="{92E159F8-B2E6-5743-948A-640F5899A2F9}" type="presParOf" srcId="{28492717-646A-4523-BEF6-3BE1EE856C6D}" destId="{3D725601-93F2-4BD5-A81D-07CA8B5B3E83}" srcOrd="0" destOrd="0" presId="urn:microsoft.com/office/officeart/2018/2/layout/IconCircleList"/>
    <dgm:cxn modelId="{6D794B82-05B3-BE4A-827A-A7038F63A851}" type="presParOf" srcId="{3D725601-93F2-4BD5-A81D-07CA8B5B3E83}" destId="{C8E970D4-60D9-4B0B-8D48-9FD340D78F22}" srcOrd="0" destOrd="0" presId="urn:microsoft.com/office/officeart/2018/2/layout/IconCircleList"/>
    <dgm:cxn modelId="{BEDB0A61-1B4A-BE4B-97D5-EDDF8AB318BA}" type="presParOf" srcId="{C8E970D4-60D9-4B0B-8D48-9FD340D78F22}" destId="{1428EE73-94E1-4A79-9A50-691FE61DE390}" srcOrd="0" destOrd="0" presId="urn:microsoft.com/office/officeart/2018/2/layout/IconCircleList"/>
    <dgm:cxn modelId="{01B9677E-5047-F841-A32E-CEFD942DA8F5}" type="presParOf" srcId="{C8E970D4-60D9-4B0B-8D48-9FD340D78F22}" destId="{BED792EF-9EBC-4C40-9A12-8532CAB734C4}" srcOrd="1" destOrd="0" presId="urn:microsoft.com/office/officeart/2018/2/layout/IconCircleList"/>
    <dgm:cxn modelId="{EBF1B200-7C28-4241-9A77-629AB469BDDA}" type="presParOf" srcId="{C8E970D4-60D9-4B0B-8D48-9FD340D78F22}" destId="{F8EAAE74-7C94-402E-8E4C-3DEF2D2A0FDE}" srcOrd="2" destOrd="0" presId="urn:microsoft.com/office/officeart/2018/2/layout/IconCircleList"/>
    <dgm:cxn modelId="{2F67FA72-9390-424B-8895-BA90DC84E383}" type="presParOf" srcId="{C8E970D4-60D9-4B0B-8D48-9FD340D78F22}" destId="{4629628E-D37C-4616-8062-AA68227E2793}" srcOrd="3" destOrd="0" presId="urn:microsoft.com/office/officeart/2018/2/layout/IconCircleList"/>
    <dgm:cxn modelId="{2C171A45-A5F3-1148-9928-764E89A0447E}" type="presParOf" srcId="{3D725601-93F2-4BD5-A81D-07CA8B5B3E83}" destId="{EB804EA3-8BC2-4063-9EBB-740ACA65C502}" srcOrd="1" destOrd="0" presId="urn:microsoft.com/office/officeart/2018/2/layout/IconCircleList"/>
    <dgm:cxn modelId="{43C4838E-3146-204B-AE90-D793D952DF0A}" type="presParOf" srcId="{3D725601-93F2-4BD5-A81D-07CA8B5B3E83}" destId="{93062892-00D7-4C73-A26B-0494D2A2B09E}" srcOrd="2" destOrd="0" presId="urn:microsoft.com/office/officeart/2018/2/layout/IconCircleList"/>
    <dgm:cxn modelId="{CE9B2994-DBCA-5143-8AD7-5C3FDE842856}" type="presParOf" srcId="{93062892-00D7-4C73-A26B-0494D2A2B09E}" destId="{C609699E-A882-45BF-9224-90A4F3E35C54}" srcOrd="0" destOrd="0" presId="urn:microsoft.com/office/officeart/2018/2/layout/IconCircleList"/>
    <dgm:cxn modelId="{48FA8ABB-62A9-EB4F-8FB5-67973FA2719E}" type="presParOf" srcId="{93062892-00D7-4C73-A26B-0494D2A2B09E}" destId="{2E76F8C2-9DB3-4BC7-9951-2465229448F8}" srcOrd="1" destOrd="0" presId="urn:microsoft.com/office/officeart/2018/2/layout/IconCircleList"/>
    <dgm:cxn modelId="{10BF92C0-0778-4B4A-9EC6-79BEC26F3013}" type="presParOf" srcId="{93062892-00D7-4C73-A26B-0494D2A2B09E}" destId="{DE1FBA20-DC42-4EE2-97E1-3B028445885B}" srcOrd="2" destOrd="0" presId="urn:microsoft.com/office/officeart/2018/2/layout/IconCircleList"/>
    <dgm:cxn modelId="{47D134ED-8C62-F84E-927E-8B375B3CAF51}" type="presParOf" srcId="{93062892-00D7-4C73-A26B-0494D2A2B09E}" destId="{ADA91B7E-B15E-47E1-A0CB-7317A30EB180}" srcOrd="3" destOrd="0" presId="urn:microsoft.com/office/officeart/2018/2/layout/IconCircleList"/>
    <dgm:cxn modelId="{FEF1FB53-BD99-514D-8A64-173CA2792C6B}" type="presParOf" srcId="{3D725601-93F2-4BD5-A81D-07CA8B5B3E83}" destId="{8BCBDED8-E8A8-4340-9151-C0AFB136CA10}" srcOrd="3" destOrd="0" presId="urn:microsoft.com/office/officeart/2018/2/layout/IconCircleList"/>
    <dgm:cxn modelId="{95719A36-5BBE-C74F-B2D5-3CEF4B7EE4E7}" type="presParOf" srcId="{3D725601-93F2-4BD5-A81D-07CA8B5B3E83}" destId="{C97AA84A-F836-4031-A4AE-B383801A1E5C}" srcOrd="4" destOrd="0" presId="urn:microsoft.com/office/officeart/2018/2/layout/IconCircleList"/>
    <dgm:cxn modelId="{636A854A-BD4A-E546-9337-0C4ADC275B82}" type="presParOf" srcId="{C97AA84A-F836-4031-A4AE-B383801A1E5C}" destId="{D5D1DBF9-3977-454B-A848-A801FF55FDCC}" srcOrd="0" destOrd="0" presId="urn:microsoft.com/office/officeart/2018/2/layout/IconCircleList"/>
    <dgm:cxn modelId="{60B2EB59-D480-B349-AE2E-A41BFE44C3B2}" type="presParOf" srcId="{C97AA84A-F836-4031-A4AE-B383801A1E5C}" destId="{0B565BDA-9BC6-4F94-8448-6CDF26BC7CDF}" srcOrd="1" destOrd="0" presId="urn:microsoft.com/office/officeart/2018/2/layout/IconCircleList"/>
    <dgm:cxn modelId="{E4249CA0-A39F-B149-A1A0-EEA4F44F8AD5}" type="presParOf" srcId="{C97AA84A-F836-4031-A4AE-B383801A1E5C}" destId="{571DD0AC-7621-4A1B-A1D1-46FB5134A436}" srcOrd="2" destOrd="0" presId="urn:microsoft.com/office/officeart/2018/2/layout/IconCircleList"/>
    <dgm:cxn modelId="{42E8D66E-B783-6849-AC24-217D862E788D}" type="presParOf" srcId="{C97AA84A-F836-4031-A4AE-B383801A1E5C}" destId="{9B274C48-DB2C-48F3-A5A7-52E1D841EC3C}" srcOrd="3" destOrd="0" presId="urn:microsoft.com/office/officeart/2018/2/layout/IconCircleList"/>
    <dgm:cxn modelId="{E6038975-C4E4-7844-94FE-F7904206349F}" type="presParOf" srcId="{3D725601-93F2-4BD5-A81D-07CA8B5B3E83}" destId="{5AE61DD3-399A-4137-88B8-6EB9DDE52F47}" srcOrd="5" destOrd="0" presId="urn:microsoft.com/office/officeart/2018/2/layout/IconCircleList"/>
    <dgm:cxn modelId="{993A8E1E-7D57-AA47-95F1-CDA953F71721}" type="presParOf" srcId="{3D725601-93F2-4BD5-A81D-07CA8B5B3E83}" destId="{DAC0213B-D0AE-413A-A51B-4B5EEB7E9602}" srcOrd="6" destOrd="0" presId="urn:microsoft.com/office/officeart/2018/2/layout/IconCircleList"/>
    <dgm:cxn modelId="{6E964E19-12B9-5C4C-9483-614BB5102E29}" type="presParOf" srcId="{DAC0213B-D0AE-413A-A51B-4B5EEB7E9602}" destId="{75D57F6B-063E-46EB-AF23-9788FC5A20AB}" srcOrd="0" destOrd="0" presId="urn:microsoft.com/office/officeart/2018/2/layout/IconCircleList"/>
    <dgm:cxn modelId="{2D81A7EA-F06D-464B-85E6-EFC232954D74}" type="presParOf" srcId="{DAC0213B-D0AE-413A-A51B-4B5EEB7E9602}" destId="{EB18A54D-EA53-4962-BA45-9FD5D29B9B18}" srcOrd="1" destOrd="0" presId="urn:microsoft.com/office/officeart/2018/2/layout/IconCircleList"/>
    <dgm:cxn modelId="{A4D1EC42-CEAA-9741-B99F-B32A4CB97C67}" type="presParOf" srcId="{DAC0213B-D0AE-413A-A51B-4B5EEB7E9602}" destId="{037964F7-628F-4FC4-9556-75E0FA9A5471}" srcOrd="2" destOrd="0" presId="urn:microsoft.com/office/officeart/2018/2/layout/IconCircleList"/>
    <dgm:cxn modelId="{478EBB14-9C3D-3847-B816-8AA310AF2914}" type="presParOf" srcId="{DAC0213B-D0AE-413A-A51B-4B5EEB7E9602}" destId="{FE04E9EC-5941-40C7-BAD2-B94732EED184}" srcOrd="3" destOrd="0" presId="urn:microsoft.com/office/officeart/2018/2/layout/IconCircleList"/>
    <dgm:cxn modelId="{21E3BC71-88B5-BC44-8917-AFCAED8E1A9F}" type="presParOf" srcId="{3D725601-93F2-4BD5-A81D-07CA8B5B3E83}" destId="{D2493F7C-C142-48C8-8795-A22CDD532AAD}" srcOrd="7" destOrd="0" presId="urn:microsoft.com/office/officeart/2018/2/layout/IconCircleList"/>
    <dgm:cxn modelId="{62B7D001-3851-1247-AA7D-B283ACC6E136}" type="presParOf" srcId="{3D725601-93F2-4BD5-A81D-07CA8B5B3E83}" destId="{A0B0D8A3-F95A-4D40-BEF5-EC775D9B2383}" srcOrd="8" destOrd="0" presId="urn:microsoft.com/office/officeart/2018/2/layout/IconCircleList"/>
    <dgm:cxn modelId="{922E0B14-773C-E642-AA2D-ACC6EC45F888}" type="presParOf" srcId="{A0B0D8A3-F95A-4D40-BEF5-EC775D9B2383}" destId="{3672C11C-D359-45BF-A3F1-C82B7ED3CB9F}" srcOrd="0" destOrd="0" presId="urn:microsoft.com/office/officeart/2018/2/layout/IconCircleList"/>
    <dgm:cxn modelId="{BAAD26E0-8453-DA44-B8A6-A1C68DD8FD75}" type="presParOf" srcId="{A0B0D8A3-F95A-4D40-BEF5-EC775D9B2383}" destId="{CE718959-1540-4D72-88B2-9F282C03215C}" srcOrd="1" destOrd="0" presId="urn:microsoft.com/office/officeart/2018/2/layout/IconCircleList"/>
    <dgm:cxn modelId="{9969F7BF-6CC1-024D-B718-222CD7CCA902}" type="presParOf" srcId="{A0B0D8A3-F95A-4D40-BEF5-EC775D9B2383}" destId="{DCA5B318-0278-4111-9E2E-28CEC177380A}" srcOrd="2" destOrd="0" presId="urn:microsoft.com/office/officeart/2018/2/layout/IconCircleList"/>
    <dgm:cxn modelId="{E95EE076-116F-3340-B6DC-7E6A2BCC01D3}" type="presParOf" srcId="{A0B0D8A3-F95A-4D40-BEF5-EC775D9B2383}" destId="{50643833-BCBA-47DC-9AF9-9625EF791FA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C21034-0E02-410E-AF0B-53C66F18B6A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B073942-15EF-484C-A3CA-6727E30E7F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Any number of concurrent posters</a:t>
          </a:r>
        </a:p>
      </dgm:t>
    </dgm:pt>
    <dgm:pt modelId="{AE2F787E-0AD7-4FF3-BA06-531E58956163}" type="parTrans" cxnId="{A776595E-3A73-49E2-8EF0-AE3D8D3F7C62}">
      <dgm:prSet/>
      <dgm:spPr/>
      <dgm:t>
        <a:bodyPr/>
        <a:lstStyle/>
        <a:p>
          <a:endParaRPr lang="en-US"/>
        </a:p>
      </dgm:t>
    </dgm:pt>
    <dgm:pt modelId="{47BF4C97-76EE-4121-BAB3-FE2D7EFC8FA5}" type="sibTrans" cxnId="{A776595E-3A73-49E2-8EF0-AE3D8D3F7C6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C0FA7C5-0B2D-47FF-8FE5-61F1FF22E7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On or more presenters per poster</a:t>
          </a:r>
        </a:p>
      </dgm:t>
    </dgm:pt>
    <dgm:pt modelId="{41B49E52-30D8-423F-8650-66273ECCFC10}" type="parTrans" cxnId="{0BCDD6A7-F25F-4C75-9422-82EFCF9E649C}">
      <dgm:prSet/>
      <dgm:spPr/>
      <dgm:t>
        <a:bodyPr/>
        <a:lstStyle/>
        <a:p>
          <a:endParaRPr lang="en-US"/>
        </a:p>
      </dgm:t>
    </dgm:pt>
    <dgm:pt modelId="{13CC7526-0360-4E0C-A1E8-F040F10EBC3B}" type="sibTrans" cxnId="{0BCDD6A7-F25F-4C75-9422-82EFCF9E64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11DB7C-F996-4DB2-BD0F-F43393BA51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90 minutes discussion</a:t>
          </a:r>
        </a:p>
      </dgm:t>
    </dgm:pt>
    <dgm:pt modelId="{2AB559E3-0AD0-436F-8A54-6E5E2DC77022}" type="parTrans" cxnId="{1D2BCC78-F7AC-4AAF-BB04-C231391384BB}">
      <dgm:prSet/>
      <dgm:spPr/>
      <dgm:t>
        <a:bodyPr/>
        <a:lstStyle/>
        <a:p>
          <a:endParaRPr lang="en-US"/>
        </a:p>
      </dgm:t>
    </dgm:pt>
    <dgm:pt modelId="{3D3B309F-A5B6-4DEC-9E85-2723BF038ED0}" type="sibTrans" cxnId="{1D2BCC78-F7AC-4AAF-BB04-C231391384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59C103-8344-4E4D-B1D1-CEA7C96BED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Attendees can move between poster breakout rooms</a:t>
          </a:r>
        </a:p>
      </dgm:t>
    </dgm:pt>
    <dgm:pt modelId="{48D4D293-CFCB-48EA-840B-6AF30D8F2C5D}" type="parTrans" cxnId="{D9941ABB-2784-4433-A252-7BA7DD30EBCD}">
      <dgm:prSet/>
      <dgm:spPr/>
      <dgm:t>
        <a:bodyPr/>
        <a:lstStyle/>
        <a:p>
          <a:endParaRPr lang="en-US"/>
        </a:p>
      </dgm:t>
    </dgm:pt>
    <dgm:pt modelId="{E88DBE36-F321-4A97-B299-C5E7297145A1}" type="sibTrans" cxnId="{D9941ABB-2784-4433-A252-7BA7DD30EBCD}">
      <dgm:prSet/>
      <dgm:spPr/>
      <dgm:t>
        <a:bodyPr/>
        <a:lstStyle/>
        <a:p>
          <a:endParaRPr lang="en-US"/>
        </a:p>
      </dgm:t>
    </dgm:pt>
    <dgm:pt modelId="{28492717-646A-4523-BEF6-3BE1EE856C6D}" type="pres">
      <dgm:prSet presAssocID="{E3C21034-0E02-410E-AF0B-53C66F18B6A7}" presName="root" presStyleCnt="0">
        <dgm:presLayoutVars>
          <dgm:dir/>
          <dgm:resizeHandles val="exact"/>
        </dgm:presLayoutVars>
      </dgm:prSet>
      <dgm:spPr/>
    </dgm:pt>
    <dgm:pt modelId="{3D725601-93F2-4BD5-A81D-07CA8B5B3E83}" type="pres">
      <dgm:prSet presAssocID="{E3C21034-0E02-410E-AF0B-53C66F18B6A7}" presName="container" presStyleCnt="0">
        <dgm:presLayoutVars>
          <dgm:dir/>
          <dgm:resizeHandles val="exact"/>
        </dgm:presLayoutVars>
      </dgm:prSet>
      <dgm:spPr/>
    </dgm:pt>
    <dgm:pt modelId="{C8E970D4-60D9-4B0B-8D48-9FD340D78F22}" type="pres">
      <dgm:prSet presAssocID="{6B073942-15EF-484C-A3CA-6727E30E7F31}" presName="compNode" presStyleCnt="0"/>
      <dgm:spPr/>
    </dgm:pt>
    <dgm:pt modelId="{1428EE73-94E1-4A79-9A50-691FE61DE390}" type="pres">
      <dgm:prSet presAssocID="{6B073942-15EF-484C-A3CA-6727E30E7F31}" presName="iconBgRect" presStyleLbl="bgShp" presStyleIdx="0" presStyleCnt="4"/>
      <dgm:spPr/>
    </dgm:pt>
    <dgm:pt modelId="{BED792EF-9EBC-4C40-9A12-8532CAB734C4}" type="pres">
      <dgm:prSet presAssocID="{6B073942-15EF-484C-A3CA-6727E30E7F3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8EAAE74-7C94-402E-8E4C-3DEF2D2A0FDE}" type="pres">
      <dgm:prSet presAssocID="{6B073942-15EF-484C-A3CA-6727E30E7F31}" presName="spaceRect" presStyleCnt="0"/>
      <dgm:spPr/>
    </dgm:pt>
    <dgm:pt modelId="{4629628E-D37C-4616-8062-AA68227E2793}" type="pres">
      <dgm:prSet presAssocID="{6B073942-15EF-484C-A3CA-6727E30E7F31}" presName="textRect" presStyleLbl="revTx" presStyleIdx="0" presStyleCnt="4">
        <dgm:presLayoutVars>
          <dgm:chMax val="1"/>
          <dgm:chPref val="1"/>
        </dgm:presLayoutVars>
      </dgm:prSet>
      <dgm:spPr/>
    </dgm:pt>
    <dgm:pt modelId="{EB804EA3-8BC2-4063-9EBB-740ACA65C502}" type="pres">
      <dgm:prSet presAssocID="{47BF4C97-76EE-4121-BAB3-FE2D7EFC8FA5}" presName="sibTrans" presStyleLbl="sibTrans2D1" presStyleIdx="0" presStyleCnt="0"/>
      <dgm:spPr/>
    </dgm:pt>
    <dgm:pt modelId="{93062892-00D7-4C73-A26B-0494D2A2B09E}" type="pres">
      <dgm:prSet presAssocID="{2C0FA7C5-0B2D-47FF-8FE5-61F1FF22E72E}" presName="compNode" presStyleCnt="0"/>
      <dgm:spPr/>
    </dgm:pt>
    <dgm:pt modelId="{C609699E-A882-45BF-9224-90A4F3E35C54}" type="pres">
      <dgm:prSet presAssocID="{2C0FA7C5-0B2D-47FF-8FE5-61F1FF22E72E}" presName="iconBgRect" presStyleLbl="bgShp" presStyleIdx="1" presStyleCnt="4"/>
      <dgm:spPr/>
    </dgm:pt>
    <dgm:pt modelId="{2E76F8C2-9DB3-4BC7-9951-2465229448F8}" type="pres">
      <dgm:prSet presAssocID="{2C0FA7C5-0B2D-47FF-8FE5-61F1FF22E72E}" presName="iconRect" presStyleLbl="nod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E1FBA20-DC42-4EE2-97E1-3B028445885B}" type="pres">
      <dgm:prSet presAssocID="{2C0FA7C5-0B2D-47FF-8FE5-61F1FF22E72E}" presName="spaceRect" presStyleCnt="0"/>
      <dgm:spPr/>
    </dgm:pt>
    <dgm:pt modelId="{ADA91B7E-B15E-47E1-A0CB-7317A30EB180}" type="pres">
      <dgm:prSet presAssocID="{2C0FA7C5-0B2D-47FF-8FE5-61F1FF22E72E}" presName="textRect" presStyleLbl="revTx" presStyleIdx="1" presStyleCnt="4">
        <dgm:presLayoutVars>
          <dgm:chMax val="1"/>
          <dgm:chPref val="1"/>
        </dgm:presLayoutVars>
      </dgm:prSet>
      <dgm:spPr/>
    </dgm:pt>
    <dgm:pt modelId="{8BCBDED8-E8A8-4340-9151-C0AFB136CA10}" type="pres">
      <dgm:prSet presAssocID="{13CC7526-0360-4E0C-A1E8-F040F10EBC3B}" presName="sibTrans" presStyleLbl="sibTrans2D1" presStyleIdx="0" presStyleCnt="0"/>
      <dgm:spPr/>
    </dgm:pt>
    <dgm:pt modelId="{DAC0213B-D0AE-413A-A51B-4B5EEB7E9602}" type="pres">
      <dgm:prSet presAssocID="{3411DB7C-F996-4DB2-BD0F-F43393BA510F}" presName="compNode" presStyleCnt="0"/>
      <dgm:spPr/>
    </dgm:pt>
    <dgm:pt modelId="{75D57F6B-063E-46EB-AF23-9788FC5A20AB}" type="pres">
      <dgm:prSet presAssocID="{3411DB7C-F996-4DB2-BD0F-F43393BA510F}" presName="iconBgRect" presStyleLbl="bgShp" presStyleIdx="2" presStyleCnt="4"/>
      <dgm:spPr/>
    </dgm:pt>
    <dgm:pt modelId="{EB18A54D-EA53-4962-BA45-9FD5D29B9B18}" type="pres">
      <dgm:prSet presAssocID="{3411DB7C-F996-4DB2-BD0F-F43393BA510F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37964F7-628F-4FC4-9556-75E0FA9A5471}" type="pres">
      <dgm:prSet presAssocID="{3411DB7C-F996-4DB2-BD0F-F43393BA510F}" presName="spaceRect" presStyleCnt="0"/>
      <dgm:spPr/>
    </dgm:pt>
    <dgm:pt modelId="{FE04E9EC-5941-40C7-BAD2-B94732EED184}" type="pres">
      <dgm:prSet presAssocID="{3411DB7C-F996-4DB2-BD0F-F43393BA510F}" presName="textRect" presStyleLbl="revTx" presStyleIdx="2" presStyleCnt="4">
        <dgm:presLayoutVars>
          <dgm:chMax val="1"/>
          <dgm:chPref val="1"/>
        </dgm:presLayoutVars>
      </dgm:prSet>
      <dgm:spPr/>
    </dgm:pt>
    <dgm:pt modelId="{D2493F7C-C142-48C8-8795-A22CDD532AAD}" type="pres">
      <dgm:prSet presAssocID="{3D3B309F-A5B6-4DEC-9E85-2723BF038ED0}" presName="sibTrans" presStyleLbl="sibTrans2D1" presStyleIdx="0" presStyleCnt="0"/>
      <dgm:spPr/>
    </dgm:pt>
    <dgm:pt modelId="{A0B0D8A3-F95A-4D40-BEF5-EC775D9B2383}" type="pres">
      <dgm:prSet presAssocID="{8459C103-8344-4E4D-B1D1-CEA7C96BED74}" presName="compNode" presStyleCnt="0"/>
      <dgm:spPr/>
    </dgm:pt>
    <dgm:pt modelId="{3672C11C-D359-45BF-A3F1-C82B7ED3CB9F}" type="pres">
      <dgm:prSet presAssocID="{8459C103-8344-4E4D-B1D1-CEA7C96BED74}" presName="iconBgRect" presStyleLbl="bgShp" presStyleIdx="3" presStyleCnt="4"/>
      <dgm:spPr/>
    </dgm:pt>
    <dgm:pt modelId="{CE718959-1540-4D72-88B2-9F282C03215C}" type="pres">
      <dgm:prSet presAssocID="{8459C103-8344-4E4D-B1D1-CEA7C96BED74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DCA5B318-0278-4111-9E2E-28CEC177380A}" type="pres">
      <dgm:prSet presAssocID="{8459C103-8344-4E4D-B1D1-CEA7C96BED74}" presName="spaceRect" presStyleCnt="0"/>
      <dgm:spPr/>
    </dgm:pt>
    <dgm:pt modelId="{50643833-BCBA-47DC-9AF9-9625EF791FAB}" type="pres">
      <dgm:prSet presAssocID="{8459C103-8344-4E4D-B1D1-CEA7C96BED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061FF1F-CFA8-3B4B-B84D-EFD342BD0B49}" type="presOf" srcId="{47BF4C97-76EE-4121-BAB3-FE2D7EFC8FA5}" destId="{EB804EA3-8BC2-4063-9EBB-740ACA65C502}" srcOrd="0" destOrd="0" presId="urn:microsoft.com/office/officeart/2018/2/layout/IconCircleList"/>
    <dgm:cxn modelId="{E2E1EF39-DBEA-FB44-9254-24C55E977026}" type="presOf" srcId="{2C0FA7C5-0B2D-47FF-8FE5-61F1FF22E72E}" destId="{ADA91B7E-B15E-47E1-A0CB-7317A30EB180}" srcOrd="0" destOrd="0" presId="urn:microsoft.com/office/officeart/2018/2/layout/IconCircleList"/>
    <dgm:cxn modelId="{A776595E-3A73-49E2-8EF0-AE3D8D3F7C62}" srcId="{E3C21034-0E02-410E-AF0B-53C66F18B6A7}" destId="{6B073942-15EF-484C-A3CA-6727E30E7F31}" srcOrd="0" destOrd="0" parTransId="{AE2F787E-0AD7-4FF3-BA06-531E58956163}" sibTransId="{47BF4C97-76EE-4121-BAB3-FE2D7EFC8FA5}"/>
    <dgm:cxn modelId="{75FEBD61-EDD9-7B43-B110-F7578BE62123}" type="presOf" srcId="{6B073942-15EF-484C-A3CA-6727E30E7F31}" destId="{4629628E-D37C-4616-8062-AA68227E2793}" srcOrd="0" destOrd="0" presId="urn:microsoft.com/office/officeart/2018/2/layout/IconCircleList"/>
    <dgm:cxn modelId="{1D2BCC78-F7AC-4AAF-BB04-C231391384BB}" srcId="{E3C21034-0E02-410E-AF0B-53C66F18B6A7}" destId="{3411DB7C-F996-4DB2-BD0F-F43393BA510F}" srcOrd="2" destOrd="0" parTransId="{2AB559E3-0AD0-436F-8A54-6E5E2DC77022}" sibTransId="{3D3B309F-A5B6-4DEC-9E85-2723BF038ED0}"/>
    <dgm:cxn modelId="{FBDC308F-BC0D-E141-A530-033FC31F6CCB}" type="presOf" srcId="{13CC7526-0360-4E0C-A1E8-F040F10EBC3B}" destId="{8BCBDED8-E8A8-4340-9151-C0AFB136CA10}" srcOrd="0" destOrd="0" presId="urn:microsoft.com/office/officeart/2018/2/layout/IconCircleList"/>
    <dgm:cxn modelId="{145FD297-F005-4845-BE9B-54442E12B7E9}" type="presOf" srcId="{E3C21034-0E02-410E-AF0B-53C66F18B6A7}" destId="{28492717-646A-4523-BEF6-3BE1EE856C6D}" srcOrd="0" destOrd="0" presId="urn:microsoft.com/office/officeart/2018/2/layout/IconCircleList"/>
    <dgm:cxn modelId="{A21F6BA6-ADF9-284A-A352-001D9DD1E3A9}" type="presOf" srcId="{3D3B309F-A5B6-4DEC-9E85-2723BF038ED0}" destId="{D2493F7C-C142-48C8-8795-A22CDD532AAD}" srcOrd="0" destOrd="0" presId="urn:microsoft.com/office/officeart/2018/2/layout/IconCircleList"/>
    <dgm:cxn modelId="{0BCDD6A7-F25F-4C75-9422-82EFCF9E649C}" srcId="{E3C21034-0E02-410E-AF0B-53C66F18B6A7}" destId="{2C0FA7C5-0B2D-47FF-8FE5-61F1FF22E72E}" srcOrd="1" destOrd="0" parTransId="{41B49E52-30D8-423F-8650-66273ECCFC10}" sibTransId="{13CC7526-0360-4E0C-A1E8-F040F10EBC3B}"/>
    <dgm:cxn modelId="{D9941ABB-2784-4433-A252-7BA7DD30EBCD}" srcId="{E3C21034-0E02-410E-AF0B-53C66F18B6A7}" destId="{8459C103-8344-4E4D-B1D1-CEA7C96BED74}" srcOrd="3" destOrd="0" parTransId="{48D4D293-CFCB-48EA-840B-6AF30D8F2C5D}" sibTransId="{E88DBE36-F321-4A97-B299-C5E7297145A1}"/>
    <dgm:cxn modelId="{770246C3-0E71-E84C-976E-89EBDABFC871}" type="presOf" srcId="{8459C103-8344-4E4D-B1D1-CEA7C96BED74}" destId="{50643833-BCBA-47DC-9AF9-9625EF791FAB}" srcOrd="0" destOrd="0" presId="urn:microsoft.com/office/officeart/2018/2/layout/IconCircleList"/>
    <dgm:cxn modelId="{84A3B1CD-70F1-6C4C-A209-1A89944AC6E3}" type="presOf" srcId="{3411DB7C-F996-4DB2-BD0F-F43393BA510F}" destId="{FE04E9EC-5941-40C7-BAD2-B94732EED184}" srcOrd="0" destOrd="0" presId="urn:microsoft.com/office/officeart/2018/2/layout/IconCircleList"/>
    <dgm:cxn modelId="{92E159F8-B2E6-5743-948A-640F5899A2F9}" type="presParOf" srcId="{28492717-646A-4523-BEF6-3BE1EE856C6D}" destId="{3D725601-93F2-4BD5-A81D-07CA8B5B3E83}" srcOrd="0" destOrd="0" presId="urn:microsoft.com/office/officeart/2018/2/layout/IconCircleList"/>
    <dgm:cxn modelId="{6D794B82-05B3-BE4A-827A-A7038F63A851}" type="presParOf" srcId="{3D725601-93F2-4BD5-A81D-07CA8B5B3E83}" destId="{C8E970D4-60D9-4B0B-8D48-9FD340D78F22}" srcOrd="0" destOrd="0" presId="urn:microsoft.com/office/officeart/2018/2/layout/IconCircleList"/>
    <dgm:cxn modelId="{BEDB0A61-1B4A-BE4B-97D5-EDDF8AB318BA}" type="presParOf" srcId="{C8E970D4-60D9-4B0B-8D48-9FD340D78F22}" destId="{1428EE73-94E1-4A79-9A50-691FE61DE390}" srcOrd="0" destOrd="0" presId="urn:microsoft.com/office/officeart/2018/2/layout/IconCircleList"/>
    <dgm:cxn modelId="{01B9677E-5047-F841-A32E-CEFD942DA8F5}" type="presParOf" srcId="{C8E970D4-60D9-4B0B-8D48-9FD340D78F22}" destId="{BED792EF-9EBC-4C40-9A12-8532CAB734C4}" srcOrd="1" destOrd="0" presId="urn:microsoft.com/office/officeart/2018/2/layout/IconCircleList"/>
    <dgm:cxn modelId="{EBF1B200-7C28-4241-9A77-629AB469BDDA}" type="presParOf" srcId="{C8E970D4-60D9-4B0B-8D48-9FD340D78F22}" destId="{F8EAAE74-7C94-402E-8E4C-3DEF2D2A0FDE}" srcOrd="2" destOrd="0" presId="urn:microsoft.com/office/officeart/2018/2/layout/IconCircleList"/>
    <dgm:cxn modelId="{2F67FA72-9390-424B-8895-BA90DC84E383}" type="presParOf" srcId="{C8E970D4-60D9-4B0B-8D48-9FD340D78F22}" destId="{4629628E-D37C-4616-8062-AA68227E2793}" srcOrd="3" destOrd="0" presId="urn:microsoft.com/office/officeart/2018/2/layout/IconCircleList"/>
    <dgm:cxn modelId="{2C171A45-A5F3-1148-9928-764E89A0447E}" type="presParOf" srcId="{3D725601-93F2-4BD5-A81D-07CA8B5B3E83}" destId="{EB804EA3-8BC2-4063-9EBB-740ACA65C502}" srcOrd="1" destOrd="0" presId="urn:microsoft.com/office/officeart/2018/2/layout/IconCircleList"/>
    <dgm:cxn modelId="{43C4838E-3146-204B-AE90-D793D952DF0A}" type="presParOf" srcId="{3D725601-93F2-4BD5-A81D-07CA8B5B3E83}" destId="{93062892-00D7-4C73-A26B-0494D2A2B09E}" srcOrd="2" destOrd="0" presId="urn:microsoft.com/office/officeart/2018/2/layout/IconCircleList"/>
    <dgm:cxn modelId="{CE9B2994-DBCA-5143-8AD7-5C3FDE842856}" type="presParOf" srcId="{93062892-00D7-4C73-A26B-0494D2A2B09E}" destId="{C609699E-A882-45BF-9224-90A4F3E35C54}" srcOrd="0" destOrd="0" presId="urn:microsoft.com/office/officeart/2018/2/layout/IconCircleList"/>
    <dgm:cxn modelId="{48FA8ABB-62A9-EB4F-8FB5-67973FA2719E}" type="presParOf" srcId="{93062892-00D7-4C73-A26B-0494D2A2B09E}" destId="{2E76F8C2-9DB3-4BC7-9951-2465229448F8}" srcOrd="1" destOrd="0" presId="urn:microsoft.com/office/officeart/2018/2/layout/IconCircleList"/>
    <dgm:cxn modelId="{10BF92C0-0778-4B4A-9EC6-79BEC26F3013}" type="presParOf" srcId="{93062892-00D7-4C73-A26B-0494D2A2B09E}" destId="{DE1FBA20-DC42-4EE2-97E1-3B028445885B}" srcOrd="2" destOrd="0" presId="urn:microsoft.com/office/officeart/2018/2/layout/IconCircleList"/>
    <dgm:cxn modelId="{47D134ED-8C62-F84E-927E-8B375B3CAF51}" type="presParOf" srcId="{93062892-00D7-4C73-A26B-0494D2A2B09E}" destId="{ADA91B7E-B15E-47E1-A0CB-7317A30EB180}" srcOrd="3" destOrd="0" presId="urn:microsoft.com/office/officeart/2018/2/layout/IconCircleList"/>
    <dgm:cxn modelId="{FEF1FB53-BD99-514D-8A64-173CA2792C6B}" type="presParOf" srcId="{3D725601-93F2-4BD5-A81D-07CA8B5B3E83}" destId="{8BCBDED8-E8A8-4340-9151-C0AFB136CA10}" srcOrd="3" destOrd="0" presId="urn:microsoft.com/office/officeart/2018/2/layout/IconCircleList"/>
    <dgm:cxn modelId="{993A8E1E-7D57-AA47-95F1-CDA953F71721}" type="presParOf" srcId="{3D725601-93F2-4BD5-A81D-07CA8B5B3E83}" destId="{DAC0213B-D0AE-413A-A51B-4B5EEB7E9602}" srcOrd="4" destOrd="0" presId="urn:microsoft.com/office/officeart/2018/2/layout/IconCircleList"/>
    <dgm:cxn modelId="{6E964E19-12B9-5C4C-9483-614BB5102E29}" type="presParOf" srcId="{DAC0213B-D0AE-413A-A51B-4B5EEB7E9602}" destId="{75D57F6B-063E-46EB-AF23-9788FC5A20AB}" srcOrd="0" destOrd="0" presId="urn:microsoft.com/office/officeart/2018/2/layout/IconCircleList"/>
    <dgm:cxn modelId="{2D81A7EA-F06D-464B-85E6-EFC232954D74}" type="presParOf" srcId="{DAC0213B-D0AE-413A-A51B-4B5EEB7E9602}" destId="{EB18A54D-EA53-4962-BA45-9FD5D29B9B18}" srcOrd="1" destOrd="0" presId="urn:microsoft.com/office/officeart/2018/2/layout/IconCircleList"/>
    <dgm:cxn modelId="{A4D1EC42-CEAA-9741-B99F-B32A4CB97C67}" type="presParOf" srcId="{DAC0213B-D0AE-413A-A51B-4B5EEB7E9602}" destId="{037964F7-628F-4FC4-9556-75E0FA9A5471}" srcOrd="2" destOrd="0" presId="urn:microsoft.com/office/officeart/2018/2/layout/IconCircleList"/>
    <dgm:cxn modelId="{478EBB14-9C3D-3847-B816-8AA310AF2914}" type="presParOf" srcId="{DAC0213B-D0AE-413A-A51B-4B5EEB7E9602}" destId="{FE04E9EC-5941-40C7-BAD2-B94732EED184}" srcOrd="3" destOrd="0" presId="urn:microsoft.com/office/officeart/2018/2/layout/IconCircleList"/>
    <dgm:cxn modelId="{21E3BC71-88B5-BC44-8917-AFCAED8E1A9F}" type="presParOf" srcId="{3D725601-93F2-4BD5-A81D-07CA8B5B3E83}" destId="{D2493F7C-C142-48C8-8795-A22CDD532AAD}" srcOrd="5" destOrd="0" presId="urn:microsoft.com/office/officeart/2018/2/layout/IconCircleList"/>
    <dgm:cxn modelId="{62B7D001-3851-1247-AA7D-B283ACC6E136}" type="presParOf" srcId="{3D725601-93F2-4BD5-A81D-07CA8B5B3E83}" destId="{A0B0D8A3-F95A-4D40-BEF5-EC775D9B2383}" srcOrd="6" destOrd="0" presId="urn:microsoft.com/office/officeart/2018/2/layout/IconCircleList"/>
    <dgm:cxn modelId="{922E0B14-773C-E642-AA2D-ACC6EC45F888}" type="presParOf" srcId="{A0B0D8A3-F95A-4D40-BEF5-EC775D9B2383}" destId="{3672C11C-D359-45BF-A3F1-C82B7ED3CB9F}" srcOrd="0" destOrd="0" presId="urn:microsoft.com/office/officeart/2018/2/layout/IconCircleList"/>
    <dgm:cxn modelId="{BAAD26E0-8453-DA44-B8A6-A1C68DD8FD75}" type="presParOf" srcId="{A0B0D8A3-F95A-4D40-BEF5-EC775D9B2383}" destId="{CE718959-1540-4D72-88B2-9F282C03215C}" srcOrd="1" destOrd="0" presId="urn:microsoft.com/office/officeart/2018/2/layout/IconCircleList"/>
    <dgm:cxn modelId="{9969F7BF-6CC1-024D-B718-222CD7CCA902}" type="presParOf" srcId="{A0B0D8A3-F95A-4D40-BEF5-EC775D9B2383}" destId="{DCA5B318-0278-4111-9E2E-28CEC177380A}" srcOrd="2" destOrd="0" presId="urn:microsoft.com/office/officeart/2018/2/layout/IconCircleList"/>
    <dgm:cxn modelId="{E95EE076-116F-3340-B6DC-7E6A2BCC01D3}" type="presParOf" srcId="{A0B0D8A3-F95A-4D40-BEF5-EC775D9B2383}" destId="{50643833-BCBA-47DC-9AF9-9625EF791FA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19CB9-01EE-C849-A79D-C696EF66566B}">
      <dsp:nvSpPr>
        <dsp:cNvPr id="0" name=""/>
        <dsp:cNvSpPr/>
      </dsp:nvSpPr>
      <dsp:spPr>
        <a:xfrm>
          <a:off x="0" y="4109809"/>
          <a:ext cx="7452360" cy="13489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After workshop</a:t>
          </a:r>
        </a:p>
      </dsp:txBody>
      <dsp:txXfrm>
        <a:off x="0" y="4109809"/>
        <a:ext cx="7452360" cy="728422"/>
      </dsp:txXfrm>
    </dsp:sp>
    <dsp:sp modelId="{8F75FDAD-7AC5-A14E-985F-5DBAEB6A18EF}">
      <dsp:nvSpPr>
        <dsp:cNvPr id="0" name=""/>
        <dsp:cNvSpPr/>
      </dsp:nvSpPr>
      <dsp:spPr>
        <a:xfrm>
          <a:off x="0" y="4811253"/>
          <a:ext cx="3726179" cy="62050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Blog articles solicited from white papers, posters, and teatime themes</a:t>
          </a:r>
        </a:p>
      </dsp:txBody>
      <dsp:txXfrm>
        <a:off x="0" y="4811253"/>
        <a:ext cx="3726179" cy="620508"/>
      </dsp:txXfrm>
    </dsp:sp>
    <dsp:sp modelId="{3C702BA3-82E0-0A4D-AD6C-B27D7BB6B51D}">
      <dsp:nvSpPr>
        <dsp:cNvPr id="0" name=""/>
        <dsp:cNvSpPr/>
      </dsp:nvSpPr>
      <dsp:spPr>
        <a:xfrm>
          <a:off x="3726180" y="4811253"/>
          <a:ext cx="3726179" cy="620508"/>
        </a:xfrm>
        <a:prstGeom prst="rect">
          <a:avLst/>
        </a:prstGeom>
        <a:solidFill>
          <a:schemeClr val="accent2">
            <a:tint val="40000"/>
            <a:alpha val="90000"/>
            <a:hueOff val="148989"/>
            <a:satOff val="141"/>
            <a:lumOff val="19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48989"/>
              <a:satOff val="141"/>
              <a:lumOff val="1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Blog articles published</a:t>
          </a:r>
        </a:p>
      </dsp:txBody>
      <dsp:txXfrm>
        <a:off x="3726180" y="4811253"/>
        <a:ext cx="3726179" cy="620508"/>
      </dsp:txXfrm>
    </dsp:sp>
    <dsp:sp modelId="{0E80BFCA-CA06-9A4B-8F46-E8F81EBFDBE5}">
      <dsp:nvSpPr>
        <dsp:cNvPr id="0" name=""/>
        <dsp:cNvSpPr/>
      </dsp:nvSpPr>
      <dsp:spPr>
        <a:xfrm rot="10800000">
          <a:off x="0" y="2055387"/>
          <a:ext cx="7452360" cy="2074656"/>
        </a:xfrm>
        <a:prstGeom prst="upArrowCallout">
          <a:avLst/>
        </a:prstGeom>
        <a:solidFill>
          <a:schemeClr val="accent2">
            <a:hueOff val="748724"/>
            <a:satOff val="-160"/>
            <a:lumOff val="3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During workshop</a:t>
          </a:r>
        </a:p>
      </dsp:txBody>
      <dsp:txXfrm rot="-10800000">
        <a:off x="0" y="2055387"/>
        <a:ext cx="7452360" cy="728204"/>
      </dsp:txXfrm>
    </dsp:sp>
    <dsp:sp modelId="{A7069287-1BCE-FF46-8E63-B0C3BACD3861}">
      <dsp:nvSpPr>
        <dsp:cNvPr id="0" name=""/>
        <dsp:cNvSpPr/>
      </dsp:nvSpPr>
      <dsp:spPr>
        <a:xfrm>
          <a:off x="0" y="2783591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297979"/>
            <a:satOff val="283"/>
            <a:lumOff val="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97979"/>
              <a:satOff val="283"/>
              <a:lumOff val="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Live plenary panels of invited lecturers, brief intro, Q&amp;A</a:t>
          </a:r>
        </a:p>
      </dsp:txBody>
      <dsp:txXfrm>
        <a:off x="0" y="2783591"/>
        <a:ext cx="1863089" cy="620322"/>
      </dsp:txXfrm>
    </dsp:sp>
    <dsp:sp modelId="{5B810B29-C77E-024C-8908-6FDC681031F9}">
      <dsp:nvSpPr>
        <dsp:cNvPr id="0" name=""/>
        <dsp:cNvSpPr/>
      </dsp:nvSpPr>
      <dsp:spPr>
        <a:xfrm>
          <a:off x="1863090" y="2783591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446968"/>
            <a:satOff val="424"/>
            <a:lumOff val="57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46968"/>
              <a:satOff val="424"/>
              <a:lumOff val="5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Live concurrent discussions on panel themes</a:t>
          </a:r>
        </a:p>
      </dsp:txBody>
      <dsp:txXfrm>
        <a:off x="1863090" y="2783591"/>
        <a:ext cx="1863089" cy="620322"/>
      </dsp:txXfrm>
    </dsp:sp>
    <dsp:sp modelId="{19544FF1-5FC2-764F-9000-CABBE6020C7B}">
      <dsp:nvSpPr>
        <dsp:cNvPr id="0" name=""/>
        <dsp:cNvSpPr/>
      </dsp:nvSpPr>
      <dsp:spPr>
        <a:xfrm>
          <a:off x="3726180" y="2783591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595957"/>
            <a:satOff val="565"/>
            <a:lumOff val="77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95957"/>
              <a:satOff val="565"/>
              <a:lumOff val="7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Live concurrent poster sessions</a:t>
          </a:r>
        </a:p>
      </dsp:txBody>
      <dsp:txXfrm>
        <a:off x="3726180" y="2783591"/>
        <a:ext cx="1863089" cy="620322"/>
      </dsp:txXfrm>
    </dsp:sp>
    <dsp:sp modelId="{CC69089E-D01E-C44B-A95C-4AE5A280D334}">
      <dsp:nvSpPr>
        <dsp:cNvPr id="0" name=""/>
        <dsp:cNvSpPr/>
      </dsp:nvSpPr>
      <dsp:spPr>
        <a:xfrm>
          <a:off x="5589270" y="2783591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744947"/>
            <a:satOff val="707"/>
            <a:lumOff val="96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44947"/>
              <a:satOff val="707"/>
              <a:lumOff val="9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Live concurrent teatime themes discussions</a:t>
          </a:r>
        </a:p>
      </dsp:txBody>
      <dsp:txXfrm>
        <a:off x="5589270" y="2783591"/>
        <a:ext cx="1863089" cy="620322"/>
      </dsp:txXfrm>
    </dsp:sp>
    <dsp:sp modelId="{76BB83BD-DD31-6C42-A28C-6ED791CAA3C8}">
      <dsp:nvSpPr>
        <dsp:cNvPr id="0" name=""/>
        <dsp:cNvSpPr/>
      </dsp:nvSpPr>
      <dsp:spPr>
        <a:xfrm rot="10800000">
          <a:off x="0" y="965"/>
          <a:ext cx="7452360" cy="2074656"/>
        </a:xfrm>
        <a:prstGeom prst="upArrowCallout">
          <a:avLst/>
        </a:prstGeom>
        <a:solidFill>
          <a:schemeClr val="accent2">
            <a:hueOff val="1497448"/>
            <a:satOff val="-320"/>
            <a:lumOff val="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Before workshop</a:t>
          </a:r>
        </a:p>
      </dsp:txBody>
      <dsp:txXfrm rot="-10800000">
        <a:off x="0" y="965"/>
        <a:ext cx="7452360" cy="728204"/>
      </dsp:txXfrm>
    </dsp:sp>
    <dsp:sp modelId="{FB9DA30D-370B-1943-9725-27E6CDE0A060}">
      <dsp:nvSpPr>
        <dsp:cNvPr id="0" name=""/>
        <dsp:cNvSpPr/>
      </dsp:nvSpPr>
      <dsp:spPr>
        <a:xfrm>
          <a:off x="0" y="729169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893936"/>
            <a:satOff val="848"/>
            <a:lumOff val="11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893936"/>
              <a:satOff val="848"/>
              <a:lumOff val="11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Submissions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White papers, Posters, Teatime themes</a:t>
          </a:r>
          <a:endParaRPr lang="en-US" sz="1400" kern="1200" dirty="0"/>
        </a:p>
      </dsp:txBody>
      <dsp:txXfrm>
        <a:off x="0" y="729169"/>
        <a:ext cx="1863089" cy="620322"/>
      </dsp:txXfrm>
    </dsp:sp>
    <dsp:sp modelId="{FB34DF48-5CB0-294A-9950-F379CED996E5}">
      <dsp:nvSpPr>
        <dsp:cNvPr id="0" name=""/>
        <dsp:cNvSpPr/>
      </dsp:nvSpPr>
      <dsp:spPr>
        <a:xfrm>
          <a:off x="1863090" y="729169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1042925"/>
            <a:satOff val="989"/>
            <a:lumOff val="134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42925"/>
              <a:satOff val="989"/>
              <a:lumOff val="13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Invited lectures selected from white paper submissions</a:t>
          </a:r>
        </a:p>
      </dsp:txBody>
      <dsp:txXfrm>
        <a:off x="1863090" y="729169"/>
        <a:ext cx="1863089" cy="620322"/>
      </dsp:txXfrm>
    </dsp:sp>
    <dsp:sp modelId="{A5E8CBB1-FEB0-A541-A1CC-90C55CB1637E}">
      <dsp:nvSpPr>
        <dsp:cNvPr id="0" name=""/>
        <dsp:cNvSpPr/>
      </dsp:nvSpPr>
      <dsp:spPr>
        <a:xfrm>
          <a:off x="3726180" y="729169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1191915"/>
            <a:satOff val="1131"/>
            <a:lumOff val="154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91915"/>
              <a:satOff val="1131"/>
              <a:lumOff val="15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Posters, teatime themes selected</a:t>
          </a:r>
        </a:p>
      </dsp:txBody>
      <dsp:txXfrm>
        <a:off x="3726180" y="729169"/>
        <a:ext cx="1863089" cy="620322"/>
      </dsp:txXfrm>
    </dsp:sp>
    <dsp:sp modelId="{423EABFD-AD08-0947-BFF2-38DB38A98A95}">
      <dsp:nvSpPr>
        <dsp:cNvPr id="0" name=""/>
        <dsp:cNvSpPr/>
      </dsp:nvSpPr>
      <dsp:spPr>
        <a:xfrm>
          <a:off x="5589270" y="729169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1340904"/>
            <a:satOff val="1272"/>
            <a:lumOff val="173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40904"/>
              <a:satOff val="1272"/>
              <a:lumOff val="17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Record invited lectures with small audience, brief Q&amp;A</a:t>
          </a:r>
        </a:p>
      </dsp:txBody>
      <dsp:txXfrm>
        <a:off x="5589270" y="729169"/>
        <a:ext cx="1863089" cy="6203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F8368-E1BB-42EA-8C1E-A250EEF6AB28}">
      <dsp:nvSpPr>
        <dsp:cNvPr id="0" name=""/>
        <dsp:cNvSpPr/>
      </dsp:nvSpPr>
      <dsp:spPr>
        <a:xfrm>
          <a:off x="474228" y="121247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41776-90C1-4AC9-9A09-7B032DDBEE7A}">
      <dsp:nvSpPr>
        <dsp:cNvPr id="0" name=""/>
        <dsp:cNvSpPr/>
      </dsp:nvSpPr>
      <dsp:spPr>
        <a:xfrm>
          <a:off x="708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D898B-6CEE-48A3-AA6A-FFD697E22EFF}">
      <dsp:nvSpPr>
        <dsp:cNvPr id="0" name=""/>
        <dsp:cNvSpPr/>
      </dsp:nvSpPr>
      <dsp:spPr>
        <a:xfrm>
          <a:off x="123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4 – 5 panelists who gave pre-recorded lectures.</a:t>
          </a:r>
        </a:p>
      </dsp:txBody>
      <dsp:txXfrm>
        <a:off x="123228" y="2652473"/>
        <a:ext cx="1800000" cy="720000"/>
      </dsp:txXfrm>
    </dsp:sp>
    <dsp:sp modelId="{BE71E85C-8EA2-41F8-B8B7-B9C2C006A193}">
      <dsp:nvSpPr>
        <dsp:cNvPr id="0" name=""/>
        <dsp:cNvSpPr/>
      </dsp:nvSpPr>
      <dsp:spPr>
        <a:xfrm>
          <a:off x="2589228" y="121247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B51C2-61B7-4CF4-A0E4-DE5E3B781BBF}">
      <dsp:nvSpPr>
        <dsp:cNvPr id="0" name=""/>
        <dsp:cNvSpPr/>
      </dsp:nvSpPr>
      <dsp:spPr>
        <a:xfrm>
          <a:off x="2823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6E6F0-A122-4CDF-BBE7-06ACEA3B71C3}">
      <dsp:nvSpPr>
        <dsp:cNvPr id="0" name=""/>
        <dsp:cNvSpPr/>
      </dsp:nvSpPr>
      <dsp:spPr>
        <a:xfrm>
          <a:off x="2238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Discussion moderator, </a:t>
          </a:r>
          <a:br>
            <a:rPr lang="en-US" sz="1200" kern="1200" dirty="0"/>
          </a:br>
          <a:r>
            <a:rPr lang="en-US" sz="1200" kern="1200" dirty="0"/>
            <a:t>Q&amp;A moderator</a:t>
          </a:r>
        </a:p>
      </dsp:txBody>
      <dsp:txXfrm>
        <a:off x="2238228" y="2652473"/>
        <a:ext cx="1800000" cy="720000"/>
      </dsp:txXfrm>
    </dsp:sp>
    <dsp:sp modelId="{3CEC62A3-B3D2-4C39-A094-3FEBB76C804E}">
      <dsp:nvSpPr>
        <dsp:cNvPr id="0" name=""/>
        <dsp:cNvSpPr/>
      </dsp:nvSpPr>
      <dsp:spPr>
        <a:xfrm>
          <a:off x="4704228" y="121247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896AD3-27F3-4AD2-A214-61A76EA7FE56}">
      <dsp:nvSpPr>
        <dsp:cNvPr id="0" name=""/>
        <dsp:cNvSpPr/>
      </dsp:nvSpPr>
      <dsp:spPr>
        <a:xfrm>
          <a:off x="4938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FCDEA-4290-4F52-8E80-2ED2BDB06ABB}">
      <dsp:nvSpPr>
        <dsp:cNvPr id="0" name=""/>
        <dsp:cNvSpPr/>
      </dsp:nvSpPr>
      <dsp:spPr>
        <a:xfrm>
          <a:off x="4353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Panelists have 1-slide with response to preselected prompts</a:t>
          </a:r>
        </a:p>
      </dsp:txBody>
      <dsp:txXfrm>
        <a:off x="4353228" y="2652473"/>
        <a:ext cx="1800000" cy="720000"/>
      </dsp:txXfrm>
    </dsp:sp>
    <dsp:sp modelId="{6B5DBA18-ABE8-4582-B558-477F8389857B}">
      <dsp:nvSpPr>
        <dsp:cNvPr id="0" name=""/>
        <dsp:cNvSpPr/>
      </dsp:nvSpPr>
      <dsp:spPr>
        <a:xfrm>
          <a:off x="6819228" y="121247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CCBA41-1B32-417D-9A27-A4934C546647}">
      <dsp:nvSpPr>
        <dsp:cNvPr id="0" name=""/>
        <dsp:cNvSpPr/>
      </dsp:nvSpPr>
      <dsp:spPr>
        <a:xfrm>
          <a:off x="7053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53904-98A6-45E4-A17B-1B4A61280052}">
      <dsp:nvSpPr>
        <dsp:cNvPr id="0" name=""/>
        <dsp:cNvSpPr/>
      </dsp:nvSpPr>
      <dsp:spPr>
        <a:xfrm>
          <a:off x="6468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25 minutes for panelist discussion</a:t>
          </a:r>
        </a:p>
      </dsp:txBody>
      <dsp:txXfrm>
        <a:off x="6468228" y="2652473"/>
        <a:ext cx="1800000" cy="720000"/>
      </dsp:txXfrm>
    </dsp:sp>
    <dsp:sp modelId="{045ADAFF-366B-439E-A532-8C0BB78EC27A}">
      <dsp:nvSpPr>
        <dsp:cNvPr id="0" name=""/>
        <dsp:cNvSpPr/>
      </dsp:nvSpPr>
      <dsp:spPr>
        <a:xfrm>
          <a:off x="8934228" y="1212472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E0E91-F3D4-4D50-B4F9-1EA954B31588}">
      <dsp:nvSpPr>
        <dsp:cNvPr id="0" name=""/>
        <dsp:cNvSpPr/>
      </dsp:nvSpPr>
      <dsp:spPr>
        <a:xfrm>
          <a:off x="9168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DA366-9B8B-4951-B73F-DFE73671BAAD}">
      <dsp:nvSpPr>
        <dsp:cNvPr id="0" name=""/>
        <dsp:cNvSpPr/>
      </dsp:nvSpPr>
      <dsp:spPr>
        <a:xfrm>
          <a:off x="8583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Remaining time Q&amp;A</a:t>
          </a:r>
        </a:p>
      </dsp:txBody>
      <dsp:txXfrm>
        <a:off x="8583228" y="2652473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08847-09C2-4631-9737-8D50FF0C897B}">
      <dsp:nvSpPr>
        <dsp:cNvPr id="0" name=""/>
        <dsp:cNvSpPr/>
      </dsp:nvSpPr>
      <dsp:spPr>
        <a:xfrm>
          <a:off x="474228" y="85847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622D1-B7B4-4FFD-A56B-BBC621342D51}">
      <dsp:nvSpPr>
        <dsp:cNvPr id="0" name=""/>
        <dsp:cNvSpPr/>
      </dsp:nvSpPr>
      <dsp:spPr>
        <a:xfrm>
          <a:off x="708228" y="109247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EC3B5-5B54-4B85-B31D-CAD988954DA3}">
      <dsp:nvSpPr>
        <dsp:cNvPr id="0" name=""/>
        <dsp:cNvSpPr/>
      </dsp:nvSpPr>
      <dsp:spPr>
        <a:xfrm>
          <a:off x="123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Any number of concurrent small groups</a:t>
          </a:r>
        </a:p>
      </dsp:txBody>
      <dsp:txXfrm>
        <a:off x="123228" y="2298474"/>
        <a:ext cx="1800000" cy="720000"/>
      </dsp:txXfrm>
    </dsp:sp>
    <dsp:sp modelId="{0B509D71-E0A6-46B2-9EF9-0CA7A88AA3FD}">
      <dsp:nvSpPr>
        <dsp:cNvPr id="0" name=""/>
        <dsp:cNvSpPr/>
      </dsp:nvSpPr>
      <dsp:spPr>
        <a:xfrm>
          <a:off x="2589228" y="858473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518740-3EB4-44BB-B679-DD94BE8571F5}">
      <dsp:nvSpPr>
        <dsp:cNvPr id="0" name=""/>
        <dsp:cNvSpPr/>
      </dsp:nvSpPr>
      <dsp:spPr>
        <a:xfrm>
          <a:off x="2823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D3D52-729C-4483-9EBA-4D7872B04F41}">
      <dsp:nvSpPr>
        <dsp:cNvPr id="0" name=""/>
        <dsp:cNvSpPr/>
      </dsp:nvSpPr>
      <dsp:spPr>
        <a:xfrm>
          <a:off x="2238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Discussion lead per group</a:t>
          </a:r>
        </a:p>
      </dsp:txBody>
      <dsp:txXfrm>
        <a:off x="2238228" y="2298474"/>
        <a:ext cx="1800000" cy="720000"/>
      </dsp:txXfrm>
    </dsp:sp>
    <dsp:sp modelId="{01EAB796-5F1F-44E7-B41B-30E17B8FF79D}">
      <dsp:nvSpPr>
        <dsp:cNvPr id="0" name=""/>
        <dsp:cNvSpPr/>
      </dsp:nvSpPr>
      <dsp:spPr>
        <a:xfrm>
          <a:off x="4704228" y="858473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023F8-0C0D-4C57-B627-8B85AF66B385}">
      <dsp:nvSpPr>
        <dsp:cNvPr id="0" name=""/>
        <dsp:cNvSpPr/>
      </dsp:nvSpPr>
      <dsp:spPr>
        <a:xfrm>
          <a:off x="4938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0F89D-3FC0-4801-9AA4-CA2CAD05EE45}">
      <dsp:nvSpPr>
        <dsp:cNvPr id="0" name=""/>
        <dsp:cNvSpPr/>
      </dsp:nvSpPr>
      <dsp:spPr>
        <a:xfrm>
          <a:off x="4353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Note taker in shared document</a:t>
          </a:r>
        </a:p>
      </dsp:txBody>
      <dsp:txXfrm>
        <a:off x="4353228" y="2298474"/>
        <a:ext cx="1800000" cy="720000"/>
      </dsp:txXfrm>
    </dsp:sp>
    <dsp:sp modelId="{3F3E90A4-2EEB-4C09-A986-CC98CE3513B7}">
      <dsp:nvSpPr>
        <dsp:cNvPr id="0" name=""/>
        <dsp:cNvSpPr/>
      </dsp:nvSpPr>
      <dsp:spPr>
        <a:xfrm>
          <a:off x="6819228" y="858473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7EB70-B59A-426A-A699-3C431158DA2D}">
      <dsp:nvSpPr>
        <dsp:cNvPr id="0" name=""/>
        <dsp:cNvSpPr/>
      </dsp:nvSpPr>
      <dsp:spPr>
        <a:xfrm>
          <a:off x="7053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E3D92-ECAB-44BF-B336-CD49BB5F489D}">
      <dsp:nvSpPr>
        <dsp:cNvPr id="0" name=""/>
        <dsp:cNvSpPr/>
      </dsp:nvSpPr>
      <dsp:spPr>
        <a:xfrm>
          <a:off x="6468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90 minutes discussion</a:t>
          </a:r>
        </a:p>
      </dsp:txBody>
      <dsp:txXfrm>
        <a:off x="6468228" y="2298474"/>
        <a:ext cx="1800000" cy="720000"/>
      </dsp:txXfrm>
    </dsp:sp>
    <dsp:sp modelId="{1AA531F1-35E7-4982-B4D9-02529BAB1A3F}">
      <dsp:nvSpPr>
        <dsp:cNvPr id="0" name=""/>
        <dsp:cNvSpPr/>
      </dsp:nvSpPr>
      <dsp:spPr>
        <a:xfrm>
          <a:off x="8934228" y="858473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D55EAB-0168-44A7-8F35-B9CA80914B73}">
      <dsp:nvSpPr>
        <dsp:cNvPr id="0" name=""/>
        <dsp:cNvSpPr/>
      </dsp:nvSpPr>
      <dsp:spPr>
        <a:xfrm>
          <a:off x="9168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FE7E6-2E69-466C-8EDE-5DC0B5652852}">
      <dsp:nvSpPr>
        <dsp:cNvPr id="0" name=""/>
        <dsp:cNvSpPr/>
      </dsp:nvSpPr>
      <dsp:spPr>
        <a:xfrm>
          <a:off x="8583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No report back</a:t>
          </a:r>
        </a:p>
      </dsp:txBody>
      <dsp:txXfrm>
        <a:off x="8583228" y="2298474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8EE73-94E1-4A79-9A50-691FE61DE390}">
      <dsp:nvSpPr>
        <dsp:cNvPr id="0" name=""/>
        <dsp:cNvSpPr/>
      </dsp:nvSpPr>
      <dsp:spPr>
        <a:xfrm>
          <a:off x="1764832" y="99317"/>
          <a:ext cx="887324" cy="8873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792EF-9EBC-4C40-9A12-8532CAB734C4}">
      <dsp:nvSpPr>
        <dsp:cNvPr id="0" name=""/>
        <dsp:cNvSpPr/>
      </dsp:nvSpPr>
      <dsp:spPr>
        <a:xfrm>
          <a:off x="1951170" y="285655"/>
          <a:ext cx="514648" cy="514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9628E-D37C-4616-8062-AA68227E2793}">
      <dsp:nvSpPr>
        <dsp:cNvPr id="0" name=""/>
        <dsp:cNvSpPr/>
      </dsp:nvSpPr>
      <dsp:spPr>
        <a:xfrm>
          <a:off x="2842298" y="99317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Any number of concurrent small groups</a:t>
          </a:r>
        </a:p>
      </dsp:txBody>
      <dsp:txXfrm>
        <a:off x="2842298" y="99317"/>
        <a:ext cx="2091551" cy="887324"/>
      </dsp:txXfrm>
    </dsp:sp>
    <dsp:sp modelId="{C609699E-A882-45BF-9224-90A4F3E35C54}">
      <dsp:nvSpPr>
        <dsp:cNvPr id="0" name=""/>
        <dsp:cNvSpPr/>
      </dsp:nvSpPr>
      <dsp:spPr>
        <a:xfrm>
          <a:off x="5298286" y="99317"/>
          <a:ext cx="887324" cy="8873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6F8C2-9DB3-4BC7-9951-2465229448F8}">
      <dsp:nvSpPr>
        <dsp:cNvPr id="0" name=""/>
        <dsp:cNvSpPr/>
      </dsp:nvSpPr>
      <dsp:spPr>
        <a:xfrm>
          <a:off x="5484624" y="285655"/>
          <a:ext cx="514648" cy="514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91B7E-B15E-47E1-A0CB-7317A30EB180}">
      <dsp:nvSpPr>
        <dsp:cNvPr id="0" name=""/>
        <dsp:cNvSpPr/>
      </dsp:nvSpPr>
      <dsp:spPr>
        <a:xfrm>
          <a:off x="6375752" y="99317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Teatime lead per group</a:t>
          </a:r>
        </a:p>
      </dsp:txBody>
      <dsp:txXfrm>
        <a:off x="6375752" y="99317"/>
        <a:ext cx="2091551" cy="887324"/>
      </dsp:txXfrm>
    </dsp:sp>
    <dsp:sp modelId="{D5D1DBF9-3977-454B-A848-A801FF55FDCC}">
      <dsp:nvSpPr>
        <dsp:cNvPr id="0" name=""/>
        <dsp:cNvSpPr/>
      </dsp:nvSpPr>
      <dsp:spPr>
        <a:xfrm>
          <a:off x="1764832" y="1723465"/>
          <a:ext cx="887324" cy="8873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65BDA-9BC6-4F94-8448-6CDF26BC7CDF}">
      <dsp:nvSpPr>
        <dsp:cNvPr id="0" name=""/>
        <dsp:cNvSpPr/>
      </dsp:nvSpPr>
      <dsp:spPr>
        <a:xfrm>
          <a:off x="1951170" y="1909803"/>
          <a:ext cx="514648" cy="5146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74C48-DB2C-48F3-A5A7-52E1D841EC3C}">
      <dsp:nvSpPr>
        <dsp:cNvPr id="0" name=""/>
        <dsp:cNvSpPr/>
      </dsp:nvSpPr>
      <dsp:spPr>
        <a:xfrm>
          <a:off x="2842298" y="1723465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 note taker</a:t>
          </a:r>
        </a:p>
      </dsp:txBody>
      <dsp:txXfrm>
        <a:off x="2842298" y="1723465"/>
        <a:ext cx="2091551" cy="887324"/>
      </dsp:txXfrm>
    </dsp:sp>
    <dsp:sp modelId="{75D57F6B-063E-46EB-AF23-9788FC5A20AB}">
      <dsp:nvSpPr>
        <dsp:cNvPr id="0" name=""/>
        <dsp:cNvSpPr/>
      </dsp:nvSpPr>
      <dsp:spPr>
        <a:xfrm>
          <a:off x="5298286" y="1723465"/>
          <a:ext cx="887324" cy="8873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8A54D-EA53-4962-BA45-9FD5D29B9B18}">
      <dsp:nvSpPr>
        <dsp:cNvPr id="0" name=""/>
        <dsp:cNvSpPr/>
      </dsp:nvSpPr>
      <dsp:spPr>
        <a:xfrm>
          <a:off x="5484624" y="1909803"/>
          <a:ext cx="514648" cy="5146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4E9EC-5941-40C7-BAD2-B94732EED184}">
      <dsp:nvSpPr>
        <dsp:cNvPr id="0" name=""/>
        <dsp:cNvSpPr/>
      </dsp:nvSpPr>
      <dsp:spPr>
        <a:xfrm>
          <a:off x="6375752" y="1723465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90 minutes discussion</a:t>
          </a:r>
        </a:p>
      </dsp:txBody>
      <dsp:txXfrm>
        <a:off x="6375752" y="1723465"/>
        <a:ext cx="2091551" cy="887324"/>
      </dsp:txXfrm>
    </dsp:sp>
    <dsp:sp modelId="{3672C11C-D359-45BF-A3F1-C82B7ED3CB9F}">
      <dsp:nvSpPr>
        <dsp:cNvPr id="0" name=""/>
        <dsp:cNvSpPr/>
      </dsp:nvSpPr>
      <dsp:spPr>
        <a:xfrm>
          <a:off x="1764832" y="3347613"/>
          <a:ext cx="887324" cy="88732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18959-1540-4D72-88B2-9F282C03215C}">
      <dsp:nvSpPr>
        <dsp:cNvPr id="0" name=""/>
        <dsp:cNvSpPr/>
      </dsp:nvSpPr>
      <dsp:spPr>
        <a:xfrm>
          <a:off x="1951170" y="3533952"/>
          <a:ext cx="514648" cy="5146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43833-BCBA-47DC-9AF9-9625EF791FAB}">
      <dsp:nvSpPr>
        <dsp:cNvPr id="0" name=""/>
        <dsp:cNvSpPr/>
      </dsp:nvSpPr>
      <dsp:spPr>
        <a:xfrm>
          <a:off x="2842298" y="3347613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Attendees can move between themed sessions</a:t>
          </a:r>
        </a:p>
      </dsp:txBody>
      <dsp:txXfrm>
        <a:off x="2842298" y="3347613"/>
        <a:ext cx="2091551" cy="8873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8EE73-94E1-4A79-9A50-691FE61DE390}">
      <dsp:nvSpPr>
        <dsp:cNvPr id="0" name=""/>
        <dsp:cNvSpPr/>
      </dsp:nvSpPr>
      <dsp:spPr>
        <a:xfrm>
          <a:off x="164279" y="487604"/>
          <a:ext cx="1311111" cy="13111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792EF-9EBC-4C40-9A12-8532CAB734C4}">
      <dsp:nvSpPr>
        <dsp:cNvPr id="0" name=""/>
        <dsp:cNvSpPr/>
      </dsp:nvSpPr>
      <dsp:spPr>
        <a:xfrm>
          <a:off x="439612" y="762937"/>
          <a:ext cx="760444" cy="7604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9628E-D37C-4616-8062-AA68227E2793}">
      <dsp:nvSpPr>
        <dsp:cNvPr id="0" name=""/>
        <dsp:cNvSpPr/>
      </dsp:nvSpPr>
      <dsp:spPr>
        <a:xfrm>
          <a:off x="1756343" y="487604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Any number of concurrent posters</a:t>
          </a:r>
        </a:p>
      </dsp:txBody>
      <dsp:txXfrm>
        <a:off x="1756343" y="487604"/>
        <a:ext cx="3090478" cy="1311111"/>
      </dsp:txXfrm>
    </dsp:sp>
    <dsp:sp modelId="{C609699E-A882-45BF-9224-90A4F3E35C54}">
      <dsp:nvSpPr>
        <dsp:cNvPr id="0" name=""/>
        <dsp:cNvSpPr/>
      </dsp:nvSpPr>
      <dsp:spPr>
        <a:xfrm>
          <a:off x="5385314" y="487604"/>
          <a:ext cx="1311111" cy="13111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6F8C2-9DB3-4BC7-9951-2465229448F8}">
      <dsp:nvSpPr>
        <dsp:cNvPr id="0" name=""/>
        <dsp:cNvSpPr/>
      </dsp:nvSpPr>
      <dsp:spPr>
        <a:xfrm>
          <a:off x="5660647" y="762937"/>
          <a:ext cx="760444" cy="7604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91B7E-B15E-47E1-A0CB-7317A30EB180}">
      <dsp:nvSpPr>
        <dsp:cNvPr id="0" name=""/>
        <dsp:cNvSpPr/>
      </dsp:nvSpPr>
      <dsp:spPr>
        <a:xfrm>
          <a:off x="6977378" y="487604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On or more presenters per poster</a:t>
          </a:r>
        </a:p>
      </dsp:txBody>
      <dsp:txXfrm>
        <a:off x="6977378" y="487604"/>
        <a:ext cx="3090478" cy="1311111"/>
      </dsp:txXfrm>
    </dsp:sp>
    <dsp:sp modelId="{75D57F6B-063E-46EB-AF23-9788FC5A20AB}">
      <dsp:nvSpPr>
        <dsp:cNvPr id="0" name=""/>
        <dsp:cNvSpPr/>
      </dsp:nvSpPr>
      <dsp:spPr>
        <a:xfrm>
          <a:off x="164279" y="2535539"/>
          <a:ext cx="1311111" cy="131111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8A54D-EA53-4962-BA45-9FD5D29B9B18}">
      <dsp:nvSpPr>
        <dsp:cNvPr id="0" name=""/>
        <dsp:cNvSpPr/>
      </dsp:nvSpPr>
      <dsp:spPr>
        <a:xfrm>
          <a:off x="439612" y="2810873"/>
          <a:ext cx="760444" cy="7604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4E9EC-5941-40C7-BAD2-B94732EED184}">
      <dsp:nvSpPr>
        <dsp:cNvPr id="0" name=""/>
        <dsp:cNvSpPr/>
      </dsp:nvSpPr>
      <dsp:spPr>
        <a:xfrm>
          <a:off x="1756343" y="2535539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90 minutes discussion</a:t>
          </a:r>
        </a:p>
      </dsp:txBody>
      <dsp:txXfrm>
        <a:off x="1756343" y="2535539"/>
        <a:ext cx="3090478" cy="1311111"/>
      </dsp:txXfrm>
    </dsp:sp>
    <dsp:sp modelId="{3672C11C-D359-45BF-A3F1-C82B7ED3CB9F}">
      <dsp:nvSpPr>
        <dsp:cNvPr id="0" name=""/>
        <dsp:cNvSpPr/>
      </dsp:nvSpPr>
      <dsp:spPr>
        <a:xfrm>
          <a:off x="5385314" y="2535539"/>
          <a:ext cx="1311111" cy="131111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18959-1540-4D72-88B2-9F282C03215C}">
      <dsp:nvSpPr>
        <dsp:cNvPr id="0" name=""/>
        <dsp:cNvSpPr/>
      </dsp:nvSpPr>
      <dsp:spPr>
        <a:xfrm>
          <a:off x="5660647" y="2810873"/>
          <a:ext cx="760444" cy="7604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43833-BCBA-47DC-9AF9-9625EF791FAB}">
      <dsp:nvSpPr>
        <dsp:cNvPr id="0" name=""/>
        <dsp:cNvSpPr/>
      </dsp:nvSpPr>
      <dsp:spPr>
        <a:xfrm>
          <a:off x="6977378" y="2535539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Attendees can move between poster breakout rooms</a:t>
          </a:r>
        </a:p>
      </dsp:txBody>
      <dsp:txXfrm>
        <a:off x="6977378" y="2535539"/>
        <a:ext cx="3090478" cy="1311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09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3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8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3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2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2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5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3/27/21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2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6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91" r:id="rId6"/>
    <p:sldLayoutId id="2147483686" r:id="rId7"/>
    <p:sldLayoutId id="2147483687" r:id="rId8"/>
    <p:sldLayoutId id="2147483688" r:id="rId9"/>
    <p:sldLayoutId id="2147483690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48F000-2589-42D1-9155-3A46141795F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44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F3C8ED-7A8B-2D4C-AC43-679F688A2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bg1"/>
                </a:solidFill>
              </a:rPr>
              <a:t>2021 Collegeville Workshop on Scientific Software</a:t>
            </a:r>
            <a:br>
              <a:rPr lang="en-US" sz="51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Software Teams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July 20 – 22, 2021</a:t>
            </a:r>
            <a:endParaRPr lang="en-US" sz="5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7879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61609-ACBF-AE4F-85C8-8F461B83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3700" dirty="0"/>
              <a:t>Collegeville Workshop Overview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55C66D-03A2-4802-9491-41B3962B5C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30499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07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0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2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34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E5CF6-E9A7-FD47-9CEB-2FD95BDED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Collegeville Workshop Schedule</a:t>
            </a:r>
            <a:br>
              <a:rPr lang="en-US" dirty="0"/>
            </a:br>
            <a:r>
              <a:rPr lang="en-US" sz="1800" dirty="0"/>
              <a:t>July 20 – 22, 2021</a:t>
            </a:r>
            <a:endParaRPr lang="en-US" dirty="0"/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C59E0F-8938-9443-A5E9-905CCFFD3B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81277"/>
              </p:ext>
            </p:extLst>
          </p:nvPr>
        </p:nvGraphicFramePr>
        <p:xfrm>
          <a:off x="838200" y="1665537"/>
          <a:ext cx="10515602" cy="479919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326548">
                  <a:extLst>
                    <a:ext uri="{9D8B030D-6E8A-4147-A177-3AD203B41FA5}">
                      <a16:colId xmlns:a16="http://schemas.microsoft.com/office/drawing/2014/main" val="1457360190"/>
                    </a:ext>
                  </a:extLst>
                </a:gridCol>
                <a:gridCol w="2058881">
                  <a:extLst>
                    <a:ext uri="{9D8B030D-6E8A-4147-A177-3AD203B41FA5}">
                      <a16:colId xmlns:a16="http://schemas.microsoft.com/office/drawing/2014/main" val="3059305574"/>
                    </a:ext>
                  </a:extLst>
                </a:gridCol>
                <a:gridCol w="2079328">
                  <a:extLst>
                    <a:ext uri="{9D8B030D-6E8A-4147-A177-3AD203B41FA5}">
                      <a16:colId xmlns:a16="http://schemas.microsoft.com/office/drawing/2014/main" val="1712248864"/>
                    </a:ext>
                  </a:extLst>
                </a:gridCol>
                <a:gridCol w="2058881">
                  <a:extLst>
                    <a:ext uri="{9D8B030D-6E8A-4147-A177-3AD203B41FA5}">
                      <a16:colId xmlns:a16="http://schemas.microsoft.com/office/drawing/2014/main" val="3791800322"/>
                    </a:ext>
                  </a:extLst>
                </a:gridCol>
                <a:gridCol w="1991964">
                  <a:extLst>
                    <a:ext uri="{9D8B030D-6E8A-4147-A177-3AD203B41FA5}">
                      <a16:colId xmlns:a16="http://schemas.microsoft.com/office/drawing/2014/main" val="329407862"/>
                    </a:ext>
                  </a:extLst>
                </a:gridCol>
              </a:tblGrid>
              <a:tr h="943681"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Before Workshop</a:t>
                      </a:r>
                    </a:p>
                  </a:txBody>
                  <a:tcPr marL="245117" marR="147071" marT="147071" marB="147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July 21: Teams Definitions &amp; Challenges</a:t>
                      </a:r>
                    </a:p>
                  </a:txBody>
                  <a:tcPr marL="245117" marR="147071" marT="147071" marB="147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July 22: Technical Approaches to Improve Teams</a:t>
                      </a:r>
                    </a:p>
                  </a:txBody>
                  <a:tcPr marL="245117" marR="147071" marT="147071" marB="147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July 23: Cultural Approaches to Improve Teams</a:t>
                      </a:r>
                    </a:p>
                  </a:txBody>
                  <a:tcPr marL="245117" marR="147071" marT="147071" marB="147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After Workshop</a:t>
                      </a:r>
                    </a:p>
                  </a:txBody>
                  <a:tcPr marL="245117" marR="147071" marT="147071" marB="147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351856"/>
                  </a:ext>
                </a:extLst>
              </a:tr>
              <a:tr h="993683">
                <a:tc row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White papers: Due June 26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Posters drafts: Due July 10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Teatime themes: Due July 10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Invited talks recorded: </a:t>
                      </a:r>
                      <a:b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July 6 - 17</a:t>
                      </a:r>
                    </a:p>
                  </a:txBody>
                  <a:tcPr marL="245117" marR="127460" marT="127460" marB="1274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 – 11:30 am CT Plenary Panel Discussion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 – 11:30 am CT Plenary Panel Discussion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 – 11:30 am CT Plenary Panel Discussion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Solicit &amp; publish blog submissions</a:t>
                      </a:r>
                    </a:p>
                  </a:txBody>
                  <a:tcPr marL="245117" marR="127460" marT="127460" marB="1274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82328"/>
                  </a:ext>
                </a:extLst>
              </a:tr>
              <a:tr h="993683">
                <a:tc vMerge="1"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 – 1:30 pm CT Concurrent lunch discussion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 – 1:30 pm CT Concurrent lunch discussion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 – 1:30 pm CT Concurrent lunch discussion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378288"/>
                  </a:ext>
                </a:extLst>
              </a:tr>
              <a:tr h="993683">
                <a:tc vMerge="1"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2 - 3:30 pm CT Concurrent Teatime &amp; Posters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2 - 3:30 pm CT Concurrent Teatime &amp; Posters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2 - 3:30 pm CT Concurrent Teatime &amp; Posters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3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42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D1A00-C2BB-CE45-87EE-F176D7E0A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Plenary Panel Discussion Details</a:t>
            </a:r>
            <a:br>
              <a:rPr lang="en-US" dirty="0"/>
            </a:br>
            <a:r>
              <a:rPr lang="en-US" sz="2000" dirty="0"/>
              <a:t>Single Zoom meeting, no breakout rooms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78DB9F-6387-4D4F-A90F-B34DF7504C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45228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803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E29C0-707C-C245-8A3D-5679D150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3700" dirty="0"/>
              <a:t>Concurrent small group discussions</a:t>
            </a:r>
            <a:br>
              <a:rPr lang="en-US" sz="3700" dirty="0"/>
            </a:br>
            <a:r>
              <a:rPr lang="en-US" sz="3600" dirty="0"/>
              <a:t> </a:t>
            </a:r>
            <a:r>
              <a:rPr lang="en-US" sz="2000" dirty="0"/>
              <a:t>Single Spatial Chat meeting with multiple rooms </a:t>
            </a:r>
            <a:endParaRPr lang="en-US" sz="3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513DA7-267C-473F-B8F2-32DA70A32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331573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463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E29C0-707C-C245-8A3D-5679D150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 fontScale="90000"/>
          </a:bodyPr>
          <a:lstStyle/>
          <a:p>
            <a:r>
              <a:rPr lang="en-US" dirty="0"/>
              <a:t>Concurrent teatime groups</a:t>
            </a:r>
            <a:br>
              <a:rPr lang="en-US" dirty="0"/>
            </a:br>
            <a:r>
              <a:rPr lang="en-US" dirty="0"/>
              <a:t> </a:t>
            </a:r>
            <a:r>
              <a:rPr lang="en-US" sz="2200" dirty="0"/>
              <a:t>Single Spatial Chat meeting with multiple rooms</a:t>
            </a:r>
            <a:endParaRPr lang="en-US" dirty="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513DA7-267C-473F-B8F2-32DA70A32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640497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49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29C0-707C-C245-8A3D-5679D150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 fontScale="90000"/>
          </a:bodyPr>
          <a:lstStyle/>
          <a:p>
            <a:r>
              <a:rPr lang="en-US" dirty="0"/>
              <a:t>Concurrent poster session</a:t>
            </a:r>
            <a:br>
              <a:rPr lang="en-US" dirty="0"/>
            </a:br>
            <a:r>
              <a:rPr lang="en-US" dirty="0"/>
              <a:t> </a:t>
            </a:r>
            <a:r>
              <a:rPr lang="en-US" sz="2200" dirty="0"/>
              <a:t>Single Spatial Chat meeting with </a:t>
            </a:r>
            <a:r>
              <a:rPr lang="en-US" sz="2200" dirty="0" err="1"/>
              <a:t>multipe</a:t>
            </a:r>
            <a:r>
              <a:rPr lang="en-US" sz="2200" dirty="0"/>
              <a:t> rooms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513DA7-267C-473F-B8F2-32DA70A32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268930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54289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3E2"/>
      </a:lt2>
      <a:accent1>
        <a:srgbClr val="7FA8AE"/>
      </a:accent1>
      <a:accent2>
        <a:srgbClr val="7F9ABA"/>
      </a:accent2>
      <a:accent3>
        <a:srgbClr val="9698C6"/>
      </a:accent3>
      <a:accent4>
        <a:srgbClr val="957FBA"/>
      </a:accent4>
      <a:accent5>
        <a:srgbClr val="BB94C5"/>
      </a:accent5>
      <a:accent6>
        <a:srgbClr val="BA7FAE"/>
      </a:accent6>
      <a:hlink>
        <a:srgbClr val="AE726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391</Words>
  <Application>Microsoft Macintosh PowerPoint</Application>
  <PresentationFormat>Widescreen</PresentationFormat>
  <Paragraphs>59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2021 Collegeville Workshop on Scientific Software Software Teams July 20 – 22, 2021</vt:lpstr>
      <vt:lpstr>Collegeville Workshop Overview</vt:lpstr>
      <vt:lpstr>Collegeville Workshop Schedule July 20 – 22, 2021</vt:lpstr>
      <vt:lpstr>Plenary Panel Discussion Details Single Zoom meeting, no breakout rooms</vt:lpstr>
      <vt:lpstr>Concurrent small group discussions  Single Spatial Chat meeting with multiple rooms </vt:lpstr>
      <vt:lpstr>Concurrent teatime groups  Single Spatial Chat meeting with multiple rooms</vt:lpstr>
      <vt:lpstr>Concurrent poster session  Single Spatial Chat meeting with multipe rooms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Choices for Virtual Events</dc:title>
  <dc:creator>Heroux, Mike</dc:creator>
  <cp:lastModifiedBy>Heroux, Mike</cp:lastModifiedBy>
  <cp:revision>13</cp:revision>
  <dcterms:created xsi:type="dcterms:W3CDTF">2020-05-04T04:13:39Z</dcterms:created>
  <dcterms:modified xsi:type="dcterms:W3CDTF">2021-03-27T14:58:39Z</dcterms:modified>
</cp:coreProperties>
</file>