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4"/>
    <p:restoredTop sz="94712"/>
  </p:normalViewPr>
  <p:slideViewPr>
    <p:cSldViewPr snapToGrid="0" snapToObjects="1">
      <p:cViewPr varScale="1">
        <p:scale>
          <a:sx n="207" d="100"/>
          <a:sy n="207" d="100"/>
        </p:scale>
        <p:origin x="2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1B16-9738-B34C-B6F6-9C3D65FF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C513-B3FC-694D-9303-8479C926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B02B-2613-D84D-AE79-E92280DA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158A-7B5C-2146-8D3E-E6B613E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4A6A-E886-344C-B032-52987F94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476E-A75E-4745-A266-5763D2B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53D1-4610-B145-ADC6-48C8082D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45BA-3DFD-CB4C-A3F5-2D3C2E08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B208-6A6E-8348-BD16-AAB2E68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6741-11EC-6F43-9804-8E61C109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1F63D-ABFE-0E49-BC86-D1BC9FA0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0971-1ACD-254D-AD51-99E40DDF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B9BD-08D5-674C-81A3-A2AAA494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ED07-8B01-E44F-ADC2-A4FFC30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07B-EC4A-FC4C-8511-0D4DB599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227-812F-3944-B25D-E9B3140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7A4-7CC9-0641-B894-EFC64534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D7DA-897A-2944-8F12-ECDA5101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49CF-DE07-AD4F-99C4-B1C93EE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343D-78F9-DD46-9751-7EF0D22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6B9E-8269-E748-87F3-AFE7E0F3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B2F5-9E4F-554D-B790-C82D7060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0D46-BEA4-694F-91A4-600C9D7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C341-B5C2-1A46-8D08-55B31EA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B04-4720-1440-8C3E-A0991F3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CA4B-8DC7-3649-BDC5-CFE4D670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51F-C5AE-7345-9351-B17114D4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BE7E-B2E7-7D45-B92D-0503CBCD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0A47-1B14-1C46-9BC0-1A897345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8EEF-DA16-1946-B732-282F1D2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11D3A-30CB-2949-A0E9-34BDC77E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D77C-66A4-3246-A8ED-FF060319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67CE-9D19-2B4F-9DA1-EDF67654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AD1C2-BE52-E34A-841F-1DE833A5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4DA13-1775-814F-A1BE-93842A4D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50841-C1D7-974A-B489-7A4122AD2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EDAA-5E2D-B14F-BCDB-9F214B0F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8720-A1BB-C44E-80E0-B06985B8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ED687-06FD-4848-992D-D78EB1C7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BB9-A3AE-CD42-BC97-DB144E9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694C-89CA-ED4E-A8C2-EB1C8B9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CF504-72FF-5748-8E21-EC48329F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22B36-17BE-F945-B2F5-64A37F31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CE2C0-0D5B-404D-AC55-4D6076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F8E0B-16FE-8A48-A87B-DDCF776D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655B4-2868-A648-A115-8393742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8F6-82B7-DB48-A743-62A02226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FB74-8D5D-5348-8D86-522A61F6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987C-DFC0-0E4A-9E70-CB1562D7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9A92-26C7-AC49-85CD-8401C1E1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3BC4-86D5-C942-BE1E-619D7041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308A-D2EA-C44A-94B7-F5DCFC0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AC32-FDF3-A74E-9A76-92B13448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C9895-DDC2-3049-8CB0-0D8ACCC58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7C85-81F4-8C4A-A2CE-16D51C79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75791-F1BD-DC4D-BC9D-C0AC354C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0227-8469-4C4F-83BA-B78ED87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9BEC-53BB-BA4D-B3E3-77B09A4C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419BC-2044-DC49-BC88-8BEC0AB0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1D33-D75E-4447-8DD7-63D4BFCA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BD90-8C34-CE49-A2F3-B5979504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336A-61F5-3E44-B69F-8EA690DE8C1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CBF7-B9CE-1247-B227-0566BAFA8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88B7-1EB4-4D43-BD70-8FDCF2F8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19341-9225-3747-993F-3F3ACFDC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AB1CC-41BB-E341-B3ED-92330490F7A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53292" y="1520496"/>
            <a:ext cx="5302129" cy="633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92E0E5-0FB6-F341-84A2-1184E1823F44}"/>
              </a:ext>
            </a:extLst>
          </p:cNvPr>
          <p:cNvSpPr txBox="1"/>
          <p:nvPr/>
        </p:nvSpPr>
        <p:spPr>
          <a:xfrm>
            <a:off x="16328" y="1151164"/>
            <a:ext cx="18369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Summer Events Office Mary Hall</a:t>
            </a:r>
          </a:p>
          <a:p>
            <a:r>
              <a:rPr lang="en-US" sz="1400" dirty="0"/>
              <a:t>(Go here first)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C0E4A-3CEA-3445-A239-DC1623A737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772401" y="1567656"/>
            <a:ext cx="2408464" cy="31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AA52E5-46CE-124E-9D4E-D602CF7AE4BF}"/>
              </a:ext>
            </a:extLst>
          </p:cNvPr>
          <p:cNvSpPr txBox="1"/>
          <p:nvPr/>
        </p:nvSpPr>
        <p:spPr>
          <a:xfrm>
            <a:off x="10180865" y="1337568"/>
            <a:ext cx="18478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Cafeteria (Refectory)</a:t>
            </a:r>
          </a:p>
          <a:p>
            <a:r>
              <a:rPr lang="en-US" sz="1400" dirty="0"/>
              <a:t>Quadrangle Building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4C8AB-5396-014F-AD06-C7AD2CE38F6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620001" y="2153920"/>
            <a:ext cx="2560864" cy="4624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397177-5A0B-BF4A-ABA3-DF536B4D10E1}"/>
              </a:ext>
            </a:extLst>
          </p:cNvPr>
          <p:cNvSpPr txBox="1"/>
          <p:nvPr/>
        </p:nvSpPr>
        <p:spPr>
          <a:xfrm>
            <a:off x="10180865" y="2247014"/>
            <a:ext cx="1847848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Evening Receptions</a:t>
            </a:r>
          </a:p>
          <a:p>
            <a:r>
              <a:rPr lang="en-US" sz="1400" dirty="0"/>
              <a:t>Alcuin Library or</a:t>
            </a:r>
          </a:p>
          <a:p>
            <a:r>
              <a:rPr lang="en-US" sz="1400" dirty="0"/>
              <a:t>Sexton Commons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E5772-8C88-D944-8D37-CEB8189BE64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0001" y="751304"/>
            <a:ext cx="2623457" cy="6855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7A40BC-ADA4-8249-B88F-DA7F919EA5D7}"/>
              </a:ext>
            </a:extLst>
          </p:cNvPr>
          <p:cNvSpPr txBox="1"/>
          <p:nvPr/>
        </p:nvSpPr>
        <p:spPr>
          <a:xfrm>
            <a:off x="10243458" y="489694"/>
            <a:ext cx="18478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Plenary Room (Q264)</a:t>
            </a:r>
          </a:p>
          <a:p>
            <a:r>
              <a:rPr lang="en-US" sz="1400" dirty="0"/>
              <a:t>Quadrangle Building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7CD158-1DC4-5C4E-B0F7-3027FDAB126C}"/>
              </a:ext>
            </a:extLst>
          </p:cNvPr>
          <p:cNvSpPr txBox="1"/>
          <p:nvPr/>
        </p:nvSpPr>
        <p:spPr>
          <a:xfrm>
            <a:off x="31057" y="2139292"/>
            <a:ext cx="18369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Guests can park anywhere on campus except handicap spots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61BBD7-C88C-024F-BBEE-66E793B3F6CC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198282" y="1724472"/>
            <a:ext cx="3982583" cy="891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3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Heroux, Michael A</dc:creator>
  <cp:lastModifiedBy>Michael Heroux</cp:lastModifiedBy>
  <cp:revision>4</cp:revision>
  <cp:lastPrinted>2019-07-12T00:23:06Z</cp:lastPrinted>
  <dcterms:created xsi:type="dcterms:W3CDTF">2019-07-12T00:09:49Z</dcterms:created>
  <dcterms:modified xsi:type="dcterms:W3CDTF">2022-04-15T17:16:58Z</dcterms:modified>
</cp:coreProperties>
</file>