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Blog, </a:t>
          </a:r>
          <a:r>
            <a:rPr lang="en-US" sz="1400" dirty="0" err="1"/>
            <a:t>CiSE</a:t>
          </a:r>
          <a:r>
            <a:rPr lang="en-US" sz="1400" dirty="0"/>
            <a:t>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Blog, </a:t>
          </a:r>
          <a:r>
            <a:rPr lang="en-US" sz="1400" kern="1200" dirty="0" err="1"/>
            <a:t>CiSE</a:t>
          </a:r>
          <a:r>
            <a:rPr lang="en-US" sz="1400" kern="1200" dirty="0"/>
            <a:t>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706624"/>
            <a:ext cx="9078562" cy="2772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2022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Design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25 – 29, 2022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collegeville.github.io</a:t>
            </a:r>
            <a:r>
              <a:rPr lang="en-US" sz="3200" dirty="0">
                <a:solidFill>
                  <a:schemeClr val="bg1"/>
                </a:solidFill>
              </a:rPr>
              <a:t>/CW22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0030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0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25 – 29, 2022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600813"/>
              </p:ext>
            </p:extLst>
          </p:nvPr>
        </p:nvGraphicFramePr>
        <p:xfrm>
          <a:off x="833628" y="1126086"/>
          <a:ext cx="10515601" cy="53356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186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1521047725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1494215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2837849793"/>
                    </a:ext>
                  </a:extLst>
                </a:gridCol>
                <a:gridCol w="143143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25: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Arrival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26: Teams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27: Technical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28: Cultural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29: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Departure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7 pm CT Afternoon free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  <a:tr h="9936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Evening Gathering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Wed Poster Session</a:t>
                      </a:r>
                    </a:p>
                    <a:p>
                      <a:pPr algn="ctr"/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6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Spatial Chat meeting with multiple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multiple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</a:t>
            </a:r>
            <a:r>
              <a:rPr lang="en-US" sz="2200" dirty="0" err="1"/>
              <a:t>multipe</a:t>
            </a:r>
            <a:r>
              <a:rPr lang="en-US" sz="2200" dirty="0"/>
              <a:t>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406</Words>
  <Application>Microsoft Macintosh PowerPoint</Application>
  <PresentationFormat>Widescreen</PresentationFormat>
  <Paragraphs>64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2022 Collegeville Workshop on Scientific Software Software Design July 25 – 29, 2022 https://collegeville.github.io/CW22</vt:lpstr>
      <vt:lpstr>Collegeville Workshop Overview</vt:lpstr>
      <vt:lpstr>Collegeville Workshop Schedule July 25 – 29, 2022</vt:lpstr>
      <vt:lpstr>Plenary Panel Discussion Details Single Zoom meeting, no breakout rooms</vt:lpstr>
      <vt:lpstr>Concurrent small group discussions  Single Spatial Chat meeting with multiple rooms </vt:lpstr>
      <vt:lpstr>Concurrent teatime groups  Single Spatial Chat meeting with multiple rooms</vt:lpstr>
      <vt:lpstr>Concurrent poster session  Single Spatial Chat meeting with multipe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Michael Heroux</cp:lastModifiedBy>
  <cp:revision>16</cp:revision>
  <dcterms:created xsi:type="dcterms:W3CDTF">2020-05-04T04:13:39Z</dcterms:created>
  <dcterms:modified xsi:type="dcterms:W3CDTF">2022-04-06T18:58:27Z</dcterms:modified>
</cp:coreProperties>
</file>